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tags/tag151.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155.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415" r:id="rId2"/>
    <p:sldMasterId id="2147484433" r:id="rId3"/>
    <p:sldMasterId id="2147484446" r:id="rId4"/>
  </p:sldMasterIdLst>
  <p:notesMasterIdLst>
    <p:notesMasterId r:id="rId17"/>
  </p:notesMasterIdLst>
  <p:handoutMasterIdLst>
    <p:handoutMasterId r:id="rId18"/>
  </p:handoutMasterIdLst>
  <p:sldIdLst>
    <p:sldId id="445" r:id="rId5"/>
    <p:sldId id="1391" r:id="rId6"/>
    <p:sldId id="2134807225" r:id="rId7"/>
    <p:sldId id="2134807222" r:id="rId8"/>
    <p:sldId id="2134807223" r:id="rId9"/>
    <p:sldId id="2134807224" r:id="rId10"/>
    <p:sldId id="1388" r:id="rId11"/>
    <p:sldId id="1381" r:id="rId12"/>
    <p:sldId id="1322" r:id="rId13"/>
    <p:sldId id="1382" r:id="rId14"/>
    <p:sldId id="1392" r:id="rId15"/>
    <p:sldId id="452" r:id="rId16"/>
  </p:sldIdLst>
  <p:sldSz cx="9144000" cy="5143500" type="screen16x9"/>
  <p:notesSz cx="9926638" cy="6858000"/>
  <p:custDataLst>
    <p:tags r:id="rId19"/>
  </p:custDataLst>
  <p:defaultTextStyle>
    <a:defPPr>
      <a:defRPr lang="en-US"/>
    </a:defPPr>
    <a:lvl1pPr algn="l" rtl="0" eaLnBrk="0" fontAlgn="base" hangingPunct="0">
      <a:spcBef>
        <a:spcPct val="50000"/>
      </a:spcBef>
      <a:spcAft>
        <a:spcPct val="0"/>
      </a:spcAft>
      <a:defRPr lang="en-US" kern="1200">
        <a:solidFill>
          <a:schemeClr val="tx1"/>
        </a:solidFill>
        <a:latin typeface="Frutiger 55 Roman"/>
        <a:ea typeface="+mn-ea"/>
        <a:cs typeface="+mn-cs"/>
      </a:defRPr>
    </a:lvl1pPr>
    <a:lvl2pPr marL="369662"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73931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10896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478627"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1848282" algn="l" defTabSz="739313" rtl="0" eaLnBrk="1" latinLnBrk="0" hangingPunct="1">
      <a:defRPr kern="1200">
        <a:solidFill>
          <a:schemeClr val="tx1"/>
        </a:solidFill>
        <a:latin typeface="Frutiger 55 Roman" pitchFamily="34" charset="0"/>
        <a:ea typeface="+mn-ea"/>
        <a:cs typeface="+mn-cs"/>
      </a:defRPr>
    </a:lvl6pPr>
    <a:lvl7pPr marL="2217935" algn="l" defTabSz="739313" rtl="0" eaLnBrk="1" latinLnBrk="0" hangingPunct="1">
      <a:defRPr kern="1200">
        <a:solidFill>
          <a:schemeClr val="tx1"/>
        </a:solidFill>
        <a:latin typeface="Frutiger 55 Roman" pitchFamily="34" charset="0"/>
        <a:ea typeface="+mn-ea"/>
        <a:cs typeface="+mn-cs"/>
      </a:defRPr>
    </a:lvl7pPr>
    <a:lvl8pPr marL="2587600" algn="l" defTabSz="739313" rtl="0" eaLnBrk="1" latinLnBrk="0" hangingPunct="1">
      <a:defRPr kern="1200">
        <a:solidFill>
          <a:schemeClr val="tx1"/>
        </a:solidFill>
        <a:latin typeface="Frutiger 55 Roman" pitchFamily="34" charset="0"/>
        <a:ea typeface="+mn-ea"/>
        <a:cs typeface="+mn-cs"/>
      </a:defRPr>
    </a:lvl8pPr>
    <a:lvl9pPr marL="2957253" algn="l" defTabSz="739313"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Cover and content" id="{1030C549-4C55-4C9A-8619-56AC5A5EDCB9}">
          <p14:sldIdLst>
            <p14:sldId id="445"/>
            <p14:sldId id="1391"/>
            <p14:sldId id="2134807225"/>
            <p14:sldId id="2134807222"/>
            <p14:sldId id="2134807223"/>
            <p14:sldId id="2134807224"/>
            <p14:sldId id="1388"/>
            <p14:sldId id="1381"/>
            <p14:sldId id="1322"/>
            <p14:sldId id="1382"/>
            <p14:sldId id="1392"/>
            <p14:sldId id="452"/>
          </p14:sldIdLst>
        </p14:section>
      </p14:sectionLst>
    </p:ext>
    <p:ext uri="{EFAFB233-063F-42B5-8137-9DF3F51BA10A}">
      <p15:sldGuideLst xmlns:p15="http://schemas.microsoft.com/office/powerpoint/2012/main">
        <p15:guide id="1" orient="horz" pos="3122">
          <p15:clr>
            <a:srgbClr val="A4A3A4"/>
          </p15:clr>
        </p15:guide>
        <p15:guide id="2" orient="horz" pos="469">
          <p15:clr>
            <a:srgbClr val="A4A3A4"/>
          </p15:clr>
        </p15:guide>
        <p15:guide id="3" orient="horz" pos="368">
          <p15:clr>
            <a:srgbClr val="A4A3A4"/>
          </p15:clr>
        </p15:guide>
        <p15:guide id="4" orient="horz" pos="234">
          <p15:clr>
            <a:srgbClr val="A4A3A4"/>
          </p15:clr>
        </p15:guide>
        <p15:guide id="5" orient="horz" pos="2839">
          <p15:clr>
            <a:srgbClr val="A4A3A4"/>
          </p15:clr>
        </p15:guide>
        <p15:guide id="6" orient="horz" pos="1745">
          <p15:clr>
            <a:srgbClr val="A4A3A4"/>
          </p15:clr>
        </p15:guide>
        <p15:guide id="7" orient="horz" pos="784">
          <p15:clr>
            <a:srgbClr val="A4A3A4"/>
          </p15:clr>
        </p15:guide>
        <p15:guide id="8" orient="horz" pos="655">
          <p15:clr>
            <a:srgbClr val="A4A3A4"/>
          </p15:clr>
        </p15:guide>
        <p15:guide id="9" orient="horz" pos="1899">
          <p15:clr>
            <a:srgbClr val="A4A3A4"/>
          </p15:clr>
        </p15:guide>
        <p15:guide id="10" pos="2720">
          <p15:clr>
            <a:srgbClr val="A4A3A4"/>
          </p15:clr>
        </p15:guide>
        <p15:guide id="11" pos="295">
          <p15:clr>
            <a:srgbClr val="A4A3A4"/>
          </p15:clr>
        </p15:guide>
        <p15:guide id="12" pos="5503">
          <p15:clr>
            <a:srgbClr val="A4A3A4"/>
          </p15:clr>
        </p15:guide>
      </p15:sldGuideLst>
    </p:ext>
    <p:ext uri="{2D200454-40CA-4A62-9FC3-DE9A4176ACB9}">
      <p15:notesGuideLst xmlns:p15="http://schemas.microsoft.com/office/powerpoint/2012/main">
        <p15:guide id="1" orient="horz" pos="2159">
          <p15:clr>
            <a:srgbClr val="A4A3A4"/>
          </p15:clr>
        </p15:guide>
        <p15:guide id="2" pos="3127">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BD9B"/>
    <a:srgbClr val="4D3C2F"/>
    <a:srgbClr val="E8C767"/>
    <a:srgbClr val="F9E6E3"/>
    <a:srgbClr val="E18A7B"/>
    <a:srgbClr val="8196BD"/>
    <a:srgbClr val="93A6C7"/>
    <a:srgbClr val="F8EFD8"/>
    <a:srgbClr val="F4E5E0"/>
    <a:srgbClr val="F2EB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017" autoAdjust="0"/>
    <p:restoredTop sz="67287" autoAdjust="0"/>
  </p:normalViewPr>
  <p:slideViewPr>
    <p:cSldViewPr snapToGrid="0">
      <p:cViewPr varScale="1">
        <p:scale>
          <a:sx n="107" d="100"/>
          <a:sy n="107" d="100"/>
        </p:scale>
        <p:origin x="1254" y="96"/>
      </p:cViewPr>
      <p:guideLst>
        <p:guide orient="horz" pos="3122"/>
        <p:guide orient="horz" pos="469"/>
        <p:guide orient="horz" pos="368"/>
        <p:guide orient="horz" pos="234"/>
        <p:guide orient="horz" pos="2839"/>
        <p:guide orient="horz" pos="1745"/>
        <p:guide orient="horz" pos="784"/>
        <p:guide orient="horz" pos="655"/>
        <p:guide orient="horz" pos="1899"/>
        <p:guide pos="2720"/>
        <p:guide pos="295"/>
        <p:guide pos="55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6"/>
    </p:cViewPr>
  </p:sorterViewPr>
  <p:notesViewPr>
    <p:cSldViewPr snapToGrid="0">
      <p:cViewPr varScale="1">
        <p:scale>
          <a:sx n="63" d="100"/>
          <a:sy n="63" d="100"/>
        </p:scale>
        <p:origin x="-3125" y="-67"/>
      </p:cViewPr>
      <p:guideLst>
        <p:guide orient="horz" pos="2159"/>
        <p:guide pos="31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2.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UBSPROD.MSAD.UBS.NET\userdata\t672607\rf\Desktop\Kelvin%20Tay%20ppt%2017%20august.xlsx"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iegelm\AppData\Local\Microsoft\Windows\INetCache\Content.Outlook\Y7HLILKO\US%20China%20trade%20chart.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iegelm\AppData\Local\Microsoft\Windows\INetCache\Content.Outlook\Y7HLILKO\China%20US%20climate%20chart-vf.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'[Kelvin Tay ppt 17 august.xlsx]Sheet10'!$C$7</c:f>
              <c:strCache>
                <c:ptCount val="1"/>
                <c:pt idx="0">
                  <c:v>MSCI China</c:v>
                </c:pt>
              </c:strCache>
            </c:strRef>
          </c:tx>
          <c:spPr>
            <a:ln w="34925" cap="rnd">
              <a:solidFill>
                <a:schemeClr val="accent3"/>
              </a:solidFill>
              <a:round/>
            </a:ln>
            <a:effectLst/>
          </c:spPr>
          <c:marker>
            <c:symbol val="none"/>
          </c:marker>
          <c:cat>
            <c:numRef>
              <c:f>'[Kelvin Tay ppt 17 august.xlsx]Sheet10'!$B$8:$B$26</c:f>
              <c:numCache>
                <c:formatCode>m/d/yyyy</c:formatCode>
                <c:ptCount val="19"/>
                <c:pt idx="0">
                  <c:v>43861</c:v>
                </c:pt>
                <c:pt idx="1">
                  <c:v>43889</c:v>
                </c:pt>
                <c:pt idx="2">
                  <c:v>43921</c:v>
                </c:pt>
                <c:pt idx="3">
                  <c:v>43951</c:v>
                </c:pt>
                <c:pt idx="4">
                  <c:v>43980</c:v>
                </c:pt>
                <c:pt idx="5">
                  <c:v>44012</c:v>
                </c:pt>
                <c:pt idx="6">
                  <c:v>44043</c:v>
                </c:pt>
                <c:pt idx="7">
                  <c:v>44074</c:v>
                </c:pt>
                <c:pt idx="8">
                  <c:v>44104</c:v>
                </c:pt>
                <c:pt idx="9">
                  <c:v>44134</c:v>
                </c:pt>
                <c:pt idx="10">
                  <c:v>44165</c:v>
                </c:pt>
                <c:pt idx="11">
                  <c:v>44196</c:v>
                </c:pt>
                <c:pt idx="12">
                  <c:v>44225</c:v>
                </c:pt>
                <c:pt idx="13">
                  <c:v>44253</c:v>
                </c:pt>
                <c:pt idx="14">
                  <c:v>44286</c:v>
                </c:pt>
                <c:pt idx="15">
                  <c:v>44316</c:v>
                </c:pt>
                <c:pt idx="16">
                  <c:v>44347</c:v>
                </c:pt>
                <c:pt idx="17">
                  <c:v>44377</c:v>
                </c:pt>
                <c:pt idx="18">
                  <c:v>44407</c:v>
                </c:pt>
              </c:numCache>
            </c:numRef>
          </c:cat>
          <c:val>
            <c:numRef>
              <c:f>'[Kelvin Tay ppt 17 august.xlsx]Sheet10'!$C$8:$C$26</c:f>
              <c:numCache>
                <c:formatCode>0.00</c:formatCode>
                <c:ptCount val="19"/>
                <c:pt idx="0">
                  <c:v>11.482134535765301</c:v>
                </c:pt>
                <c:pt idx="1">
                  <c:v>11.773237329759001</c:v>
                </c:pt>
                <c:pt idx="2">
                  <c:v>11.7684762725859</c:v>
                </c:pt>
                <c:pt idx="3">
                  <c:v>12.554591152759</c:v>
                </c:pt>
                <c:pt idx="4">
                  <c:v>12.5293396001512</c:v>
                </c:pt>
                <c:pt idx="5">
                  <c:v>13.982675363085599</c:v>
                </c:pt>
                <c:pt idx="6">
                  <c:v>14.888638751923301</c:v>
                </c:pt>
                <c:pt idx="7">
                  <c:v>15.4113926453847</c:v>
                </c:pt>
                <c:pt idx="8">
                  <c:v>14.919585917969201</c:v>
                </c:pt>
                <c:pt idx="9">
                  <c:v>15.2630315676578</c:v>
                </c:pt>
                <c:pt idx="10">
                  <c:v>15.029062256296699</c:v>
                </c:pt>
                <c:pt idx="11">
                  <c:v>15.6187742734623</c:v>
                </c:pt>
                <c:pt idx="12">
                  <c:v>17.051451352816599</c:v>
                </c:pt>
                <c:pt idx="13">
                  <c:v>16.764081163810701</c:v>
                </c:pt>
                <c:pt idx="14">
                  <c:v>15.960107027810301</c:v>
                </c:pt>
                <c:pt idx="15">
                  <c:v>15.9053284301009</c:v>
                </c:pt>
                <c:pt idx="16">
                  <c:v>16.1277800672447</c:v>
                </c:pt>
                <c:pt idx="17">
                  <c:v>16.1257951724224</c:v>
                </c:pt>
                <c:pt idx="18">
                  <c:v>13.8201697945413</c:v>
                </c:pt>
              </c:numCache>
            </c:numRef>
          </c:val>
          <c:smooth val="0"/>
          <c:extLst>
            <c:ext xmlns:c16="http://schemas.microsoft.com/office/drawing/2014/chart" uri="{C3380CC4-5D6E-409C-BE32-E72D297353CC}">
              <c16:uniqueId val="{00000000-1882-40A9-9A1F-0F58C1847C1C}"/>
            </c:ext>
          </c:extLst>
        </c:ser>
        <c:ser>
          <c:idx val="1"/>
          <c:order val="1"/>
          <c:tx>
            <c:strRef>
              <c:f>'[Kelvin Tay ppt 17 august.xlsx]Sheet10'!$D$7</c:f>
              <c:strCache>
                <c:ptCount val="1"/>
                <c:pt idx="0">
                  <c:v>MCSI ACWI </c:v>
                </c:pt>
              </c:strCache>
            </c:strRef>
          </c:tx>
          <c:spPr>
            <a:ln w="34925" cap="rnd">
              <a:solidFill>
                <a:schemeClr val="accent2"/>
              </a:solidFill>
              <a:round/>
            </a:ln>
            <a:effectLst/>
          </c:spPr>
          <c:marker>
            <c:symbol val="none"/>
          </c:marker>
          <c:cat>
            <c:numRef>
              <c:f>'[Kelvin Tay ppt 17 august.xlsx]Sheet10'!$B$8:$B$26</c:f>
              <c:numCache>
                <c:formatCode>m/d/yyyy</c:formatCode>
                <c:ptCount val="19"/>
                <c:pt idx="0">
                  <c:v>43861</c:v>
                </c:pt>
                <c:pt idx="1">
                  <c:v>43889</c:v>
                </c:pt>
                <c:pt idx="2">
                  <c:v>43921</c:v>
                </c:pt>
                <c:pt idx="3">
                  <c:v>43951</c:v>
                </c:pt>
                <c:pt idx="4">
                  <c:v>43980</c:v>
                </c:pt>
                <c:pt idx="5">
                  <c:v>44012</c:v>
                </c:pt>
                <c:pt idx="6">
                  <c:v>44043</c:v>
                </c:pt>
                <c:pt idx="7">
                  <c:v>44074</c:v>
                </c:pt>
                <c:pt idx="8">
                  <c:v>44104</c:v>
                </c:pt>
                <c:pt idx="9">
                  <c:v>44134</c:v>
                </c:pt>
                <c:pt idx="10">
                  <c:v>44165</c:v>
                </c:pt>
                <c:pt idx="11">
                  <c:v>44196</c:v>
                </c:pt>
                <c:pt idx="12">
                  <c:v>44225</c:v>
                </c:pt>
                <c:pt idx="13">
                  <c:v>44253</c:v>
                </c:pt>
                <c:pt idx="14">
                  <c:v>44286</c:v>
                </c:pt>
                <c:pt idx="15">
                  <c:v>44316</c:v>
                </c:pt>
                <c:pt idx="16">
                  <c:v>44347</c:v>
                </c:pt>
                <c:pt idx="17">
                  <c:v>44377</c:v>
                </c:pt>
                <c:pt idx="18">
                  <c:v>44407</c:v>
                </c:pt>
              </c:numCache>
            </c:numRef>
          </c:cat>
          <c:val>
            <c:numRef>
              <c:f>'[Kelvin Tay ppt 17 august.xlsx]Sheet10'!$D$8:$D$26</c:f>
              <c:numCache>
                <c:formatCode>0.00</c:formatCode>
                <c:ptCount val="19"/>
                <c:pt idx="0">
                  <c:v>16.097192926641199</c:v>
                </c:pt>
                <c:pt idx="1">
                  <c:v>14.949560692193099</c:v>
                </c:pt>
                <c:pt idx="2">
                  <c:v>14.089875580453899</c:v>
                </c:pt>
                <c:pt idx="3">
                  <c:v>17.607191377468901</c:v>
                </c:pt>
                <c:pt idx="4">
                  <c:v>18.914074696000601</c:v>
                </c:pt>
                <c:pt idx="5">
                  <c:v>19.4159370676383</c:v>
                </c:pt>
                <c:pt idx="6">
                  <c:v>19.619811281644601</c:v>
                </c:pt>
                <c:pt idx="7">
                  <c:v>20.236466621326699</c:v>
                </c:pt>
                <c:pt idx="8">
                  <c:v>19.257882294700799</c:v>
                </c:pt>
                <c:pt idx="9">
                  <c:v>18.128275091245001</c:v>
                </c:pt>
                <c:pt idx="10">
                  <c:v>19.526627132345599</c:v>
                </c:pt>
                <c:pt idx="11">
                  <c:v>19.807004434505298</c:v>
                </c:pt>
                <c:pt idx="12">
                  <c:v>19.1325614523086</c:v>
                </c:pt>
                <c:pt idx="13">
                  <c:v>19.067182860692601</c:v>
                </c:pt>
                <c:pt idx="14">
                  <c:v>19.2236166778514</c:v>
                </c:pt>
                <c:pt idx="15">
                  <c:v>18.921884164008901</c:v>
                </c:pt>
                <c:pt idx="16">
                  <c:v>18.672711027920599</c:v>
                </c:pt>
                <c:pt idx="17">
                  <c:v>18.713840575925001</c:v>
                </c:pt>
                <c:pt idx="18">
                  <c:v>18.207135276811002</c:v>
                </c:pt>
              </c:numCache>
            </c:numRef>
          </c:val>
          <c:smooth val="0"/>
          <c:extLst>
            <c:ext xmlns:c16="http://schemas.microsoft.com/office/drawing/2014/chart" uri="{C3380CC4-5D6E-409C-BE32-E72D297353CC}">
              <c16:uniqueId val="{00000001-1882-40A9-9A1F-0F58C1847C1C}"/>
            </c:ext>
          </c:extLst>
        </c:ser>
        <c:dLbls>
          <c:showLegendKey val="0"/>
          <c:showVal val="0"/>
          <c:showCatName val="0"/>
          <c:showSerName val="0"/>
          <c:showPercent val="0"/>
          <c:showBubbleSize val="0"/>
        </c:dLbls>
        <c:smooth val="0"/>
        <c:axId val="1690629471"/>
        <c:axId val="1690635711"/>
      </c:lineChart>
      <c:dateAx>
        <c:axId val="1690629471"/>
        <c:scaling>
          <c:orientation val="minMax"/>
        </c:scaling>
        <c:delete val="0"/>
        <c:axPos val="b"/>
        <c:numFmt formatCode="[$-409]mmm\-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90635711"/>
        <c:crosses val="autoZero"/>
        <c:auto val="1"/>
        <c:lblOffset val="100"/>
        <c:baseTimeUnit val="months"/>
        <c:majorUnit val="2"/>
        <c:majorTimeUnit val="months"/>
      </c:dateAx>
      <c:valAx>
        <c:axId val="1690635711"/>
        <c:scaling>
          <c:orientation val="minMax"/>
          <c:min val="10"/>
        </c:scaling>
        <c:delete val="0"/>
        <c:axPos val="l"/>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90629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Frutiger 55 Roman" panose="020B050304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898347433081192"/>
          <c:y val="7.6603220563156202E-2"/>
          <c:w val="0.58551660653856519"/>
          <c:h val="0.8857873892309065"/>
        </c:manualLayout>
      </c:layout>
      <c:pieChart>
        <c:varyColors val="1"/>
        <c:ser>
          <c:idx val="0"/>
          <c:order val="0"/>
          <c:tx>
            <c:strRef>
              <c:f>Sheet1!$B$1</c:f>
              <c:strCache>
                <c:ptCount val="1"/>
                <c:pt idx="0">
                  <c:v>% of international assets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C307-41C8-B686-3796F56C888F}"/>
              </c:ext>
            </c:extLst>
          </c:dPt>
          <c:dPt>
            <c:idx val="1"/>
            <c:bubble3D val="0"/>
            <c:spPr>
              <a:solidFill>
                <a:srgbClr val="C4AF9F"/>
              </a:solidFill>
              <a:ln w="19050">
                <a:solidFill>
                  <a:schemeClr val="lt1"/>
                </a:solidFill>
              </a:ln>
              <a:effectLst/>
            </c:spPr>
            <c:extLst>
              <c:ext xmlns:c16="http://schemas.microsoft.com/office/drawing/2014/chart" uri="{C3380CC4-5D6E-409C-BE32-E72D297353CC}">
                <c16:uniqueId val="{00000003-C307-41C8-B686-3796F56C888F}"/>
              </c:ext>
            </c:extLst>
          </c:dPt>
          <c:dLbls>
            <c:dLbl>
              <c:idx val="0"/>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307-41C8-B686-3796F56C888F}"/>
                </c:ext>
              </c:extLst>
            </c:dLbl>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Frutiger 45 Light" panose="020B0603020202020204" pitchFamily="34" charset="0"/>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Sheet1!$A$2:$A$3</c:f>
              <c:strCache>
                <c:ptCount val="2"/>
                <c:pt idx="0">
                  <c:v>RMB Assets</c:v>
                </c:pt>
                <c:pt idx="1">
                  <c:v>Others</c:v>
                </c:pt>
              </c:strCache>
            </c:strRef>
          </c:cat>
          <c:val>
            <c:numRef>
              <c:f>Sheet1!$B$2:$B$3</c:f>
              <c:numCache>
                <c:formatCode>0%</c:formatCode>
                <c:ptCount val="2"/>
                <c:pt idx="0">
                  <c:v>0.1</c:v>
                </c:pt>
                <c:pt idx="1">
                  <c:v>0.9</c:v>
                </c:pt>
              </c:numCache>
            </c:numRef>
          </c:val>
          <c:extLst>
            <c:ext xmlns:c16="http://schemas.microsoft.com/office/drawing/2014/chart" uri="{C3380CC4-5D6E-409C-BE32-E72D297353CC}">
              <c16:uniqueId val="{00000000-C307-41C8-B686-3796F56C888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Frutiger 45 Light" panose="020B0603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9618903419678033E-2"/>
          <c:y val="7.3945485953978568E-2"/>
          <c:w val="0.87593659937475798"/>
          <c:h val="0.75368142725203668"/>
        </c:manualLayout>
      </c:layout>
      <c:lineChart>
        <c:grouping val="standard"/>
        <c:varyColors val="0"/>
        <c:ser>
          <c:idx val="0"/>
          <c:order val="0"/>
          <c:tx>
            <c:strRef>
              <c:f>Sheet1!$F$3</c:f>
              <c:strCache>
                <c:ptCount val="1"/>
                <c:pt idx="0">
                  <c:v>US exports to China</c:v>
                </c:pt>
              </c:strCache>
            </c:strRef>
          </c:tx>
          <c:spPr>
            <a:ln w="28575" cap="rnd">
              <a:solidFill>
                <a:srgbClr val="CFBD9B"/>
              </a:solidFill>
              <a:round/>
            </a:ln>
            <a:effectLst/>
          </c:spPr>
          <c:marker>
            <c:symbol val="none"/>
          </c:marker>
          <c:cat>
            <c:numRef>
              <c:f>Sheet1!$E$4:$E$249</c:f>
              <c:numCache>
                <c:formatCode>m/d/yyyy</c:formatCode>
                <c:ptCount val="246"/>
                <c:pt idx="0">
                  <c:v>44377</c:v>
                </c:pt>
                <c:pt idx="1">
                  <c:v>44347</c:v>
                </c:pt>
                <c:pt idx="2">
                  <c:v>44316</c:v>
                </c:pt>
                <c:pt idx="3">
                  <c:v>44286</c:v>
                </c:pt>
                <c:pt idx="4">
                  <c:v>44255</c:v>
                </c:pt>
                <c:pt idx="5">
                  <c:v>44227</c:v>
                </c:pt>
                <c:pt idx="6">
                  <c:v>44196</c:v>
                </c:pt>
                <c:pt idx="7">
                  <c:v>44165</c:v>
                </c:pt>
                <c:pt idx="8">
                  <c:v>44135</c:v>
                </c:pt>
                <c:pt idx="9">
                  <c:v>44104</c:v>
                </c:pt>
                <c:pt idx="10">
                  <c:v>44074</c:v>
                </c:pt>
                <c:pt idx="11">
                  <c:v>44043</c:v>
                </c:pt>
                <c:pt idx="12">
                  <c:v>44012</c:v>
                </c:pt>
                <c:pt idx="13">
                  <c:v>43982</c:v>
                </c:pt>
                <c:pt idx="14">
                  <c:v>43951</c:v>
                </c:pt>
                <c:pt idx="15">
                  <c:v>43921</c:v>
                </c:pt>
                <c:pt idx="16">
                  <c:v>43890</c:v>
                </c:pt>
                <c:pt idx="17">
                  <c:v>43861</c:v>
                </c:pt>
                <c:pt idx="18">
                  <c:v>43830</c:v>
                </c:pt>
                <c:pt idx="19">
                  <c:v>43799</c:v>
                </c:pt>
                <c:pt idx="20">
                  <c:v>43769</c:v>
                </c:pt>
                <c:pt idx="21">
                  <c:v>43738</c:v>
                </c:pt>
                <c:pt idx="22">
                  <c:v>43708</c:v>
                </c:pt>
                <c:pt idx="23">
                  <c:v>43677</c:v>
                </c:pt>
                <c:pt idx="24">
                  <c:v>43646</c:v>
                </c:pt>
                <c:pt idx="25">
                  <c:v>43616</c:v>
                </c:pt>
                <c:pt idx="26">
                  <c:v>43585</c:v>
                </c:pt>
                <c:pt idx="27">
                  <c:v>43555</c:v>
                </c:pt>
                <c:pt idx="28">
                  <c:v>43524</c:v>
                </c:pt>
                <c:pt idx="29">
                  <c:v>43496</c:v>
                </c:pt>
                <c:pt idx="30">
                  <c:v>43465</c:v>
                </c:pt>
                <c:pt idx="31">
                  <c:v>43434</c:v>
                </c:pt>
                <c:pt idx="32">
                  <c:v>43404</c:v>
                </c:pt>
                <c:pt idx="33">
                  <c:v>43373</c:v>
                </c:pt>
                <c:pt idx="34">
                  <c:v>43343</c:v>
                </c:pt>
                <c:pt idx="35">
                  <c:v>43312</c:v>
                </c:pt>
                <c:pt idx="36">
                  <c:v>43281</c:v>
                </c:pt>
                <c:pt idx="37">
                  <c:v>43251</c:v>
                </c:pt>
                <c:pt idx="38">
                  <c:v>43220</c:v>
                </c:pt>
                <c:pt idx="39">
                  <c:v>43190</c:v>
                </c:pt>
                <c:pt idx="40">
                  <c:v>43159</c:v>
                </c:pt>
                <c:pt idx="41">
                  <c:v>43131</c:v>
                </c:pt>
                <c:pt idx="42">
                  <c:v>43100</c:v>
                </c:pt>
                <c:pt idx="43">
                  <c:v>43069</c:v>
                </c:pt>
                <c:pt idx="44">
                  <c:v>43039</c:v>
                </c:pt>
                <c:pt idx="45">
                  <c:v>43008</c:v>
                </c:pt>
                <c:pt idx="46">
                  <c:v>42978</c:v>
                </c:pt>
                <c:pt idx="47">
                  <c:v>42947</c:v>
                </c:pt>
                <c:pt idx="48">
                  <c:v>42916</c:v>
                </c:pt>
                <c:pt idx="49">
                  <c:v>42886</c:v>
                </c:pt>
                <c:pt idx="50">
                  <c:v>42855</c:v>
                </c:pt>
                <c:pt idx="51">
                  <c:v>42825</c:v>
                </c:pt>
                <c:pt idx="52">
                  <c:v>42794</c:v>
                </c:pt>
                <c:pt idx="53">
                  <c:v>42766</c:v>
                </c:pt>
                <c:pt idx="54">
                  <c:v>42735</c:v>
                </c:pt>
                <c:pt idx="55">
                  <c:v>42704</c:v>
                </c:pt>
                <c:pt idx="56">
                  <c:v>42674</c:v>
                </c:pt>
                <c:pt idx="57">
                  <c:v>42643</c:v>
                </c:pt>
                <c:pt idx="58">
                  <c:v>42613</c:v>
                </c:pt>
                <c:pt idx="59">
                  <c:v>42582</c:v>
                </c:pt>
                <c:pt idx="60">
                  <c:v>42551</c:v>
                </c:pt>
                <c:pt idx="61">
                  <c:v>42521</c:v>
                </c:pt>
                <c:pt idx="62">
                  <c:v>42490</c:v>
                </c:pt>
                <c:pt idx="63">
                  <c:v>42460</c:v>
                </c:pt>
                <c:pt idx="64">
                  <c:v>42429</c:v>
                </c:pt>
                <c:pt idx="65">
                  <c:v>42400</c:v>
                </c:pt>
                <c:pt idx="66">
                  <c:v>42369</c:v>
                </c:pt>
                <c:pt idx="67">
                  <c:v>42338</c:v>
                </c:pt>
                <c:pt idx="68">
                  <c:v>42308</c:v>
                </c:pt>
                <c:pt idx="69">
                  <c:v>42277</c:v>
                </c:pt>
                <c:pt idx="70">
                  <c:v>42247</c:v>
                </c:pt>
                <c:pt idx="71">
                  <c:v>42216</c:v>
                </c:pt>
                <c:pt idx="72">
                  <c:v>42185</c:v>
                </c:pt>
                <c:pt idx="73">
                  <c:v>42155</c:v>
                </c:pt>
                <c:pt idx="74">
                  <c:v>42124</c:v>
                </c:pt>
                <c:pt idx="75">
                  <c:v>42094</c:v>
                </c:pt>
                <c:pt idx="76">
                  <c:v>42063</c:v>
                </c:pt>
                <c:pt idx="77">
                  <c:v>42035</c:v>
                </c:pt>
                <c:pt idx="78">
                  <c:v>42004</c:v>
                </c:pt>
                <c:pt idx="79">
                  <c:v>41973</c:v>
                </c:pt>
                <c:pt idx="80">
                  <c:v>41943</c:v>
                </c:pt>
                <c:pt idx="81">
                  <c:v>41912</c:v>
                </c:pt>
                <c:pt idx="82">
                  <c:v>41882</c:v>
                </c:pt>
                <c:pt idx="83">
                  <c:v>41851</c:v>
                </c:pt>
                <c:pt idx="84">
                  <c:v>41820</c:v>
                </c:pt>
                <c:pt idx="85">
                  <c:v>41790</c:v>
                </c:pt>
                <c:pt idx="86">
                  <c:v>41759</c:v>
                </c:pt>
                <c:pt idx="87">
                  <c:v>41729</c:v>
                </c:pt>
                <c:pt idx="88">
                  <c:v>41698</c:v>
                </c:pt>
                <c:pt idx="89">
                  <c:v>41670</c:v>
                </c:pt>
                <c:pt idx="90">
                  <c:v>41639</c:v>
                </c:pt>
                <c:pt idx="91">
                  <c:v>41608</c:v>
                </c:pt>
                <c:pt idx="92">
                  <c:v>41578</c:v>
                </c:pt>
                <c:pt idx="93">
                  <c:v>41547</c:v>
                </c:pt>
                <c:pt idx="94">
                  <c:v>41517</c:v>
                </c:pt>
                <c:pt idx="95">
                  <c:v>41486</c:v>
                </c:pt>
                <c:pt idx="96">
                  <c:v>41455</c:v>
                </c:pt>
                <c:pt idx="97">
                  <c:v>41425</c:v>
                </c:pt>
                <c:pt idx="98">
                  <c:v>41394</c:v>
                </c:pt>
                <c:pt idx="99">
                  <c:v>41364</c:v>
                </c:pt>
                <c:pt idx="100">
                  <c:v>41333</c:v>
                </c:pt>
                <c:pt idx="101">
                  <c:v>41305</c:v>
                </c:pt>
                <c:pt idx="102">
                  <c:v>41274</c:v>
                </c:pt>
                <c:pt idx="103">
                  <c:v>41243</c:v>
                </c:pt>
                <c:pt idx="104">
                  <c:v>41213</c:v>
                </c:pt>
                <c:pt idx="105">
                  <c:v>41182</c:v>
                </c:pt>
                <c:pt idx="106">
                  <c:v>41152</c:v>
                </c:pt>
                <c:pt idx="107">
                  <c:v>41121</c:v>
                </c:pt>
                <c:pt idx="108">
                  <c:v>41090</c:v>
                </c:pt>
                <c:pt idx="109">
                  <c:v>41060</c:v>
                </c:pt>
                <c:pt idx="110">
                  <c:v>41029</c:v>
                </c:pt>
                <c:pt idx="111">
                  <c:v>40999</c:v>
                </c:pt>
                <c:pt idx="112">
                  <c:v>40968</c:v>
                </c:pt>
                <c:pt idx="113">
                  <c:v>40939</c:v>
                </c:pt>
                <c:pt idx="114">
                  <c:v>40908</c:v>
                </c:pt>
                <c:pt idx="115">
                  <c:v>40877</c:v>
                </c:pt>
                <c:pt idx="116">
                  <c:v>40847</c:v>
                </c:pt>
                <c:pt idx="117">
                  <c:v>40816</c:v>
                </c:pt>
                <c:pt idx="118">
                  <c:v>40786</c:v>
                </c:pt>
                <c:pt idx="119">
                  <c:v>40755</c:v>
                </c:pt>
                <c:pt idx="120">
                  <c:v>40724</c:v>
                </c:pt>
                <c:pt idx="121">
                  <c:v>40694</c:v>
                </c:pt>
                <c:pt idx="122">
                  <c:v>40663</c:v>
                </c:pt>
                <c:pt idx="123">
                  <c:v>40633</c:v>
                </c:pt>
                <c:pt idx="124">
                  <c:v>40602</c:v>
                </c:pt>
                <c:pt idx="125">
                  <c:v>40574</c:v>
                </c:pt>
                <c:pt idx="126">
                  <c:v>40543</c:v>
                </c:pt>
                <c:pt idx="127">
                  <c:v>40512</c:v>
                </c:pt>
                <c:pt idx="128">
                  <c:v>40482</c:v>
                </c:pt>
                <c:pt idx="129">
                  <c:v>40451</c:v>
                </c:pt>
                <c:pt idx="130">
                  <c:v>40421</c:v>
                </c:pt>
                <c:pt idx="131">
                  <c:v>40390</c:v>
                </c:pt>
                <c:pt idx="132">
                  <c:v>40359</c:v>
                </c:pt>
                <c:pt idx="133">
                  <c:v>40329</c:v>
                </c:pt>
                <c:pt idx="134">
                  <c:v>40298</c:v>
                </c:pt>
                <c:pt idx="135">
                  <c:v>40268</c:v>
                </c:pt>
                <c:pt idx="136">
                  <c:v>40237</c:v>
                </c:pt>
                <c:pt idx="137">
                  <c:v>40209</c:v>
                </c:pt>
                <c:pt idx="138">
                  <c:v>40178</c:v>
                </c:pt>
                <c:pt idx="139">
                  <c:v>40147</c:v>
                </c:pt>
                <c:pt idx="140">
                  <c:v>40117</c:v>
                </c:pt>
                <c:pt idx="141">
                  <c:v>40086</c:v>
                </c:pt>
                <c:pt idx="142">
                  <c:v>40056</c:v>
                </c:pt>
                <c:pt idx="143">
                  <c:v>40025</c:v>
                </c:pt>
                <c:pt idx="144">
                  <c:v>39994</c:v>
                </c:pt>
                <c:pt idx="145">
                  <c:v>39964</c:v>
                </c:pt>
                <c:pt idx="146">
                  <c:v>39933</c:v>
                </c:pt>
                <c:pt idx="147">
                  <c:v>39903</c:v>
                </c:pt>
                <c:pt idx="148">
                  <c:v>39872</c:v>
                </c:pt>
                <c:pt idx="149">
                  <c:v>39844</c:v>
                </c:pt>
                <c:pt idx="150">
                  <c:v>39813</c:v>
                </c:pt>
                <c:pt idx="151">
                  <c:v>39782</c:v>
                </c:pt>
                <c:pt idx="152">
                  <c:v>39752</c:v>
                </c:pt>
                <c:pt idx="153">
                  <c:v>39721</c:v>
                </c:pt>
                <c:pt idx="154">
                  <c:v>39691</c:v>
                </c:pt>
                <c:pt idx="155">
                  <c:v>39660</c:v>
                </c:pt>
                <c:pt idx="156">
                  <c:v>39629</c:v>
                </c:pt>
                <c:pt idx="157">
                  <c:v>39599</c:v>
                </c:pt>
                <c:pt idx="158">
                  <c:v>39568</c:v>
                </c:pt>
                <c:pt idx="159">
                  <c:v>39538</c:v>
                </c:pt>
                <c:pt idx="160">
                  <c:v>39507</c:v>
                </c:pt>
                <c:pt idx="161">
                  <c:v>39478</c:v>
                </c:pt>
                <c:pt idx="162">
                  <c:v>39447</c:v>
                </c:pt>
                <c:pt idx="163">
                  <c:v>39416</c:v>
                </c:pt>
                <c:pt idx="164">
                  <c:v>39386</c:v>
                </c:pt>
                <c:pt idx="165">
                  <c:v>39355</c:v>
                </c:pt>
                <c:pt idx="166">
                  <c:v>39325</c:v>
                </c:pt>
                <c:pt idx="167">
                  <c:v>39294</c:v>
                </c:pt>
                <c:pt idx="168">
                  <c:v>39263</c:v>
                </c:pt>
                <c:pt idx="169">
                  <c:v>39233</c:v>
                </c:pt>
                <c:pt idx="170">
                  <c:v>39202</c:v>
                </c:pt>
                <c:pt idx="171">
                  <c:v>39172</c:v>
                </c:pt>
                <c:pt idx="172">
                  <c:v>39141</c:v>
                </c:pt>
                <c:pt idx="173">
                  <c:v>39113</c:v>
                </c:pt>
                <c:pt idx="174">
                  <c:v>39082</c:v>
                </c:pt>
                <c:pt idx="175">
                  <c:v>39051</c:v>
                </c:pt>
                <c:pt idx="176">
                  <c:v>39021</c:v>
                </c:pt>
                <c:pt idx="177">
                  <c:v>38990</c:v>
                </c:pt>
                <c:pt idx="178">
                  <c:v>38960</c:v>
                </c:pt>
                <c:pt idx="179">
                  <c:v>38929</c:v>
                </c:pt>
                <c:pt idx="180">
                  <c:v>38898</c:v>
                </c:pt>
                <c:pt idx="181">
                  <c:v>38868</c:v>
                </c:pt>
                <c:pt idx="182">
                  <c:v>38837</c:v>
                </c:pt>
                <c:pt idx="183">
                  <c:v>38807</c:v>
                </c:pt>
                <c:pt idx="184">
                  <c:v>38776</c:v>
                </c:pt>
                <c:pt idx="185">
                  <c:v>38748</c:v>
                </c:pt>
                <c:pt idx="186">
                  <c:v>38717</c:v>
                </c:pt>
                <c:pt idx="187">
                  <c:v>38686</c:v>
                </c:pt>
                <c:pt idx="188">
                  <c:v>38656</c:v>
                </c:pt>
                <c:pt idx="189">
                  <c:v>38625</c:v>
                </c:pt>
                <c:pt idx="190">
                  <c:v>38595</c:v>
                </c:pt>
                <c:pt idx="191">
                  <c:v>38564</c:v>
                </c:pt>
                <c:pt idx="192">
                  <c:v>38533</c:v>
                </c:pt>
                <c:pt idx="193">
                  <c:v>38503</c:v>
                </c:pt>
                <c:pt idx="194">
                  <c:v>38472</c:v>
                </c:pt>
                <c:pt idx="195">
                  <c:v>38442</c:v>
                </c:pt>
                <c:pt idx="196">
                  <c:v>38411</c:v>
                </c:pt>
                <c:pt idx="197">
                  <c:v>38383</c:v>
                </c:pt>
                <c:pt idx="198">
                  <c:v>38352</c:v>
                </c:pt>
                <c:pt idx="199">
                  <c:v>38321</c:v>
                </c:pt>
                <c:pt idx="200">
                  <c:v>38291</c:v>
                </c:pt>
                <c:pt idx="201">
                  <c:v>38260</c:v>
                </c:pt>
                <c:pt idx="202">
                  <c:v>38230</c:v>
                </c:pt>
                <c:pt idx="203">
                  <c:v>38199</c:v>
                </c:pt>
                <c:pt idx="204">
                  <c:v>38168</c:v>
                </c:pt>
                <c:pt idx="205">
                  <c:v>38138</c:v>
                </c:pt>
                <c:pt idx="206">
                  <c:v>38107</c:v>
                </c:pt>
                <c:pt idx="207">
                  <c:v>38077</c:v>
                </c:pt>
                <c:pt idx="208">
                  <c:v>38046</c:v>
                </c:pt>
                <c:pt idx="209">
                  <c:v>38017</c:v>
                </c:pt>
                <c:pt idx="210">
                  <c:v>37986</c:v>
                </c:pt>
                <c:pt idx="211">
                  <c:v>37955</c:v>
                </c:pt>
                <c:pt idx="212">
                  <c:v>37925</c:v>
                </c:pt>
                <c:pt idx="213">
                  <c:v>37894</c:v>
                </c:pt>
                <c:pt idx="214">
                  <c:v>37864</c:v>
                </c:pt>
                <c:pt idx="215">
                  <c:v>37833</c:v>
                </c:pt>
                <c:pt idx="216">
                  <c:v>37802</c:v>
                </c:pt>
                <c:pt idx="217">
                  <c:v>37772</c:v>
                </c:pt>
                <c:pt idx="218">
                  <c:v>37741</c:v>
                </c:pt>
                <c:pt idx="219">
                  <c:v>37711</c:v>
                </c:pt>
                <c:pt idx="220">
                  <c:v>37680</c:v>
                </c:pt>
                <c:pt idx="221">
                  <c:v>37652</c:v>
                </c:pt>
                <c:pt idx="222">
                  <c:v>37621</c:v>
                </c:pt>
                <c:pt idx="223">
                  <c:v>37590</c:v>
                </c:pt>
                <c:pt idx="224">
                  <c:v>37560</c:v>
                </c:pt>
                <c:pt idx="225">
                  <c:v>37529</c:v>
                </c:pt>
                <c:pt idx="226">
                  <c:v>37499</c:v>
                </c:pt>
                <c:pt idx="227">
                  <c:v>37468</c:v>
                </c:pt>
                <c:pt idx="228">
                  <c:v>37437</c:v>
                </c:pt>
                <c:pt idx="229">
                  <c:v>37407</c:v>
                </c:pt>
                <c:pt idx="230">
                  <c:v>37376</c:v>
                </c:pt>
                <c:pt idx="231">
                  <c:v>37346</c:v>
                </c:pt>
                <c:pt idx="232">
                  <c:v>37315</c:v>
                </c:pt>
                <c:pt idx="233">
                  <c:v>37287</c:v>
                </c:pt>
                <c:pt idx="234">
                  <c:v>37256</c:v>
                </c:pt>
                <c:pt idx="235">
                  <c:v>37225</c:v>
                </c:pt>
                <c:pt idx="236">
                  <c:v>37195</c:v>
                </c:pt>
                <c:pt idx="237">
                  <c:v>37164</c:v>
                </c:pt>
                <c:pt idx="238">
                  <c:v>37134</c:v>
                </c:pt>
                <c:pt idx="239">
                  <c:v>37103</c:v>
                </c:pt>
                <c:pt idx="240">
                  <c:v>37072</c:v>
                </c:pt>
                <c:pt idx="241">
                  <c:v>37042</c:v>
                </c:pt>
                <c:pt idx="242">
                  <c:v>37011</c:v>
                </c:pt>
                <c:pt idx="243">
                  <c:v>36981</c:v>
                </c:pt>
                <c:pt idx="244">
                  <c:v>36950</c:v>
                </c:pt>
                <c:pt idx="245">
                  <c:v>36922</c:v>
                </c:pt>
              </c:numCache>
            </c:numRef>
          </c:cat>
          <c:val>
            <c:numRef>
              <c:f>Sheet1!$F$4:$F$249</c:f>
              <c:numCache>
                <c:formatCode>General</c:formatCode>
                <c:ptCount val="246"/>
                <c:pt idx="0">
                  <c:v>146.244</c:v>
                </c:pt>
                <c:pt idx="1">
                  <c:v>143.37899999999999</c:v>
                </c:pt>
                <c:pt idx="2">
                  <c:v>140.63999999999999</c:v>
                </c:pt>
                <c:pt idx="3">
                  <c:v>137.50399999999999</c:v>
                </c:pt>
                <c:pt idx="4">
                  <c:v>132.86199999999999</c:v>
                </c:pt>
                <c:pt idx="5">
                  <c:v>130.267</c:v>
                </c:pt>
                <c:pt idx="6">
                  <c:v>124.621</c:v>
                </c:pt>
                <c:pt idx="7">
                  <c:v>118.878</c:v>
                </c:pt>
                <c:pt idx="8">
                  <c:v>114.80200000000001</c:v>
                </c:pt>
                <c:pt idx="9">
                  <c:v>108.93</c:v>
                </c:pt>
                <c:pt idx="10">
                  <c:v>105.99</c:v>
                </c:pt>
                <c:pt idx="11">
                  <c:v>104.37</c:v>
                </c:pt>
                <c:pt idx="12">
                  <c:v>104.027</c:v>
                </c:pt>
                <c:pt idx="13">
                  <c:v>103.95699999999999</c:v>
                </c:pt>
                <c:pt idx="14">
                  <c:v>103.354</c:v>
                </c:pt>
                <c:pt idx="15">
                  <c:v>102.613</c:v>
                </c:pt>
                <c:pt idx="16">
                  <c:v>105.288</c:v>
                </c:pt>
                <c:pt idx="17">
                  <c:v>106.907</c:v>
                </c:pt>
                <c:pt idx="18">
                  <c:v>106.82599999999999</c:v>
                </c:pt>
                <c:pt idx="19">
                  <c:v>107.068</c:v>
                </c:pt>
                <c:pt idx="20">
                  <c:v>105.571</c:v>
                </c:pt>
                <c:pt idx="21">
                  <c:v>105.86</c:v>
                </c:pt>
                <c:pt idx="22">
                  <c:v>106.99299999999999</c:v>
                </c:pt>
                <c:pt idx="23">
                  <c:v>106.863</c:v>
                </c:pt>
                <c:pt idx="24">
                  <c:v>108.304</c:v>
                </c:pt>
                <c:pt idx="25">
                  <c:v>109.997</c:v>
                </c:pt>
                <c:pt idx="26">
                  <c:v>111.35599999999999</c:v>
                </c:pt>
                <c:pt idx="27">
                  <c:v>113.977</c:v>
                </c:pt>
                <c:pt idx="28">
                  <c:v>116.054</c:v>
                </c:pt>
                <c:pt idx="29">
                  <c:v>117.426</c:v>
                </c:pt>
                <c:pt idx="30">
                  <c:v>120.127</c:v>
                </c:pt>
                <c:pt idx="31">
                  <c:v>124.627</c:v>
                </c:pt>
                <c:pt idx="32">
                  <c:v>128.786</c:v>
                </c:pt>
                <c:pt idx="33">
                  <c:v>132.60900000000001</c:v>
                </c:pt>
                <c:pt idx="34">
                  <c:v>133.791</c:v>
                </c:pt>
                <c:pt idx="35">
                  <c:v>135.333</c:v>
                </c:pt>
                <c:pt idx="36">
                  <c:v>135.17699999999999</c:v>
                </c:pt>
                <c:pt idx="37">
                  <c:v>134.03399999999999</c:v>
                </c:pt>
                <c:pt idx="38">
                  <c:v>133.46799999999999</c:v>
                </c:pt>
                <c:pt idx="39">
                  <c:v>132.804</c:v>
                </c:pt>
                <c:pt idx="40">
                  <c:v>129.77799999999999</c:v>
                </c:pt>
                <c:pt idx="41">
                  <c:v>129.77000000000001</c:v>
                </c:pt>
                <c:pt idx="42">
                  <c:v>130.00700000000001</c:v>
                </c:pt>
                <c:pt idx="43">
                  <c:v>128.04400000000001</c:v>
                </c:pt>
                <c:pt idx="44">
                  <c:v>127.349</c:v>
                </c:pt>
                <c:pt idx="45">
                  <c:v>127.002</c:v>
                </c:pt>
                <c:pt idx="46">
                  <c:v>125.59699999999999</c:v>
                </c:pt>
                <c:pt idx="47">
                  <c:v>124.13800000000001</c:v>
                </c:pt>
                <c:pt idx="48">
                  <c:v>123.28400000000001</c:v>
                </c:pt>
                <c:pt idx="49">
                  <c:v>122.405</c:v>
                </c:pt>
                <c:pt idx="50">
                  <c:v>121.08</c:v>
                </c:pt>
                <c:pt idx="51">
                  <c:v>119.911</c:v>
                </c:pt>
                <c:pt idx="52">
                  <c:v>119.19799999999999</c:v>
                </c:pt>
                <c:pt idx="53">
                  <c:v>117.449</c:v>
                </c:pt>
                <c:pt idx="54">
                  <c:v>115.589</c:v>
                </c:pt>
                <c:pt idx="55">
                  <c:v>114.029</c:v>
                </c:pt>
                <c:pt idx="56">
                  <c:v>112.577</c:v>
                </c:pt>
                <c:pt idx="57">
                  <c:v>111.371</c:v>
                </c:pt>
                <c:pt idx="58">
                  <c:v>111.288</c:v>
                </c:pt>
                <c:pt idx="59">
                  <c:v>111.08799999999999</c:v>
                </c:pt>
                <c:pt idx="60">
                  <c:v>111.477</c:v>
                </c:pt>
                <c:pt idx="61">
                  <c:v>112.261</c:v>
                </c:pt>
                <c:pt idx="62">
                  <c:v>112.48699999999999</c:v>
                </c:pt>
                <c:pt idx="63">
                  <c:v>113.123</c:v>
                </c:pt>
                <c:pt idx="64">
                  <c:v>114.092</c:v>
                </c:pt>
                <c:pt idx="65">
                  <c:v>114.74284</c:v>
                </c:pt>
                <c:pt idx="66">
                  <c:v>116.08283999999999</c:v>
                </c:pt>
                <c:pt idx="67">
                  <c:v>118.19225</c:v>
                </c:pt>
                <c:pt idx="68">
                  <c:v>119.76425</c:v>
                </c:pt>
                <c:pt idx="69">
                  <c:v>121.04425000000001</c:v>
                </c:pt>
                <c:pt idx="70">
                  <c:v>120.94725</c:v>
                </c:pt>
                <c:pt idx="71">
                  <c:v>121.40925</c:v>
                </c:pt>
                <c:pt idx="72">
                  <c:v>121.18325</c:v>
                </c:pt>
                <c:pt idx="73">
                  <c:v>120.91425</c:v>
                </c:pt>
                <c:pt idx="74">
                  <c:v>121.37325</c:v>
                </c:pt>
                <c:pt idx="75">
                  <c:v>121.09125</c:v>
                </c:pt>
                <c:pt idx="76">
                  <c:v>122.03925</c:v>
                </c:pt>
                <c:pt idx="77">
                  <c:v>123.21841000000001</c:v>
                </c:pt>
                <c:pt idx="78">
                  <c:v>124.02341</c:v>
                </c:pt>
                <c:pt idx="79">
                  <c:v>124.875</c:v>
                </c:pt>
                <c:pt idx="80">
                  <c:v>125.864</c:v>
                </c:pt>
                <c:pt idx="81">
                  <c:v>126.23399999999999</c:v>
                </c:pt>
                <c:pt idx="82">
                  <c:v>126.503</c:v>
                </c:pt>
                <c:pt idx="83">
                  <c:v>126.15300000000001</c:v>
                </c:pt>
                <c:pt idx="84">
                  <c:v>125.6</c:v>
                </c:pt>
                <c:pt idx="85">
                  <c:v>125.428</c:v>
                </c:pt>
                <c:pt idx="86">
                  <c:v>124.99299999999999</c:v>
                </c:pt>
                <c:pt idx="87">
                  <c:v>124.96</c:v>
                </c:pt>
                <c:pt idx="88">
                  <c:v>123.565</c:v>
                </c:pt>
                <c:pt idx="89">
                  <c:v>122.989</c:v>
                </c:pt>
                <c:pt idx="90">
                  <c:v>122.017</c:v>
                </c:pt>
                <c:pt idx="91">
                  <c:v>119.316</c:v>
                </c:pt>
                <c:pt idx="92">
                  <c:v>116.73099999999999</c:v>
                </c:pt>
                <c:pt idx="93">
                  <c:v>114.494</c:v>
                </c:pt>
                <c:pt idx="94">
                  <c:v>113.68899999999999</c:v>
                </c:pt>
                <c:pt idx="95">
                  <c:v>113.017</c:v>
                </c:pt>
                <c:pt idx="96">
                  <c:v>112.836</c:v>
                </c:pt>
                <c:pt idx="97">
                  <c:v>112.17400000000001</c:v>
                </c:pt>
                <c:pt idx="98">
                  <c:v>112.286</c:v>
                </c:pt>
                <c:pt idx="99">
                  <c:v>111.751</c:v>
                </c:pt>
                <c:pt idx="100">
                  <c:v>112.146</c:v>
                </c:pt>
                <c:pt idx="101">
                  <c:v>111.604</c:v>
                </c:pt>
                <c:pt idx="102">
                  <c:v>110.59094999999999</c:v>
                </c:pt>
                <c:pt idx="103">
                  <c:v>109.91551</c:v>
                </c:pt>
                <c:pt idx="104">
                  <c:v>109.25815999999999</c:v>
                </c:pt>
                <c:pt idx="105">
                  <c:v>108.17165999999999</c:v>
                </c:pt>
                <c:pt idx="106">
                  <c:v>107.74774999999998</c:v>
                </c:pt>
                <c:pt idx="107">
                  <c:v>107.54687999999999</c:v>
                </c:pt>
                <c:pt idx="108">
                  <c:v>107.16373</c:v>
                </c:pt>
                <c:pt idx="109">
                  <c:v>106.3746</c:v>
                </c:pt>
                <c:pt idx="110">
                  <c:v>105.29337000000001</c:v>
                </c:pt>
                <c:pt idx="111">
                  <c:v>104.80739000000001</c:v>
                </c:pt>
                <c:pt idx="112">
                  <c:v>104.49623</c:v>
                </c:pt>
                <c:pt idx="113">
                  <c:v>104.17241</c:v>
                </c:pt>
                <c:pt idx="114">
                  <c:v>103.87854999999999</c:v>
                </c:pt>
                <c:pt idx="115">
                  <c:v>104.30928999999999</c:v>
                </c:pt>
                <c:pt idx="116">
                  <c:v>103.82306</c:v>
                </c:pt>
                <c:pt idx="117">
                  <c:v>103.47431999999999</c:v>
                </c:pt>
                <c:pt idx="118">
                  <c:v>102.23864</c:v>
                </c:pt>
                <c:pt idx="119">
                  <c:v>101.04077000000001</c:v>
                </c:pt>
                <c:pt idx="120">
                  <c:v>100.20770999999999</c:v>
                </c:pt>
                <c:pt idx="121">
                  <c:v>99.210899999999981</c:v>
                </c:pt>
                <c:pt idx="122">
                  <c:v>98.146439999999984</c:v>
                </c:pt>
                <c:pt idx="123">
                  <c:v>96.775249999999986</c:v>
                </c:pt>
                <c:pt idx="124">
                  <c:v>94.65634</c:v>
                </c:pt>
                <c:pt idx="125">
                  <c:v>93.059719999999999</c:v>
                </c:pt>
                <c:pt idx="126">
                  <c:v>91.880600000000001</c:v>
                </c:pt>
                <c:pt idx="127">
                  <c:v>90.068279999999987</c:v>
                </c:pt>
                <c:pt idx="128">
                  <c:v>87.992019999999997</c:v>
                </c:pt>
                <c:pt idx="129">
                  <c:v>85.483560000000011</c:v>
                </c:pt>
                <c:pt idx="130">
                  <c:v>84.116500000000016</c:v>
                </c:pt>
                <c:pt idx="131">
                  <c:v>82.424210000000002</c:v>
                </c:pt>
                <c:pt idx="132">
                  <c:v>80.355710000000002</c:v>
                </c:pt>
                <c:pt idx="133">
                  <c:v>79.171220000000005</c:v>
                </c:pt>
                <c:pt idx="134">
                  <c:v>77.673930000000013</c:v>
                </c:pt>
                <c:pt idx="135">
                  <c:v>76.235540000000029</c:v>
                </c:pt>
                <c:pt idx="136">
                  <c:v>74.414869999999993</c:v>
                </c:pt>
                <c:pt idx="137">
                  <c:v>72.235989999999987</c:v>
                </c:pt>
                <c:pt idx="138">
                  <c:v>69.496669999999995</c:v>
                </c:pt>
                <c:pt idx="139">
                  <c:v>66.28240000000001</c:v>
                </c:pt>
                <c:pt idx="140">
                  <c:v>64.089190000000002</c:v>
                </c:pt>
                <c:pt idx="141">
                  <c:v>63.293289999999999</c:v>
                </c:pt>
                <c:pt idx="142">
                  <c:v>62.786589999999997</c:v>
                </c:pt>
                <c:pt idx="143">
                  <c:v>63.469920000000009</c:v>
                </c:pt>
                <c:pt idx="144">
                  <c:v>64.435270000000003</c:v>
                </c:pt>
                <c:pt idx="145">
                  <c:v>65.074870000000004</c:v>
                </c:pt>
                <c:pt idx="146">
                  <c:v>66.094520000000003</c:v>
                </c:pt>
                <c:pt idx="147">
                  <c:v>66.584330000000008</c:v>
                </c:pt>
                <c:pt idx="148">
                  <c:v>67.299419999999998</c:v>
                </c:pt>
                <c:pt idx="149">
                  <c:v>68.335789999999989</c:v>
                </c:pt>
                <c:pt idx="150">
                  <c:v>69.732849999999999</c:v>
                </c:pt>
                <c:pt idx="151">
                  <c:v>71.171019999999999</c:v>
                </c:pt>
                <c:pt idx="152">
                  <c:v>71.571569999999994</c:v>
                </c:pt>
                <c:pt idx="153">
                  <c:v>71.021090000000001</c:v>
                </c:pt>
                <c:pt idx="154">
                  <c:v>71.075310000000002</c:v>
                </c:pt>
                <c:pt idx="155">
                  <c:v>70.426810000000003</c:v>
                </c:pt>
                <c:pt idx="156">
                  <c:v>68.858109999999996</c:v>
                </c:pt>
                <c:pt idx="157">
                  <c:v>68.231710000000007</c:v>
                </c:pt>
                <c:pt idx="158">
                  <c:v>67.085480000000004</c:v>
                </c:pt>
                <c:pt idx="159">
                  <c:v>66.138180000000006</c:v>
                </c:pt>
                <c:pt idx="160">
                  <c:v>65.269220000000004</c:v>
                </c:pt>
                <c:pt idx="161">
                  <c:v>64.104060000000004</c:v>
                </c:pt>
                <c:pt idx="162">
                  <c:v>62.936880000000002</c:v>
                </c:pt>
                <c:pt idx="163">
                  <c:v>61.403789999999994</c:v>
                </c:pt>
                <c:pt idx="164">
                  <c:v>60.418109999999992</c:v>
                </c:pt>
                <c:pt idx="165">
                  <c:v>59.770450000000004</c:v>
                </c:pt>
                <c:pt idx="166">
                  <c:v>58.919590000000007</c:v>
                </c:pt>
                <c:pt idx="167">
                  <c:v>57.970059999999997</c:v>
                </c:pt>
                <c:pt idx="168">
                  <c:v>58.110390000000002</c:v>
                </c:pt>
                <c:pt idx="169">
                  <c:v>56.851530000000011</c:v>
                </c:pt>
                <c:pt idx="170">
                  <c:v>56.156180000000006</c:v>
                </c:pt>
                <c:pt idx="171">
                  <c:v>55.684630000000013</c:v>
                </c:pt>
                <c:pt idx="172">
                  <c:v>55.126299999999993</c:v>
                </c:pt>
                <c:pt idx="173">
                  <c:v>54.665659999999995</c:v>
                </c:pt>
                <c:pt idx="174">
                  <c:v>53.673000000000002</c:v>
                </c:pt>
                <c:pt idx="175">
                  <c:v>52.82696</c:v>
                </c:pt>
                <c:pt idx="176">
                  <c:v>52.038629999999998</c:v>
                </c:pt>
                <c:pt idx="177">
                  <c:v>51.052519999999994</c:v>
                </c:pt>
                <c:pt idx="178">
                  <c:v>49.75732</c:v>
                </c:pt>
                <c:pt idx="179">
                  <c:v>48.882769999999994</c:v>
                </c:pt>
                <c:pt idx="180">
                  <c:v>47.636470000000003</c:v>
                </c:pt>
                <c:pt idx="181">
                  <c:v>46.70429</c:v>
                </c:pt>
                <c:pt idx="182">
                  <c:v>45.493110000000001</c:v>
                </c:pt>
                <c:pt idx="183">
                  <c:v>44.524380000000008</c:v>
                </c:pt>
                <c:pt idx="184">
                  <c:v>42.993700000000004</c:v>
                </c:pt>
                <c:pt idx="185">
                  <c:v>41.979539999999993</c:v>
                </c:pt>
                <c:pt idx="186">
                  <c:v>41.192</c:v>
                </c:pt>
                <c:pt idx="187">
                  <c:v>40.25705</c:v>
                </c:pt>
                <c:pt idx="188">
                  <c:v>39.387740000000008</c:v>
                </c:pt>
                <c:pt idx="189">
                  <c:v>38.435329999999993</c:v>
                </c:pt>
                <c:pt idx="190">
                  <c:v>38.092590000000001</c:v>
                </c:pt>
                <c:pt idx="191">
                  <c:v>36.984840000000005</c:v>
                </c:pt>
                <c:pt idx="192">
                  <c:v>36.043660000000003</c:v>
                </c:pt>
                <c:pt idx="193">
                  <c:v>35.437150000000003</c:v>
                </c:pt>
                <c:pt idx="194">
                  <c:v>35.049290000000006</c:v>
                </c:pt>
                <c:pt idx="195">
                  <c:v>34.52017</c:v>
                </c:pt>
                <c:pt idx="196">
                  <c:v>34.545700000000004</c:v>
                </c:pt>
                <c:pt idx="197">
                  <c:v>34.416599999999995</c:v>
                </c:pt>
                <c:pt idx="198">
                  <c:v>34.427759999999992</c:v>
                </c:pt>
                <c:pt idx="199">
                  <c:v>34.502569999999999</c:v>
                </c:pt>
                <c:pt idx="200">
                  <c:v>34.884080000000004</c:v>
                </c:pt>
                <c:pt idx="201">
                  <c:v>34.715679999999992</c:v>
                </c:pt>
                <c:pt idx="202">
                  <c:v>33.98359</c:v>
                </c:pt>
                <c:pt idx="203">
                  <c:v>33.397049999999993</c:v>
                </c:pt>
                <c:pt idx="204">
                  <c:v>32.845669999999998</c:v>
                </c:pt>
                <c:pt idx="205">
                  <c:v>32.201069999999994</c:v>
                </c:pt>
                <c:pt idx="206">
                  <c:v>31.350339999999999</c:v>
                </c:pt>
                <c:pt idx="207">
                  <c:v>30.737739999999999</c:v>
                </c:pt>
                <c:pt idx="208">
                  <c:v>29.798929999999999</c:v>
                </c:pt>
                <c:pt idx="209">
                  <c:v>28.918610000000001</c:v>
                </c:pt>
                <c:pt idx="210">
                  <c:v>28.367949999999997</c:v>
                </c:pt>
                <c:pt idx="211">
                  <c:v>27.107440000000004</c:v>
                </c:pt>
                <c:pt idx="212">
                  <c:v>25.948550000000001</c:v>
                </c:pt>
                <c:pt idx="213">
                  <c:v>25.132909999999995</c:v>
                </c:pt>
                <c:pt idx="214">
                  <c:v>25.065630000000002</c:v>
                </c:pt>
                <c:pt idx="215">
                  <c:v>24.870999999999999</c:v>
                </c:pt>
                <c:pt idx="216">
                  <c:v>24.651589999999999</c:v>
                </c:pt>
                <c:pt idx="217">
                  <c:v>24.737870000000001</c:v>
                </c:pt>
                <c:pt idx="218">
                  <c:v>24.527450000000005</c:v>
                </c:pt>
                <c:pt idx="219">
                  <c:v>23.950000000000003</c:v>
                </c:pt>
                <c:pt idx="220">
                  <c:v>23.147400000000005</c:v>
                </c:pt>
                <c:pt idx="221">
                  <c:v>22.628229999999999</c:v>
                </c:pt>
                <c:pt idx="222">
                  <c:v>22.127699999999997</c:v>
                </c:pt>
                <c:pt idx="223">
                  <c:v>21.979800000000001</c:v>
                </c:pt>
                <c:pt idx="224">
                  <c:v>21.493500000000001</c:v>
                </c:pt>
                <c:pt idx="225">
                  <c:v>21.1785</c:v>
                </c:pt>
                <c:pt idx="226">
                  <c:v>20.582599999999999</c:v>
                </c:pt>
                <c:pt idx="227">
                  <c:v>20.672499999999999</c:v>
                </c:pt>
                <c:pt idx="228">
                  <c:v>20.311499999999999</c:v>
                </c:pt>
                <c:pt idx="229">
                  <c:v>19.891999999999999</c:v>
                </c:pt>
                <c:pt idx="230">
                  <c:v>19.714100000000002</c:v>
                </c:pt>
                <c:pt idx="231">
                  <c:v>19.568500000000004</c:v>
                </c:pt>
                <c:pt idx="232">
                  <c:v>19.803799999999999</c:v>
                </c:pt>
                <c:pt idx="233">
                  <c:v>19.5641</c:v>
                </c:pt>
                <c:pt idx="234">
                  <c:v>19.182299999999998</c:v>
                </c:pt>
                <c:pt idx="235">
                  <c:v>18.867799999999999</c:v>
                </c:pt>
                <c:pt idx="236">
                  <c:v>18.643699999999999</c:v>
                </c:pt>
                <c:pt idx="237">
                  <c:v>18.4833</c:v>
                </c:pt>
                <c:pt idx="238">
                  <c:v>18.3888</c:v>
                </c:pt>
                <c:pt idx="239">
                  <c:v>17.888099999999998</c:v>
                </c:pt>
                <c:pt idx="240">
                  <c:v>18.043899999999997</c:v>
                </c:pt>
                <c:pt idx="241">
                  <c:v>17.5931</c:v>
                </c:pt>
                <c:pt idx="242">
                  <c:v>17.523399999999999</c:v>
                </c:pt>
                <c:pt idx="243">
                  <c:v>17.352</c:v>
                </c:pt>
                <c:pt idx="244">
                  <c:v>16.826699999999995</c:v>
                </c:pt>
                <c:pt idx="245">
                  <c:v>16.509599999999999</c:v>
                </c:pt>
              </c:numCache>
            </c:numRef>
          </c:val>
          <c:smooth val="0"/>
          <c:extLst>
            <c:ext xmlns:c16="http://schemas.microsoft.com/office/drawing/2014/chart" uri="{C3380CC4-5D6E-409C-BE32-E72D297353CC}">
              <c16:uniqueId val="{00000000-078F-44BC-AFC6-70D9022EEC9E}"/>
            </c:ext>
          </c:extLst>
        </c:ser>
        <c:ser>
          <c:idx val="1"/>
          <c:order val="1"/>
          <c:tx>
            <c:strRef>
              <c:f>Sheet1!$G$3</c:f>
              <c:strCache>
                <c:ptCount val="1"/>
                <c:pt idx="0">
                  <c:v>US imports from China</c:v>
                </c:pt>
              </c:strCache>
            </c:strRef>
          </c:tx>
          <c:spPr>
            <a:ln w="28575" cap="rnd">
              <a:solidFill>
                <a:srgbClr val="4D3C2F"/>
              </a:solidFill>
              <a:round/>
            </a:ln>
            <a:effectLst/>
          </c:spPr>
          <c:marker>
            <c:symbol val="none"/>
          </c:marker>
          <c:cat>
            <c:numRef>
              <c:f>Sheet1!$E$4:$E$249</c:f>
              <c:numCache>
                <c:formatCode>m/d/yyyy</c:formatCode>
                <c:ptCount val="246"/>
                <c:pt idx="0">
                  <c:v>44377</c:v>
                </c:pt>
                <c:pt idx="1">
                  <c:v>44347</c:v>
                </c:pt>
                <c:pt idx="2">
                  <c:v>44316</c:v>
                </c:pt>
                <c:pt idx="3">
                  <c:v>44286</c:v>
                </c:pt>
                <c:pt idx="4">
                  <c:v>44255</c:v>
                </c:pt>
                <c:pt idx="5">
                  <c:v>44227</c:v>
                </c:pt>
                <c:pt idx="6">
                  <c:v>44196</c:v>
                </c:pt>
                <c:pt idx="7">
                  <c:v>44165</c:v>
                </c:pt>
                <c:pt idx="8">
                  <c:v>44135</c:v>
                </c:pt>
                <c:pt idx="9">
                  <c:v>44104</c:v>
                </c:pt>
                <c:pt idx="10">
                  <c:v>44074</c:v>
                </c:pt>
                <c:pt idx="11">
                  <c:v>44043</c:v>
                </c:pt>
                <c:pt idx="12">
                  <c:v>44012</c:v>
                </c:pt>
                <c:pt idx="13">
                  <c:v>43982</c:v>
                </c:pt>
                <c:pt idx="14">
                  <c:v>43951</c:v>
                </c:pt>
                <c:pt idx="15">
                  <c:v>43921</c:v>
                </c:pt>
                <c:pt idx="16">
                  <c:v>43890</c:v>
                </c:pt>
                <c:pt idx="17">
                  <c:v>43861</c:v>
                </c:pt>
                <c:pt idx="18">
                  <c:v>43830</c:v>
                </c:pt>
                <c:pt idx="19">
                  <c:v>43799</c:v>
                </c:pt>
                <c:pt idx="20">
                  <c:v>43769</c:v>
                </c:pt>
                <c:pt idx="21">
                  <c:v>43738</c:v>
                </c:pt>
                <c:pt idx="22">
                  <c:v>43708</c:v>
                </c:pt>
                <c:pt idx="23">
                  <c:v>43677</c:v>
                </c:pt>
                <c:pt idx="24">
                  <c:v>43646</c:v>
                </c:pt>
                <c:pt idx="25">
                  <c:v>43616</c:v>
                </c:pt>
                <c:pt idx="26">
                  <c:v>43585</c:v>
                </c:pt>
                <c:pt idx="27">
                  <c:v>43555</c:v>
                </c:pt>
                <c:pt idx="28">
                  <c:v>43524</c:v>
                </c:pt>
                <c:pt idx="29">
                  <c:v>43496</c:v>
                </c:pt>
                <c:pt idx="30">
                  <c:v>43465</c:v>
                </c:pt>
                <c:pt idx="31">
                  <c:v>43434</c:v>
                </c:pt>
                <c:pt idx="32">
                  <c:v>43404</c:v>
                </c:pt>
                <c:pt idx="33">
                  <c:v>43373</c:v>
                </c:pt>
                <c:pt idx="34">
                  <c:v>43343</c:v>
                </c:pt>
                <c:pt idx="35">
                  <c:v>43312</c:v>
                </c:pt>
                <c:pt idx="36">
                  <c:v>43281</c:v>
                </c:pt>
                <c:pt idx="37">
                  <c:v>43251</c:v>
                </c:pt>
                <c:pt idx="38">
                  <c:v>43220</c:v>
                </c:pt>
                <c:pt idx="39">
                  <c:v>43190</c:v>
                </c:pt>
                <c:pt idx="40">
                  <c:v>43159</c:v>
                </c:pt>
                <c:pt idx="41">
                  <c:v>43131</c:v>
                </c:pt>
                <c:pt idx="42">
                  <c:v>43100</c:v>
                </c:pt>
                <c:pt idx="43">
                  <c:v>43069</c:v>
                </c:pt>
                <c:pt idx="44">
                  <c:v>43039</c:v>
                </c:pt>
                <c:pt idx="45">
                  <c:v>43008</c:v>
                </c:pt>
                <c:pt idx="46">
                  <c:v>42978</c:v>
                </c:pt>
                <c:pt idx="47">
                  <c:v>42947</c:v>
                </c:pt>
                <c:pt idx="48">
                  <c:v>42916</c:v>
                </c:pt>
                <c:pt idx="49">
                  <c:v>42886</c:v>
                </c:pt>
                <c:pt idx="50">
                  <c:v>42855</c:v>
                </c:pt>
                <c:pt idx="51">
                  <c:v>42825</c:v>
                </c:pt>
                <c:pt idx="52">
                  <c:v>42794</c:v>
                </c:pt>
                <c:pt idx="53">
                  <c:v>42766</c:v>
                </c:pt>
                <c:pt idx="54">
                  <c:v>42735</c:v>
                </c:pt>
                <c:pt idx="55">
                  <c:v>42704</c:v>
                </c:pt>
                <c:pt idx="56">
                  <c:v>42674</c:v>
                </c:pt>
                <c:pt idx="57">
                  <c:v>42643</c:v>
                </c:pt>
                <c:pt idx="58">
                  <c:v>42613</c:v>
                </c:pt>
                <c:pt idx="59">
                  <c:v>42582</c:v>
                </c:pt>
                <c:pt idx="60">
                  <c:v>42551</c:v>
                </c:pt>
                <c:pt idx="61">
                  <c:v>42521</c:v>
                </c:pt>
                <c:pt idx="62">
                  <c:v>42490</c:v>
                </c:pt>
                <c:pt idx="63">
                  <c:v>42460</c:v>
                </c:pt>
                <c:pt idx="64">
                  <c:v>42429</c:v>
                </c:pt>
                <c:pt idx="65">
                  <c:v>42400</c:v>
                </c:pt>
                <c:pt idx="66">
                  <c:v>42369</c:v>
                </c:pt>
                <c:pt idx="67">
                  <c:v>42338</c:v>
                </c:pt>
                <c:pt idx="68">
                  <c:v>42308</c:v>
                </c:pt>
                <c:pt idx="69">
                  <c:v>42277</c:v>
                </c:pt>
                <c:pt idx="70">
                  <c:v>42247</c:v>
                </c:pt>
                <c:pt idx="71">
                  <c:v>42216</c:v>
                </c:pt>
                <c:pt idx="72">
                  <c:v>42185</c:v>
                </c:pt>
                <c:pt idx="73">
                  <c:v>42155</c:v>
                </c:pt>
                <c:pt idx="74">
                  <c:v>42124</c:v>
                </c:pt>
                <c:pt idx="75">
                  <c:v>42094</c:v>
                </c:pt>
                <c:pt idx="76">
                  <c:v>42063</c:v>
                </c:pt>
                <c:pt idx="77">
                  <c:v>42035</c:v>
                </c:pt>
                <c:pt idx="78">
                  <c:v>42004</c:v>
                </c:pt>
                <c:pt idx="79">
                  <c:v>41973</c:v>
                </c:pt>
                <c:pt idx="80">
                  <c:v>41943</c:v>
                </c:pt>
                <c:pt idx="81">
                  <c:v>41912</c:v>
                </c:pt>
                <c:pt idx="82">
                  <c:v>41882</c:v>
                </c:pt>
                <c:pt idx="83">
                  <c:v>41851</c:v>
                </c:pt>
                <c:pt idx="84">
                  <c:v>41820</c:v>
                </c:pt>
                <c:pt idx="85">
                  <c:v>41790</c:v>
                </c:pt>
                <c:pt idx="86">
                  <c:v>41759</c:v>
                </c:pt>
                <c:pt idx="87">
                  <c:v>41729</c:v>
                </c:pt>
                <c:pt idx="88">
                  <c:v>41698</c:v>
                </c:pt>
                <c:pt idx="89">
                  <c:v>41670</c:v>
                </c:pt>
                <c:pt idx="90">
                  <c:v>41639</c:v>
                </c:pt>
                <c:pt idx="91">
                  <c:v>41608</c:v>
                </c:pt>
                <c:pt idx="92">
                  <c:v>41578</c:v>
                </c:pt>
                <c:pt idx="93">
                  <c:v>41547</c:v>
                </c:pt>
                <c:pt idx="94">
                  <c:v>41517</c:v>
                </c:pt>
                <c:pt idx="95">
                  <c:v>41486</c:v>
                </c:pt>
                <c:pt idx="96">
                  <c:v>41455</c:v>
                </c:pt>
                <c:pt idx="97">
                  <c:v>41425</c:v>
                </c:pt>
                <c:pt idx="98">
                  <c:v>41394</c:v>
                </c:pt>
                <c:pt idx="99">
                  <c:v>41364</c:v>
                </c:pt>
                <c:pt idx="100">
                  <c:v>41333</c:v>
                </c:pt>
                <c:pt idx="101">
                  <c:v>41305</c:v>
                </c:pt>
                <c:pt idx="102">
                  <c:v>41274</c:v>
                </c:pt>
                <c:pt idx="103">
                  <c:v>41243</c:v>
                </c:pt>
                <c:pt idx="104">
                  <c:v>41213</c:v>
                </c:pt>
                <c:pt idx="105">
                  <c:v>41182</c:v>
                </c:pt>
                <c:pt idx="106">
                  <c:v>41152</c:v>
                </c:pt>
                <c:pt idx="107">
                  <c:v>41121</c:v>
                </c:pt>
                <c:pt idx="108">
                  <c:v>41090</c:v>
                </c:pt>
                <c:pt idx="109">
                  <c:v>41060</c:v>
                </c:pt>
                <c:pt idx="110">
                  <c:v>41029</c:v>
                </c:pt>
                <c:pt idx="111">
                  <c:v>40999</c:v>
                </c:pt>
                <c:pt idx="112">
                  <c:v>40968</c:v>
                </c:pt>
                <c:pt idx="113">
                  <c:v>40939</c:v>
                </c:pt>
                <c:pt idx="114">
                  <c:v>40908</c:v>
                </c:pt>
                <c:pt idx="115">
                  <c:v>40877</c:v>
                </c:pt>
                <c:pt idx="116">
                  <c:v>40847</c:v>
                </c:pt>
                <c:pt idx="117">
                  <c:v>40816</c:v>
                </c:pt>
                <c:pt idx="118">
                  <c:v>40786</c:v>
                </c:pt>
                <c:pt idx="119">
                  <c:v>40755</c:v>
                </c:pt>
                <c:pt idx="120">
                  <c:v>40724</c:v>
                </c:pt>
                <c:pt idx="121">
                  <c:v>40694</c:v>
                </c:pt>
                <c:pt idx="122">
                  <c:v>40663</c:v>
                </c:pt>
                <c:pt idx="123">
                  <c:v>40633</c:v>
                </c:pt>
                <c:pt idx="124">
                  <c:v>40602</c:v>
                </c:pt>
                <c:pt idx="125">
                  <c:v>40574</c:v>
                </c:pt>
                <c:pt idx="126">
                  <c:v>40543</c:v>
                </c:pt>
                <c:pt idx="127">
                  <c:v>40512</c:v>
                </c:pt>
                <c:pt idx="128">
                  <c:v>40482</c:v>
                </c:pt>
                <c:pt idx="129">
                  <c:v>40451</c:v>
                </c:pt>
                <c:pt idx="130">
                  <c:v>40421</c:v>
                </c:pt>
                <c:pt idx="131">
                  <c:v>40390</c:v>
                </c:pt>
                <c:pt idx="132">
                  <c:v>40359</c:v>
                </c:pt>
                <c:pt idx="133">
                  <c:v>40329</c:v>
                </c:pt>
                <c:pt idx="134">
                  <c:v>40298</c:v>
                </c:pt>
                <c:pt idx="135">
                  <c:v>40268</c:v>
                </c:pt>
                <c:pt idx="136">
                  <c:v>40237</c:v>
                </c:pt>
                <c:pt idx="137">
                  <c:v>40209</c:v>
                </c:pt>
                <c:pt idx="138">
                  <c:v>40178</c:v>
                </c:pt>
                <c:pt idx="139">
                  <c:v>40147</c:v>
                </c:pt>
                <c:pt idx="140">
                  <c:v>40117</c:v>
                </c:pt>
                <c:pt idx="141">
                  <c:v>40086</c:v>
                </c:pt>
                <c:pt idx="142">
                  <c:v>40056</c:v>
                </c:pt>
                <c:pt idx="143">
                  <c:v>40025</c:v>
                </c:pt>
                <c:pt idx="144">
                  <c:v>39994</c:v>
                </c:pt>
                <c:pt idx="145">
                  <c:v>39964</c:v>
                </c:pt>
                <c:pt idx="146">
                  <c:v>39933</c:v>
                </c:pt>
                <c:pt idx="147">
                  <c:v>39903</c:v>
                </c:pt>
                <c:pt idx="148">
                  <c:v>39872</c:v>
                </c:pt>
                <c:pt idx="149">
                  <c:v>39844</c:v>
                </c:pt>
                <c:pt idx="150">
                  <c:v>39813</c:v>
                </c:pt>
                <c:pt idx="151">
                  <c:v>39782</c:v>
                </c:pt>
                <c:pt idx="152">
                  <c:v>39752</c:v>
                </c:pt>
                <c:pt idx="153">
                  <c:v>39721</c:v>
                </c:pt>
                <c:pt idx="154">
                  <c:v>39691</c:v>
                </c:pt>
                <c:pt idx="155">
                  <c:v>39660</c:v>
                </c:pt>
                <c:pt idx="156">
                  <c:v>39629</c:v>
                </c:pt>
                <c:pt idx="157">
                  <c:v>39599</c:v>
                </c:pt>
                <c:pt idx="158">
                  <c:v>39568</c:v>
                </c:pt>
                <c:pt idx="159">
                  <c:v>39538</c:v>
                </c:pt>
                <c:pt idx="160">
                  <c:v>39507</c:v>
                </c:pt>
                <c:pt idx="161">
                  <c:v>39478</c:v>
                </c:pt>
                <c:pt idx="162">
                  <c:v>39447</c:v>
                </c:pt>
                <c:pt idx="163">
                  <c:v>39416</c:v>
                </c:pt>
                <c:pt idx="164">
                  <c:v>39386</c:v>
                </c:pt>
                <c:pt idx="165">
                  <c:v>39355</c:v>
                </c:pt>
                <c:pt idx="166">
                  <c:v>39325</c:v>
                </c:pt>
                <c:pt idx="167">
                  <c:v>39294</c:v>
                </c:pt>
                <c:pt idx="168">
                  <c:v>39263</c:v>
                </c:pt>
                <c:pt idx="169">
                  <c:v>39233</c:v>
                </c:pt>
                <c:pt idx="170">
                  <c:v>39202</c:v>
                </c:pt>
                <c:pt idx="171">
                  <c:v>39172</c:v>
                </c:pt>
                <c:pt idx="172">
                  <c:v>39141</c:v>
                </c:pt>
                <c:pt idx="173">
                  <c:v>39113</c:v>
                </c:pt>
                <c:pt idx="174">
                  <c:v>39082</c:v>
                </c:pt>
                <c:pt idx="175">
                  <c:v>39051</c:v>
                </c:pt>
                <c:pt idx="176">
                  <c:v>39021</c:v>
                </c:pt>
                <c:pt idx="177">
                  <c:v>38990</c:v>
                </c:pt>
                <c:pt idx="178">
                  <c:v>38960</c:v>
                </c:pt>
                <c:pt idx="179">
                  <c:v>38929</c:v>
                </c:pt>
                <c:pt idx="180">
                  <c:v>38898</c:v>
                </c:pt>
                <c:pt idx="181">
                  <c:v>38868</c:v>
                </c:pt>
                <c:pt idx="182">
                  <c:v>38837</c:v>
                </c:pt>
                <c:pt idx="183">
                  <c:v>38807</c:v>
                </c:pt>
                <c:pt idx="184">
                  <c:v>38776</c:v>
                </c:pt>
                <c:pt idx="185">
                  <c:v>38748</c:v>
                </c:pt>
                <c:pt idx="186">
                  <c:v>38717</c:v>
                </c:pt>
                <c:pt idx="187">
                  <c:v>38686</c:v>
                </c:pt>
                <c:pt idx="188">
                  <c:v>38656</c:v>
                </c:pt>
                <c:pt idx="189">
                  <c:v>38625</c:v>
                </c:pt>
                <c:pt idx="190">
                  <c:v>38595</c:v>
                </c:pt>
                <c:pt idx="191">
                  <c:v>38564</c:v>
                </c:pt>
                <c:pt idx="192">
                  <c:v>38533</c:v>
                </c:pt>
                <c:pt idx="193">
                  <c:v>38503</c:v>
                </c:pt>
                <c:pt idx="194">
                  <c:v>38472</c:v>
                </c:pt>
                <c:pt idx="195">
                  <c:v>38442</c:v>
                </c:pt>
                <c:pt idx="196">
                  <c:v>38411</c:v>
                </c:pt>
                <c:pt idx="197">
                  <c:v>38383</c:v>
                </c:pt>
                <c:pt idx="198">
                  <c:v>38352</c:v>
                </c:pt>
                <c:pt idx="199">
                  <c:v>38321</c:v>
                </c:pt>
                <c:pt idx="200">
                  <c:v>38291</c:v>
                </c:pt>
                <c:pt idx="201">
                  <c:v>38260</c:v>
                </c:pt>
                <c:pt idx="202">
                  <c:v>38230</c:v>
                </c:pt>
                <c:pt idx="203">
                  <c:v>38199</c:v>
                </c:pt>
                <c:pt idx="204">
                  <c:v>38168</c:v>
                </c:pt>
                <c:pt idx="205">
                  <c:v>38138</c:v>
                </c:pt>
                <c:pt idx="206">
                  <c:v>38107</c:v>
                </c:pt>
                <c:pt idx="207">
                  <c:v>38077</c:v>
                </c:pt>
                <c:pt idx="208">
                  <c:v>38046</c:v>
                </c:pt>
                <c:pt idx="209">
                  <c:v>38017</c:v>
                </c:pt>
                <c:pt idx="210">
                  <c:v>37986</c:v>
                </c:pt>
                <c:pt idx="211">
                  <c:v>37955</c:v>
                </c:pt>
                <c:pt idx="212">
                  <c:v>37925</c:v>
                </c:pt>
                <c:pt idx="213">
                  <c:v>37894</c:v>
                </c:pt>
                <c:pt idx="214">
                  <c:v>37864</c:v>
                </c:pt>
                <c:pt idx="215">
                  <c:v>37833</c:v>
                </c:pt>
                <c:pt idx="216">
                  <c:v>37802</c:v>
                </c:pt>
                <c:pt idx="217">
                  <c:v>37772</c:v>
                </c:pt>
                <c:pt idx="218">
                  <c:v>37741</c:v>
                </c:pt>
                <c:pt idx="219">
                  <c:v>37711</c:v>
                </c:pt>
                <c:pt idx="220">
                  <c:v>37680</c:v>
                </c:pt>
                <c:pt idx="221">
                  <c:v>37652</c:v>
                </c:pt>
                <c:pt idx="222">
                  <c:v>37621</c:v>
                </c:pt>
                <c:pt idx="223">
                  <c:v>37590</c:v>
                </c:pt>
                <c:pt idx="224">
                  <c:v>37560</c:v>
                </c:pt>
                <c:pt idx="225">
                  <c:v>37529</c:v>
                </c:pt>
                <c:pt idx="226">
                  <c:v>37499</c:v>
                </c:pt>
                <c:pt idx="227">
                  <c:v>37468</c:v>
                </c:pt>
                <c:pt idx="228">
                  <c:v>37437</c:v>
                </c:pt>
                <c:pt idx="229">
                  <c:v>37407</c:v>
                </c:pt>
                <c:pt idx="230">
                  <c:v>37376</c:v>
                </c:pt>
                <c:pt idx="231">
                  <c:v>37346</c:v>
                </c:pt>
                <c:pt idx="232">
                  <c:v>37315</c:v>
                </c:pt>
                <c:pt idx="233">
                  <c:v>37287</c:v>
                </c:pt>
                <c:pt idx="234">
                  <c:v>37256</c:v>
                </c:pt>
                <c:pt idx="235">
                  <c:v>37225</c:v>
                </c:pt>
                <c:pt idx="236">
                  <c:v>37195</c:v>
                </c:pt>
                <c:pt idx="237">
                  <c:v>37164</c:v>
                </c:pt>
                <c:pt idx="238">
                  <c:v>37134</c:v>
                </c:pt>
                <c:pt idx="239">
                  <c:v>37103</c:v>
                </c:pt>
                <c:pt idx="240">
                  <c:v>37072</c:v>
                </c:pt>
                <c:pt idx="241">
                  <c:v>37042</c:v>
                </c:pt>
                <c:pt idx="242">
                  <c:v>37011</c:v>
                </c:pt>
                <c:pt idx="243">
                  <c:v>36981</c:v>
                </c:pt>
                <c:pt idx="244">
                  <c:v>36950</c:v>
                </c:pt>
                <c:pt idx="245">
                  <c:v>36922</c:v>
                </c:pt>
              </c:numCache>
            </c:numRef>
          </c:cat>
          <c:val>
            <c:numRef>
              <c:f>Sheet1!$G$4:$G$249</c:f>
              <c:numCache>
                <c:formatCode>General</c:formatCode>
                <c:ptCount val="246"/>
                <c:pt idx="0">
                  <c:v>483.87599999999998</c:v>
                </c:pt>
                <c:pt idx="1">
                  <c:v>481.42500000000001</c:v>
                </c:pt>
                <c:pt idx="2">
                  <c:v>479.245</c:v>
                </c:pt>
                <c:pt idx="3">
                  <c:v>472.57799999999997</c:v>
                </c:pt>
                <c:pt idx="4">
                  <c:v>452.13799999999998</c:v>
                </c:pt>
                <c:pt idx="5">
                  <c:v>440.92399999999998</c:v>
                </c:pt>
                <c:pt idx="6">
                  <c:v>435.09399999999999</c:v>
                </c:pt>
                <c:pt idx="7">
                  <c:v>426.88400000000001</c:v>
                </c:pt>
                <c:pt idx="8">
                  <c:v>418.46499999999997</c:v>
                </c:pt>
                <c:pt idx="9">
                  <c:v>413.75200000000001</c:v>
                </c:pt>
                <c:pt idx="10">
                  <c:v>412.709</c:v>
                </c:pt>
                <c:pt idx="11">
                  <c:v>413.04399999999998</c:v>
                </c:pt>
                <c:pt idx="12">
                  <c:v>413.83600000000001</c:v>
                </c:pt>
                <c:pt idx="13">
                  <c:v>415.30900000000003</c:v>
                </c:pt>
                <c:pt idx="14">
                  <c:v>417.93</c:v>
                </c:pt>
                <c:pt idx="15">
                  <c:v>421.69</c:v>
                </c:pt>
                <c:pt idx="16">
                  <c:v>433.077</c:v>
                </c:pt>
                <c:pt idx="17">
                  <c:v>443.45800000000003</c:v>
                </c:pt>
                <c:pt idx="18">
                  <c:v>451.78100000000001</c:v>
                </c:pt>
                <c:pt idx="19">
                  <c:v>464.08699999999999</c:v>
                </c:pt>
                <c:pt idx="20">
                  <c:v>474.15100000000001</c:v>
                </c:pt>
                <c:pt idx="21">
                  <c:v>486.238</c:v>
                </c:pt>
                <c:pt idx="22">
                  <c:v>496.08800000000002</c:v>
                </c:pt>
                <c:pt idx="23">
                  <c:v>502.80599999999998</c:v>
                </c:pt>
                <c:pt idx="24">
                  <c:v>508.47800000000001</c:v>
                </c:pt>
                <c:pt idx="25">
                  <c:v>514.12199999999996</c:v>
                </c:pt>
                <c:pt idx="26">
                  <c:v>518.91499999999996</c:v>
                </c:pt>
                <c:pt idx="27">
                  <c:v>522.53599999999994</c:v>
                </c:pt>
                <c:pt idx="28">
                  <c:v>529.68799999999999</c:v>
                </c:pt>
                <c:pt idx="29">
                  <c:v>535.56200000000001</c:v>
                </c:pt>
                <c:pt idx="30">
                  <c:v>539.74599999999998</c:v>
                </c:pt>
                <c:pt idx="31">
                  <c:v>538.24</c:v>
                </c:pt>
                <c:pt idx="32">
                  <c:v>539.86699999999996</c:v>
                </c:pt>
                <c:pt idx="33">
                  <c:v>535.83299999999997</c:v>
                </c:pt>
                <c:pt idx="34">
                  <c:v>531.24800000000005</c:v>
                </c:pt>
                <c:pt idx="35">
                  <c:v>529.197</c:v>
                </c:pt>
                <c:pt idx="36">
                  <c:v>525.66499999999996</c:v>
                </c:pt>
                <c:pt idx="37">
                  <c:v>523.34199999999998</c:v>
                </c:pt>
                <c:pt idx="38">
                  <c:v>521.15899999999999</c:v>
                </c:pt>
                <c:pt idx="39">
                  <c:v>520.327</c:v>
                </c:pt>
                <c:pt idx="40">
                  <c:v>516.20399999999995</c:v>
                </c:pt>
                <c:pt idx="41">
                  <c:v>509.899</c:v>
                </c:pt>
                <c:pt idx="42">
                  <c:v>505.48700000000002</c:v>
                </c:pt>
                <c:pt idx="43">
                  <c:v>500.399</c:v>
                </c:pt>
                <c:pt idx="44">
                  <c:v>494.88</c:v>
                </c:pt>
                <c:pt idx="45">
                  <c:v>490.50599999999997</c:v>
                </c:pt>
                <c:pt idx="46">
                  <c:v>487.10300000000001</c:v>
                </c:pt>
                <c:pt idx="47">
                  <c:v>484.51499999999999</c:v>
                </c:pt>
                <c:pt idx="48">
                  <c:v>480.38799999999998</c:v>
                </c:pt>
                <c:pt idx="49">
                  <c:v>476.65499999999997</c:v>
                </c:pt>
                <c:pt idx="50">
                  <c:v>472.40199999999999</c:v>
                </c:pt>
                <c:pt idx="51">
                  <c:v>467.87599999999998</c:v>
                </c:pt>
                <c:pt idx="52">
                  <c:v>463.50900000000001</c:v>
                </c:pt>
                <c:pt idx="53">
                  <c:v>466.90699999999998</c:v>
                </c:pt>
                <c:pt idx="54">
                  <c:v>462.67700000000002</c:v>
                </c:pt>
                <c:pt idx="55">
                  <c:v>461.29500000000002</c:v>
                </c:pt>
                <c:pt idx="56">
                  <c:v>460.59399999999999</c:v>
                </c:pt>
                <c:pt idx="57">
                  <c:v>461.11900000000003</c:v>
                </c:pt>
                <c:pt idx="58">
                  <c:v>464.81</c:v>
                </c:pt>
                <c:pt idx="59">
                  <c:v>465.72199999999998</c:v>
                </c:pt>
                <c:pt idx="60">
                  <c:v>467.476</c:v>
                </c:pt>
                <c:pt idx="61">
                  <c:v>470.375</c:v>
                </c:pt>
                <c:pt idx="62">
                  <c:v>471.91800000000001</c:v>
                </c:pt>
                <c:pt idx="63">
                  <c:v>475.08800000000002</c:v>
                </c:pt>
                <c:pt idx="64">
                  <c:v>486.38900000000001</c:v>
                </c:pt>
                <c:pt idx="65">
                  <c:v>481.46809999999999</c:v>
                </c:pt>
                <c:pt idx="66">
                  <c:v>482.48048999999997</c:v>
                </c:pt>
                <c:pt idx="67">
                  <c:v>485.01596999999998</c:v>
                </c:pt>
                <c:pt idx="68">
                  <c:v>485.23496999999998</c:v>
                </c:pt>
                <c:pt idx="69">
                  <c:v>486.15996999999999</c:v>
                </c:pt>
                <c:pt idx="70">
                  <c:v>485.33296999999999</c:v>
                </c:pt>
                <c:pt idx="71">
                  <c:v>481.01996999999994</c:v>
                </c:pt>
                <c:pt idx="72">
                  <c:v>479.95496999999995</c:v>
                </c:pt>
                <c:pt idx="73">
                  <c:v>477.91096999999996</c:v>
                </c:pt>
                <c:pt idx="74">
                  <c:v>476.82996999999995</c:v>
                </c:pt>
                <c:pt idx="75">
                  <c:v>477.02396999999996</c:v>
                </c:pt>
                <c:pt idx="76">
                  <c:v>467.11896999999999</c:v>
                </c:pt>
                <c:pt idx="77">
                  <c:v>466.61986999999999</c:v>
                </c:pt>
                <c:pt idx="78">
                  <c:v>466.65848</c:v>
                </c:pt>
                <c:pt idx="79">
                  <c:v>463.68400000000003</c:v>
                </c:pt>
                <c:pt idx="80">
                  <c:v>461.66699999999997</c:v>
                </c:pt>
                <c:pt idx="81">
                  <c:v>458.34500000000003</c:v>
                </c:pt>
                <c:pt idx="82">
                  <c:v>453.52100000000002</c:v>
                </c:pt>
                <c:pt idx="83">
                  <c:v>452.86399999999998</c:v>
                </c:pt>
                <c:pt idx="84">
                  <c:v>451.53100000000001</c:v>
                </c:pt>
                <c:pt idx="85">
                  <c:v>447.95100000000002</c:v>
                </c:pt>
                <c:pt idx="86">
                  <c:v>446.60500000000002</c:v>
                </c:pt>
                <c:pt idx="87">
                  <c:v>443.39699999999999</c:v>
                </c:pt>
                <c:pt idx="88">
                  <c:v>439.48500000000001</c:v>
                </c:pt>
                <c:pt idx="89">
                  <c:v>441.459</c:v>
                </c:pt>
                <c:pt idx="90">
                  <c:v>440.43400000000003</c:v>
                </c:pt>
                <c:pt idx="91">
                  <c:v>437.71199999999999</c:v>
                </c:pt>
                <c:pt idx="92">
                  <c:v>437.15</c:v>
                </c:pt>
                <c:pt idx="93">
                  <c:v>435.51799999999997</c:v>
                </c:pt>
                <c:pt idx="94">
                  <c:v>433.30099999999999</c:v>
                </c:pt>
                <c:pt idx="95">
                  <c:v>431.42599999999999</c:v>
                </c:pt>
                <c:pt idx="96">
                  <c:v>430.53800000000001</c:v>
                </c:pt>
                <c:pt idx="97">
                  <c:v>430.62700000000001</c:v>
                </c:pt>
                <c:pt idx="98">
                  <c:v>428.923</c:v>
                </c:pt>
                <c:pt idx="99">
                  <c:v>428.83199999999999</c:v>
                </c:pt>
                <c:pt idx="100">
                  <c:v>433.012</c:v>
                </c:pt>
                <c:pt idx="101">
                  <c:v>428.42200000000003</c:v>
                </c:pt>
                <c:pt idx="102">
                  <c:v>425.64499999999998</c:v>
                </c:pt>
                <c:pt idx="103">
                  <c:v>423.65199999999999</c:v>
                </c:pt>
                <c:pt idx="104">
                  <c:v>420.91199999999998</c:v>
                </c:pt>
                <c:pt idx="105">
                  <c:v>418.42899999999997</c:v>
                </c:pt>
                <c:pt idx="106">
                  <c:v>417.00299999999999</c:v>
                </c:pt>
                <c:pt idx="107">
                  <c:v>417.07</c:v>
                </c:pt>
                <c:pt idx="108">
                  <c:v>414.26600000000002</c:v>
                </c:pt>
                <c:pt idx="109">
                  <c:v>412.733</c:v>
                </c:pt>
                <c:pt idx="110">
                  <c:v>410.572</c:v>
                </c:pt>
                <c:pt idx="111">
                  <c:v>407.12799999999999</c:v>
                </c:pt>
                <c:pt idx="112">
                  <c:v>403.22699999999998</c:v>
                </c:pt>
                <c:pt idx="113">
                  <c:v>402.38099999999997</c:v>
                </c:pt>
                <c:pt idx="114">
                  <c:v>399.33600000000001</c:v>
                </c:pt>
                <c:pt idx="115">
                  <c:v>397.29599999999999</c:v>
                </c:pt>
                <c:pt idx="116">
                  <c:v>395.60399999999998</c:v>
                </c:pt>
                <c:pt idx="117">
                  <c:v>392.61700000000002</c:v>
                </c:pt>
                <c:pt idx="118">
                  <c:v>391.19200000000001</c:v>
                </c:pt>
                <c:pt idx="119">
                  <c:v>389.11599999999999</c:v>
                </c:pt>
                <c:pt idx="120">
                  <c:v>387.25</c:v>
                </c:pt>
                <c:pt idx="121">
                  <c:v>385.73</c:v>
                </c:pt>
                <c:pt idx="122">
                  <c:v>381.98599999999999</c:v>
                </c:pt>
                <c:pt idx="123">
                  <c:v>378.32499999999999</c:v>
                </c:pt>
                <c:pt idx="124">
                  <c:v>375.024</c:v>
                </c:pt>
                <c:pt idx="125">
                  <c:v>371.10899999999998</c:v>
                </c:pt>
                <c:pt idx="126">
                  <c:v>364.94400000000002</c:v>
                </c:pt>
                <c:pt idx="127">
                  <c:v>360.64299999999997</c:v>
                </c:pt>
                <c:pt idx="128">
                  <c:v>353.077</c:v>
                </c:pt>
                <c:pt idx="129">
                  <c:v>347.77800000000002</c:v>
                </c:pt>
                <c:pt idx="130">
                  <c:v>340.69400000000002</c:v>
                </c:pt>
                <c:pt idx="131">
                  <c:v>331.19099999999997</c:v>
                </c:pt>
                <c:pt idx="132">
                  <c:v>323.62200000000001</c:v>
                </c:pt>
                <c:pt idx="133">
                  <c:v>314.73399999999998</c:v>
                </c:pt>
                <c:pt idx="134">
                  <c:v>308.42899999999997</c:v>
                </c:pt>
                <c:pt idx="135">
                  <c:v>304.44200000000001</c:v>
                </c:pt>
                <c:pt idx="136">
                  <c:v>301.33</c:v>
                </c:pt>
                <c:pt idx="137">
                  <c:v>296.84100000000001</c:v>
                </c:pt>
                <c:pt idx="138">
                  <c:v>296.404</c:v>
                </c:pt>
                <c:pt idx="139">
                  <c:v>294.98250000000002</c:v>
                </c:pt>
                <c:pt idx="140">
                  <c:v>295.69749999999999</c:v>
                </c:pt>
                <c:pt idx="141">
                  <c:v>300.20890000000003</c:v>
                </c:pt>
                <c:pt idx="142">
                  <c:v>305.37260000000003</c:v>
                </c:pt>
                <c:pt idx="143">
                  <c:v>311.41129999999998</c:v>
                </c:pt>
                <c:pt idx="144">
                  <c:v>316.9676</c:v>
                </c:pt>
                <c:pt idx="145">
                  <c:v>320.91919999999993</c:v>
                </c:pt>
                <c:pt idx="146">
                  <c:v>325.82169999999996</c:v>
                </c:pt>
                <c:pt idx="147">
                  <c:v>329.85439999999994</c:v>
                </c:pt>
                <c:pt idx="148">
                  <c:v>331.10659999999996</c:v>
                </c:pt>
                <c:pt idx="149">
                  <c:v>336.32749999999999</c:v>
                </c:pt>
                <c:pt idx="150">
                  <c:v>337.77249999999998</c:v>
                </c:pt>
                <c:pt idx="151">
                  <c:v>338.34960000000001</c:v>
                </c:pt>
                <c:pt idx="152">
                  <c:v>339.86529999999999</c:v>
                </c:pt>
                <c:pt idx="153">
                  <c:v>337.38830000000007</c:v>
                </c:pt>
                <c:pt idx="154">
                  <c:v>333.72860000000003</c:v>
                </c:pt>
                <c:pt idx="155">
                  <c:v>330.32940000000002</c:v>
                </c:pt>
                <c:pt idx="156">
                  <c:v>327.68329999999997</c:v>
                </c:pt>
                <c:pt idx="157">
                  <c:v>326.82370000000003</c:v>
                </c:pt>
                <c:pt idx="158">
                  <c:v>324.47980000000001</c:v>
                </c:pt>
                <c:pt idx="159">
                  <c:v>322.76959999999997</c:v>
                </c:pt>
                <c:pt idx="160">
                  <c:v>323.05240000000003</c:v>
                </c:pt>
                <c:pt idx="161">
                  <c:v>321.99540000000002</c:v>
                </c:pt>
                <c:pt idx="162">
                  <c:v>321.44299999999998</c:v>
                </c:pt>
                <c:pt idx="163">
                  <c:v>319.89560000000006</c:v>
                </c:pt>
                <c:pt idx="164">
                  <c:v>317.88999999999993</c:v>
                </c:pt>
                <c:pt idx="165">
                  <c:v>315.72319999999996</c:v>
                </c:pt>
                <c:pt idx="166">
                  <c:v>313.87479999999999</c:v>
                </c:pt>
                <c:pt idx="167">
                  <c:v>312.16359999999997</c:v>
                </c:pt>
                <c:pt idx="168">
                  <c:v>308.19440000000003</c:v>
                </c:pt>
                <c:pt idx="169">
                  <c:v>305.11310000000003</c:v>
                </c:pt>
                <c:pt idx="170">
                  <c:v>302.14009999999996</c:v>
                </c:pt>
                <c:pt idx="171">
                  <c:v>299.35769999999997</c:v>
                </c:pt>
                <c:pt idx="172">
                  <c:v>297.166</c:v>
                </c:pt>
                <c:pt idx="173">
                  <c:v>292.03250000000008</c:v>
                </c:pt>
                <c:pt idx="174">
                  <c:v>287.77440000000001</c:v>
                </c:pt>
                <c:pt idx="175">
                  <c:v>284.15119999999996</c:v>
                </c:pt>
                <c:pt idx="176">
                  <c:v>278.80220000000003</c:v>
                </c:pt>
                <c:pt idx="177">
                  <c:v>273.79649999999998</c:v>
                </c:pt>
                <c:pt idx="178">
                  <c:v>269.5204</c:v>
                </c:pt>
                <c:pt idx="179">
                  <c:v>265.22840000000002</c:v>
                </c:pt>
                <c:pt idx="180">
                  <c:v>261.8691</c:v>
                </c:pt>
                <c:pt idx="181">
                  <c:v>258.85610000000003</c:v>
                </c:pt>
                <c:pt idx="182">
                  <c:v>255.5917</c:v>
                </c:pt>
                <c:pt idx="183">
                  <c:v>252.28110000000001</c:v>
                </c:pt>
                <c:pt idx="184">
                  <c:v>247.93470000000002</c:v>
                </c:pt>
                <c:pt idx="185">
                  <c:v>246.96690000000001</c:v>
                </c:pt>
                <c:pt idx="186">
                  <c:v>243.47020000000001</c:v>
                </c:pt>
                <c:pt idx="187">
                  <c:v>240.39620000000002</c:v>
                </c:pt>
                <c:pt idx="188">
                  <c:v>237.64909999999998</c:v>
                </c:pt>
                <c:pt idx="189">
                  <c:v>232.98439999999999</c:v>
                </c:pt>
                <c:pt idx="190">
                  <c:v>228.07679999999999</c:v>
                </c:pt>
                <c:pt idx="191">
                  <c:v>223.72340000000003</c:v>
                </c:pt>
                <c:pt idx="192">
                  <c:v>220.01280000000003</c:v>
                </c:pt>
                <c:pt idx="193">
                  <c:v>215.9239</c:v>
                </c:pt>
                <c:pt idx="194">
                  <c:v>211.93779999999998</c:v>
                </c:pt>
                <c:pt idx="195">
                  <c:v>208.53409999999997</c:v>
                </c:pt>
                <c:pt idx="196">
                  <c:v>206.14929999999998</c:v>
                </c:pt>
                <c:pt idx="197">
                  <c:v>200.47879999999998</c:v>
                </c:pt>
                <c:pt idx="198">
                  <c:v>196.68199999999999</c:v>
                </c:pt>
                <c:pt idx="199">
                  <c:v>192.46280000000002</c:v>
                </c:pt>
                <c:pt idx="200">
                  <c:v>186.94070000000002</c:v>
                </c:pt>
                <c:pt idx="201">
                  <c:v>183.68079999999998</c:v>
                </c:pt>
                <c:pt idx="202">
                  <c:v>180.04139999999998</c:v>
                </c:pt>
                <c:pt idx="203">
                  <c:v>175.73839999999998</c:v>
                </c:pt>
                <c:pt idx="204">
                  <c:v>171.61490000000001</c:v>
                </c:pt>
                <c:pt idx="205">
                  <c:v>166.8544</c:v>
                </c:pt>
                <c:pt idx="206">
                  <c:v>163.672</c:v>
                </c:pt>
                <c:pt idx="207">
                  <c:v>160.44910000000002</c:v>
                </c:pt>
                <c:pt idx="208">
                  <c:v>156.75899999999999</c:v>
                </c:pt>
                <c:pt idx="209">
                  <c:v>155.1215</c:v>
                </c:pt>
                <c:pt idx="210">
                  <c:v>152.43600000000001</c:v>
                </c:pt>
                <c:pt idx="211">
                  <c:v>150.8682</c:v>
                </c:pt>
                <c:pt idx="212">
                  <c:v>149.2809</c:v>
                </c:pt>
                <c:pt idx="213">
                  <c:v>144.27760000000001</c:v>
                </c:pt>
                <c:pt idx="214">
                  <c:v>141.82160000000002</c:v>
                </c:pt>
                <c:pt idx="215">
                  <c:v>140.72810000000001</c:v>
                </c:pt>
                <c:pt idx="216">
                  <c:v>138.5027</c:v>
                </c:pt>
                <c:pt idx="217">
                  <c:v>137.1026</c:v>
                </c:pt>
                <c:pt idx="218">
                  <c:v>135.06479999999999</c:v>
                </c:pt>
                <c:pt idx="219">
                  <c:v>132.64049999999997</c:v>
                </c:pt>
                <c:pt idx="220">
                  <c:v>129.78949999999998</c:v>
                </c:pt>
                <c:pt idx="221">
                  <c:v>128.1807</c:v>
                </c:pt>
                <c:pt idx="222">
                  <c:v>125.19259999999998</c:v>
                </c:pt>
                <c:pt idx="223">
                  <c:v>120.97669999999999</c:v>
                </c:pt>
                <c:pt idx="224">
                  <c:v>117.28590000000001</c:v>
                </c:pt>
                <c:pt idx="225">
                  <c:v>116.63920000000002</c:v>
                </c:pt>
                <c:pt idx="226">
                  <c:v>114.27550000000001</c:v>
                </c:pt>
                <c:pt idx="227">
                  <c:v>111.64700000000002</c:v>
                </c:pt>
                <c:pt idx="228">
                  <c:v>109.40910000000001</c:v>
                </c:pt>
                <c:pt idx="229">
                  <c:v>107.0801</c:v>
                </c:pt>
                <c:pt idx="230">
                  <c:v>104.99109999999999</c:v>
                </c:pt>
                <c:pt idx="231">
                  <c:v>103.58029999999999</c:v>
                </c:pt>
                <c:pt idx="232">
                  <c:v>103.91149999999999</c:v>
                </c:pt>
                <c:pt idx="233">
                  <c:v>102.26629999999999</c:v>
                </c:pt>
                <c:pt idx="234">
                  <c:v>102.27839999999999</c:v>
                </c:pt>
                <c:pt idx="235">
                  <c:v>102.47399999999999</c:v>
                </c:pt>
                <c:pt idx="236">
                  <c:v>102.66200000000002</c:v>
                </c:pt>
                <c:pt idx="237">
                  <c:v>102.4653</c:v>
                </c:pt>
                <c:pt idx="238">
                  <c:v>102.5992</c:v>
                </c:pt>
                <c:pt idx="239">
                  <c:v>102.61030000000001</c:v>
                </c:pt>
                <c:pt idx="240">
                  <c:v>102.8814</c:v>
                </c:pt>
                <c:pt idx="241">
                  <c:v>103.02489999999999</c:v>
                </c:pt>
                <c:pt idx="242">
                  <c:v>103.11719999999998</c:v>
                </c:pt>
                <c:pt idx="243">
                  <c:v>102.50089999999999</c:v>
                </c:pt>
                <c:pt idx="244">
                  <c:v>101.33479999999999</c:v>
                </c:pt>
                <c:pt idx="245">
                  <c:v>101.54370000000002</c:v>
                </c:pt>
              </c:numCache>
            </c:numRef>
          </c:val>
          <c:smooth val="0"/>
          <c:extLst>
            <c:ext xmlns:c16="http://schemas.microsoft.com/office/drawing/2014/chart" uri="{C3380CC4-5D6E-409C-BE32-E72D297353CC}">
              <c16:uniqueId val="{00000001-078F-44BC-AFC6-70D9022EEC9E}"/>
            </c:ext>
          </c:extLst>
        </c:ser>
        <c:dLbls>
          <c:showLegendKey val="0"/>
          <c:showVal val="0"/>
          <c:showCatName val="0"/>
          <c:showSerName val="0"/>
          <c:showPercent val="0"/>
          <c:showBubbleSize val="0"/>
        </c:dLbls>
        <c:smooth val="0"/>
        <c:axId val="1852790240"/>
        <c:axId val="1852790656"/>
      </c:lineChart>
      <c:dateAx>
        <c:axId val="1852790240"/>
        <c:scaling>
          <c:orientation val="minMax"/>
        </c:scaling>
        <c:delete val="0"/>
        <c:axPos val="b"/>
        <c:numFmt formatCode="yyyy"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1852790656"/>
        <c:crosses val="autoZero"/>
        <c:auto val="1"/>
        <c:lblOffset val="100"/>
        <c:baseTimeUnit val="months"/>
        <c:majorUnit val="5"/>
        <c:majorTimeUnit val="years"/>
      </c:dateAx>
      <c:valAx>
        <c:axId val="185279065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Frutiger 45 Light" panose="020B0603020202020204" pitchFamily="34" charset="0"/>
                <a:ea typeface="+mn-ea"/>
                <a:cs typeface="+mn-cs"/>
              </a:defRPr>
            </a:pPr>
            <a:endParaRPr lang="en-US"/>
          </a:p>
        </c:txPr>
        <c:crossAx val="18527902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prstDash val="solid"/>
      <a:round/>
      <a:headEnd type="none" w="med" len="med"/>
      <a:tailEnd type="none" w="med" len="me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697450715693582E-2"/>
          <c:y val="3.6371144282298359E-2"/>
          <c:w val="0.92260221611966908"/>
          <c:h val="0.74958051155533423"/>
        </c:manualLayout>
      </c:layout>
      <c:lineChart>
        <c:grouping val="standard"/>
        <c:varyColors val="0"/>
        <c:ser>
          <c:idx val="1"/>
          <c:order val="1"/>
          <c:tx>
            <c:strRef>
              <c:f>'annual-share-of-co2-emissions ('!$C$1</c:f>
              <c:strCache>
                <c:ptCount val="1"/>
                <c:pt idx="0">
                  <c:v>United States</c:v>
                </c:pt>
              </c:strCache>
            </c:strRef>
          </c:tx>
          <c:spPr>
            <a:ln w="25400" cap="rnd" cmpd="sng" algn="ctr">
              <a:solidFill>
                <a:srgbClr val="4D3C2F"/>
              </a:solidFill>
              <a:prstDash val="solid"/>
              <a:round/>
              <a:headEnd type="none" w="med" len="med"/>
              <a:tailEnd type="none" w="med" len="med"/>
            </a:ln>
            <a:effectLst/>
          </c:spPr>
          <c:marker>
            <c:symbol val="none"/>
          </c:marker>
          <c:cat>
            <c:numRef>
              <c:f>'annual-share-of-co2-emissions ('!$B$1:$B$27244</c:f>
              <c:numCache>
                <c:formatCode>General</c:formatCode>
                <c:ptCount val="221"/>
                <c:pt idx="1">
                  <c:v>1800</c:v>
                </c:pt>
                <c:pt idx="2">
                  <c:v>1801</c:v>
                </c:pt>
                <c:pt idx="3">
                  <c:v>1802</c:v>
                </c:pt>
                <c:pt idx="4">
                  <c:v>1803</c:v>
                </c:pt>
                <c:pt idx="5">
                  <c:v>1804</c:v>
                </c:pt>
                <c:pt idx="6">
                  <c:v>1805</c:v>
                </c:pt>
                <c:pt idx="7">
                  <c:v>1806</c:v>
                </c:pt>
                <c:pt idx="8">
                  <c:v>1807</c:v>
                </c:pt>
                <c:pt idx="9">
                  <c:v>1808</c:v>
                </c:pt>
                <c:pt idx="10">
                  <c:v>1809</c:v>
                </c:pt>
                <c:pt idx="11">
                  <c:v>1810</c:v>
                </c:pt>
                <c:pt idx="12">
                  <c:v>1811</c:v>
                </c:pt>
                <c:pt idx="13">
                  <c:v>1812</c:v>
                </c:pt>
                <c:pt idx="14">
                  <c:v>1813</c:v>
                </c:pt>
                <c:pt idx="15">
                  <c:v>1814</c:v>
                </c:pt>
                <c:pt idx="16">
                  <c:v>1815</c:v>
                </c:pt>
                <c:pt idx="17">
                  <c:v>1816</c:v>
                </c:pt>
                <c:pt idx="18">
                  <c:v>1817</c:v>
                </c:pt>
                <c:pt idx="19">
                  <c:v>1818</c:v>
                </c:pt>
                <c:pt idx="20">
                  <c:v>1819</c:v>
                </c:pt>
                <c:pt idx="21">
                  <c:v>1820</c:v>
                </c:pt>
                <c:pt idx="22">
                  <c:v>1821</c:v>
                </c:pt>
                <c:pt idx="23">
                  <c:v>1822</c:v>
                </c:pt>
                <c:pt idx="24">
                  <c:v>1823</c:v>
                </c:pt>
                <c:pt idx="25">
                  <c:v>1824</c:v>
                </c:pt>
                <c:pt idx="26">
                  <c:v>1825</c:v>
                </c:pt>
                <c:pt idx="27">
                  <c:v>1826</c:v>
                </c:pt>
                <c:pt idx="28">
                  <c:v>1827</c:v>
                </c:pt>
                <c:pt idx="29">
                  <c:v>1828</c:v>
                </c:pt>
                <c:pt idx="30">
                  <c:v>1829</c:v>
                </c:pt>
                <c:pt idx="31">
                  <c:v>1830</c:v>
                </c:pt>
                <c:pt idx="32">
                  <c:v>1831</c:v>
                </c:pt>
                <c:pt idx="33">
                  <c:v>1832</c:v>
                </c:pt>
                <c:pt idx="34">
                  <c:v>1833</c:v>
                </c:pt>
                <c:pt idx="35">
                  <c:v>1834</c:v>
                </c:pt>
                <c:pt idx="36">
                  <c:v>1835</c:v>
                </c:pt>
                <c:pt idx="37">
                  <c:v>1836</c:v>
                </c:pt>
                <c:pt idx="38">
                  <c:v>1837</c:v>
                </c:pt>
                <c:pt idx="39">
                  <c:v>1838</c:v>
                </c:pt>
                <c:pt idx="40">
                  <c:v>1839</c:v>
                </c:pt>
                <c:pt idx="41">
                  <c:v>1840</c:v>
                </c:pt>
                <c:pt idx="42">
                  <c:v>1841</c:v>
                </c:pt>
                <c:pt idx="43">
                  <c:v>1842</c:v>
                </c:pt>
                <c:pt idx="44">
                  <c:v>1843</c:v>
                </c:pt>
                <c:pt idx="45">
                  <c:v>1844</c:v>
                </c:pt>
                <c:pt idx="46">
                  <c:v>1845</c:v>
                </c:pt>
                <c:pt idx="47">
                  <c:v>1846</c:v>
                </c:pt>
                <c:pt idx="48">
                  <c:v>1847</c:v>
                </c:pt>
                <c:pt idx="49">
                  <c:v>1848</c:v>
                </c:pt>
                <c:pt idx="50">
                  <c:v>1849</c:v>
                </c:pt>
                <c:pt idx="51">
                  <c:v>1850</c:v>
                </c:pt>
                <c:pt idx="52">
                  <c:v>1851</c:v>
                </c:pt>
                <c:pt idx="53">
                  <c:v>1852</c:v>
                </c:pt>
                <c:pt idx="54">
                  <c:v>1853</c:v>
                </c:pt>
                <c:pt idx="55">
                  <c:v>1854</c:v>
                </c:pt>
                <c:pt idx="56">
                  <c:v>1855</c:v>
                </c:pt>
                <c:pt idx="57">
                  <c:v>1856</c:v>
                </c:pt>
                <c:pt idx="58">
                  <c:v>1857</c:v>
                </c:pt>
                <c:pt idx="59">
                  <c:v>1858</c:v>
                </c:pt>
                <c:pt idx="60">
                  <c:v>1859</c:v>
                </c:pt>
                <c:pt idx="61">
                  <c:v>1860</c:v>
                </c:pt>
                <c:pt idx="62">
                  <c:v>1861</c:v>
                </c:pt>
                <c:pt idx="63">
                  <c:v>1862</c:v>
                </c:pt>
                <c:pt idx="64">
                  <c:v>1863</c:v>
                </c:pt>
                <c:pt idx="65">
                  <c:v>1864</c:v>
                </c:pt>
                <c:pt idx="66">
                  <c:v>1865</c:v>
                </c:pt>
                <c:pt idx="67">
                  <c:v>1866</c:v>
                </c:pt>
                <c:pt idx="68">
                  <c:v>1867</c:v>
                </c:pt>
                <c:pt idx="69">
                  <c:v>1868</c:v>
                </c:pt>
                <c:pt idx="70">
                  <c:v>1869</c:v>
                </c:pt>
                <c:pt idx="71">
                  <c:v>1870</c:v>
                </c:pt>
                <c:pt idx="72">
                  <c:v>1871</c:v>
                </c:pt>
                <c:pt idx="73">
                  <c:v>1872</c:v>
                </c:pt>
                <c:pt idx="74">
                  <c:v>1873</c:v>
                </c:pt>
                <c:pt idx="75">
                  <c:v>1874</c:v>
                </c:pt>
                <c:pt idx="76">
                  <c:v>1875</c:v>
                </c:pt>
                <c:pt idx="77">
                  <c:v>1876</c:v>
                </c:pt>
                <c:pt idx="78">
                  <c:v>1877</c:v>
                </c:pt>
                <c:pt idx="79">
                  <c:v>1878</c:v>
                </c:pt>
                <c:pt idx="80">
                  <c:v>1879</c:v>
                </c:pt>
                <c:pt idx="81">
                  <c:v>1880</c:v>
                </c:pt>
                <c:pt idx="82">
                  <c:v>1881</c:v>
                </c:pt>
                <c:pt idx="83">
                  <c:v>1882</c:v>
                </c:pt>
                <c:pt idx="84">
                  <c:v>1883</c:v>
                </c:pt>
                <c:pt idx="85">
                  <c:v>1884</c:v>
                </c:pt>
                <c:pt idx="86">
                  <c:v>1885</c:v>
                </c:pt>
                <c:pt idx="87">
                  <c:v>1886</c:v>
                </c:pt>
                <c:pt idx="88">
                  <c:v>1887</c:v>
                </c:pt>
                <c:pt idx="89">
                  <c:v>1888</c:v>
                </c:pt>
                <c:pt idx="90">
                  <c:v>1889</c:v>
                </c:pt>
                <c:pt idx="91">
                  <c:v>1890</c:v>
                </c:pt>
                <c:pt idx="92">
                  <c:v>1891</c:v>
                </c:pt>
                <c:pt idx="93">
                  <c:v>1892</c:v>
                </c:pt>
                <c:pt idx="94">
                  <c:v>1893</c:v>
                </c:pt>
                <c:pt idx="95">
                  <c:v>1894</c:v>
                </c:pt>
                <c:pt idx="96">
                  <c:v>1895</c:v>
                </c:pt>
                <c:pt idx="97">
                  <c:v>1896</c:v>
                </c:pt>
                <c:pt idx="98">
                  <c:v>1897</c:v>
                </c:pt>
                <c:pt idx="99">
                  <c:v>1898</c:v>
                </c:pt>
                <c:pt idx="100">
                  <c:v>1899</c:v>
                </c:pt>
                <c:pt idx="101">
                  <c:v>1900</c:v>
                </c:pt>
                <c:pt idx="102">
                  <c:v>1901</c:v>
                </c:pt>
                <c:pt idx="103">
                  <c:v>1902</c:v>
                </c:pt>
                <c:pt idx="104">
                  <c:v>1903</c:v>
                </c:pt>
                <c:pt idx="105">
                  <c:v>1904</c:v>
                </c:pt>
                <c:pt idx="106">
                  <c:v>1905</c:v>
                </c:pt>
                <c:pt idx="107">
                  <c:v>1906</c:v>
                </c:pt>
                <c:pt idx="108">
                  <c:v>1907</c:v>
                </c:pt>
                <c:pt idx="109">
                  <c:v>1908</c:v>
                </c:pt>
                <c:pt idx="110">
                  <c:v>1909</c:v>
                </c:pt>
                <c:pt idx="111">
                  <c:v>1910</c:v>
                </c:pt>
                <c:pt idx="112">
                  <c:v>1911</c:v>
                </c:pt>
                <c:pt idx="113">
                  <c:v>1912</c:v>
                </c:pt>
                <c:pt idx="114">
                  <c:v>1913</c:v>
                </c:pt>
                <c:pt idx="115">
                  <c:v>1914</c:v>
                </c:pt>
                <c:pt idx="116">
                  <c:v>1915</c:v>
                </c:pt>
                <c:pt idx="117">
                  <c:v>1916</c:v>
                </c:pt>
                <c:pt idx="118">
                  <c:v>1917</c:v>
                </c:pt>
                <c:pt idx="119">
                  <c:v>1918</c:v>
                </c:pt>
                <c:pt idx="120">
                  <c:v>1919</c:v>
                </c:pt>
                <c:pt idx="121">
                  <c:v>1920</c:v>
                </c:pt>
                <c:pt idx="122">
                  <c:v>1921</c:v>
                </c:pt>
                <c:pt idx="123">
                  <c:v>1922</c:v>
                </c:pt>
                <c:pt idx="124">
                  <c:v>1923</c:v>
                </c:pt>
                <c:pt idx="125">
                  <c:v>1924</c:v>
                </c:pt>
                <c:pt idx="126">
                  <c:v>1925</c:v>
                </c:pt>
                <c:pt idx="127">
                  <c:v>1926</c:v>
                </c:pt>
                <c:pt idx="128">
                  <c:v>1927</c:v>
                </c:pt>
                <c:pt idx="129">
                  <c:v>1928</c:v>
                </c:pt>
                <c:pt idx="130">
                  <c:v>1929</c:v>
                </c:pt>
                <c:pt idx="131">
                  <c:v>1930</c:v>
                </c:pt>
                <c:pt idx="132">
                  <c:v>1931</c:v>
                </c:pt>
                <c:pt idx="133">
                  <c:v>1932</c:v>
                </c:pt>
                <c:pt idx="134">
                  <c:v>1933</c:v>
                </c:pt>
                <c:pt idx="135">
                  <c:v>1934</c:v>
                </c:pt>
                <c:pt idx="136">
                  <c:v>1935</c:v>
                </c:pt>
                <c:pt idx="137">
                  <c:v>1936</c:v>
                </c:pt>
                <c:pt idx="138">
                  <c:v>1937</c:v>
                </c:pt>
                <c:pt idx="139">
                  <c:v>1938</c:v>
                </c:pt>
                <c:pt idx="140">
                  <c:v>1939</c:v>
                </c:pt>
                <c:pt idx="141">
                  <c:v>1940</c:v>
                </c:pt>
                <c:pt idx="142">
                  <c:v>1941</c:v>
                </c:pt>
                <c:pt idx="143">
                  <c:v>1942</c:v>
                </c:pt>
                <c:pt idx="144">
                  <c:v>1943</c:v>
                </c:pt>
                <c:pt idx="145">
                  <c:v>1944</c:v>
                </c:pt>
                <c:pt idx="146">
                  <c:v>1945</c:v>
                </c:pt>
                <c:pt idx="147">
                  <c:v>1946</c:v>
                </c:pt>
                <c:pt idx="148">
                  <c:v>1947</c:v>
                </c:pt>
                <c:pt idx="149">
                  <c:v>1948</c:v>
                </c:pt>
                <c:pt idx="150">
                  <c:v>1949</c:v>
                </c:pt>
                <c:pt idx="151">
                  <c:v>1950</c:v>
                </c:pt>
                <c:pt idx="152">
                  <c:v>1951</c:v>
                </c:pt>
                <c:pt idx="153">
                  <c:v>1952</c:v>
                </c:pt>
                <c:pt idx="154">
                  <c:v>1953</c:v>
                </c:pt>
                <c:pt idx="155">
                  <c:v>1954</c:v>
                </c:pt>
                <c:pt idx="156">
                  <c:v>1955</c:v>
                </c:pt>
                <c:pt idx="157">
                  <c:v>1956</c:v>
                </c:pt>
                <c:pt idx="158">
                  <c:v>1957</c:v>
                </c:pt>
                <c:pt idx="159">
                  <c:v>1958</c:v>
                </c:pt>
                <c:pt idx="160">
                  <c:v>1959</c:v>
                </c:pt>
                <c:pt idx="161">
                  <c:v>1960</c:v>
                </c:pt>
                <c:pt idx="162">
                  <c:v>1961</c:v>
                </c:pt>
                <c:pt idx="163">
                  <c:v>1962</c:v>
                </c:pt>
                <c:pt idx="164">
                  <c:v>1963</c:v>
                </c:pt>
                <c:pt idx="165">
                  <c:v>1964</c:v>
                </c:pt>
                <c:pt idx="166">
                  <c:v>1965</c:v>
                </c:pt>
                <c:pt idx="167">
                  <c:v>1966</c:v>
                </c:pt>
                <c:pt idx="168">
                  <c:v>1967</c:v>
                </c:pt>
                <c:pt idx="169">
                  <c:v>1968</c:v>
                </c:pt>
                <c:pt idx="170">
                  <c:v>1969</c:v>
                </c:pt>
                <c:pt idx="171">
                  <c:v>1970</c:v>
                </c:pt>
                <c:pt idx="172">
                  <c:v>1971</c:v>
                </c:pt>
                <c:pt idx="173">
                  <c:v>1972</c:v>
                </c:pt>
                <c:pt idx="174">
                  <c:v>1973</c:v>
                </c:pt>
                <c:pt idx="175">
                  <c:v>1974</c:v>
                </c:pt>
                <c:pt idx="176">
                  <c:v>1975</c:v>
                </c:pt>
                <c:pt idx="177">
                  <c:v>1976</c:v>
                </c:pt>
                <c:pt idx="178">
                  <c:v>1977</c:v>
                </c:pt>
                <c:pt idx="179">
                  <c:v>1978</c:v>
                </c:pt>
                <c:pt idx="180">
                  <c:v>1979</c:v>
                </c:pt>
                <c:pt idx="181">
                  <c:v>1980</c:v>
                </c:pt>
                <c:pt idx="182">
                  <c:v>1981</c:v>
                </c:pt>
                <c:pt idx="183">
                  <c:v>1982</c:v>
                </c:pt>
                <c:pt idx="184">
                  <c:v>1983</c:v>
                </c:pt>
                <c:pt idx="185">
                  <c:v>1984</c:v>
                </c:pt>
                <c:pt idx="186">
                  <c:v>1985</c:v>
                </c:pt>
                <c:pt idx="187">
                  <c:v>1986</c:v>
                </c:pt>
                <c:pt idx="188">
                  <c:v>1987</c:v>
                </c:pt>
                <c:pt idx="189">
                  <c:v>1988</c:v>
                </c:pt>
                <c:pt idx="190">
                  <c:v>1989</c:v>
                </c:pt>
                <c:pt idx="191">
                  <c:v>1990</c:v>
                </c:pt>
                <c:pt idx="192">
                  <c:v>1991</c:v>
                </c:pt>
                <c:pt idx="193">
                  <c:v>1992</c:v>
                </c:pt>
                <c:pt idx="194">
                  <c:v>1993</c:v>
                </c:pt>
                <c:pt idx="195">
                  <c:v>1994</c:v>
                </c:pt>
                <c:pt idx="196">
                  <c:v>1995</c:v>
                </c:pt>
                <c:pt idx="197">
                  <c:v>1996</c:v>
                </c:pt>
                <c:pt idx="198">
                  <c:v>1997</c:v>
                </c:pt>
                <c:pt idx="199">
                  <c:v>1998</c:v>
                </c:pt>
                <c:pt idx="200">
                  <c:v>1999</c:v>
                </c:pt>
                <c:pt idx="201">
                  <c:v>2000</c:v>
                </c:pt>
                <c:pt idx="202">
                  <c:v>2001</c:v>
                </c:pt>
                <c:pt idx="203">
                  <c:v>2002</c:v>
                </c:pt>
                <c:pt idx="204">
                  <c:v>2003</c:v>
                </c:pt>
                <c:pt idx="205">
                  <c:v>2004</c:v>
                </c:pt>
                <c:pt idx="206">
                  <c:v>2005</c:v>
                </c:pt>
                <c:pt idx="207">
                  <c:v>2006</c:v>
                </c:pt>
                <c:pt idx="208">
                  <c:v>2007</c:v>
                </c:pt>
                <c:pt idx="209">
                  <c:v>2008</c:v>
                </c:pt>
                <c:pt idx="210">
                  <c:v>2009</c:v>
                </c:pt>
                <c:pt idx="211">
                  <c:v>2010</c:v>
                </c:pt>
                <c:pt idx="212">
                  <c:v>2011</c:v>
                </c:pt>
                <c:pt idx="213">
                  <c:v>2012</c:v>
                </c:pt>
                <c:pt idx="214">
                  <c:v>2013</c:v>
                </c:pt>
                <c:pt idx="215">
                  <c:v>2014</c:v>
                </c:pt>
                <c:pt idx="216">
                  <c:v>2015</c:v>
                </c:pt>
                <c:pt idx="217">
                  <c:v>2016</c:v>
                </c:pt>
                <c:pt idx="218">
                  <c:v>2017</c:v>
                </c:pt>
                <c:pt idx="219">
                  <c:v>2018</c:v>
                </c:pt>
                <c:pt idx="220">
                  <c:v>2019</c:v>
                </c:pt>
              </c:numCache>
            </c:numRef>
          </c:cat>
          <c:val>
            <c:numRef>
              <c:f>'annual-share-of-co2-emissions ('!$C$2:$C$27244</c:f>
              <c:numCache>
                <c:formatCode>General</c:formatCode>
                <c:ptCount val="220"/>
                <c:pt idx="0">
                  <c:v>0.899960871</c:v>
                </c:pt>
                <c:pt idx="1">
                  <c:v>0.95662429599999999</c:v>
                </c:pt>
                <c:pt idx="2">
                  <c:v>0.78693096900000004</c:v>
                </c:pt>
                <c:pt idx="3">
                  <c:v>0.94251803599999995</c:v>
                </c:pt>
                <c:pt idx="4">
                  <c:v>0.97180692000000002</c:v>
                </c:pt>
                <c:pt idx="5">
                  <c:v>1.0196250410000001</c:v>
                </c:pt>
                <c:pt idx="6">
                  <c:v>0.95138525900000004</c:v>
                </c:pt>
                <c:pt idx="7">
                  <c:v>1.0234499210000001</c:v>
                </c:pt>
                <c:pt idx="8">
                  <c:v>1.118077325</c:v>
                </c:pt>
                <c:pt idx="9">
                  <c:v>1.1485851520000001</c:v>
                </c:pt>
                <c:pt idx="10">
                  <c:v>1.1174279549999999</c:v>
                </c:pt>
                <c:pt idx="11">
                  <c:v>1.1293159310000001</c:v>
                </c:pt>
                <c:pt idx="12">
                  <c:v>1.1794138670000001</c:v>
                </c:pt>
                <c:pt idx="13">
                  <c:v>1.2622222219999999</c:v>
                </c:pt>
                <c:pt idx="14">
                  <c:v>1.330666203</c:v>
                </c:pt>
                <c:pt idx="15">
                  <c:v>1.3817507790000001</c:v>
                </c:pt>
                <c:pt idx="16">
                  <c:v>1.391344454</c:v>
                </c:pt>
                <c:pt idx="17">
                  <c:v>1.4528203989999999</c:v>
                </c:pt>
                <c:pt idx="18">
                  <c:v>1.5720717399999999</c:v>
                </c:pt>
                <c:pt idx="19">
                  <c:v>1.5258215959999999</c:v>
                </c:pt>
                <c:pt idx="20">
                  <c:v>1.5613705360000001</c:v>
                </c:pt>
                <c:pt idx="21">
                  <c:v>1.609915942</c:v>
                </c:pt>
                <c:pt idx="22">
                  <c:v>1.617324561</c:v>
                </c:pt>
                <c:pt idx="23">
                  <c:v>1.593883634</c:v>
                </c:pt>
                <c:pt idx="24">
                  <c:v>1.7341764230000001</c:v>
                </c:pt>
                <c:pt idx="25">
                  <c:v>1.8694970449999999</c:v>
                </c:pt>
                <c:pt idx="26">
                  <c:v>2.1416214280000001</c:v>
                </c:pt>
                <c:pt idx="27">
                  <c:v>2.1956642579999999</c:v>
                </c:pt>
                <c:pt idx="28">
                  <c:v>2.3918183320000002</c:v>
                </c:pt>
                <c:pt idx="29">
                  <c:v>2.7040450310000002</c:v>
                </c:pt>
                <c:pt idx="30">
                  <c:v>2.3433645780000001</c:v>
                </c:pt>
                <c:pt idx="31">
                  <c:v>2.678803641</c:v>
                </c:pt>
                <c:pt idx="32">
                  <c:v>3.5515949889999998</c:v>
                </c:pt>
                <c:pt idx="33">
                  <c:v>4.0646631769999999</c:v>
                </c:pt>
                <c:pt idx="34">
                  <c:v>3.8219461699999999</c:v>
                </c:pt>
                <c:pt idx="35">
                  <c:v>4.7721288230000001</c:v>
                </c:pt>
                <c:pt idx="36">
                  <c:v>4.5146174290000003</c:v>
                </c:pt>
                <c:pt idx="37">
                  <c:v>5.0677212750000002</c:v>
                </c:pt>
                <c:pt idx="38">
                  <c:v>4.656131308</c:v>
                </c:pt>
                <c:pt idx="39">
                  <c:v>4.9438644869999999</c:v>
                </c:pt>
                <c:pt idx="40">
                  <c:v>4.9385378480000002</c:v>
                </c:pt>
                <c:pt idx="41">
                  <c:v>5.0678300360000001</c:v>
                </c:pt>
                <c:pt idx="42">
                  <c:v>5.3416324800000003</c:v>
                </c:pt>
                <c:pt idx="43">
                  <c:v>5.8440663009999998</c:v>
                </c:pt>
                <c:pt idx="44">
                  <c:v>6.5806518470000004</c:v>
                </c:pt>
                <c:pt idx="45">
                  <c:v>7.2189041810000001</c:v>
                </c:pt>
                <c:pt idx="46">
                  <c:v>8.0550782519999995</c:v>
                </c:pt>
                <c:pt idx="47">
                  <c:v>8.7412067239999995</c:v>
                </c:pt>
                <c:pt idx="48">
                  <c:v>9.6566116490000002</c:v>
                </c:pt>
                <c:pt idx="49">
                  <c:v>9.9291204949999994</c:v>
                </c:pt>
                <c:pt idx="50">
                  <c:v>10.05247683</c:v>
                </c:pt>
                <c:pt idx="51">
                  <c:v>12.39057115</c:v>
                </c:pt>
                <c:pt idx="52">
                  <c:v>12.908237120000001</c:v>
                </c:pt>
                <c:pt idx="53">
                  <c:v>13.88617118</c:v>
                </c:pt>
                <c:pt idx="54">
                  <c:v>12.996524689999999</c:v>
                </c:pt>
                <c:pt idx="55">
                  <c:v>14.667774550000001</c:v>
                </c:pt>
                <c:pt idx="56">
                  <c:v>14.43842495</c:v>
                </c:pt>
                <c:pt idx="57">
                  <c:v>14.668342300000001</c:v>
                </c:pt>
                <c:pt idx="58">
                  <c:v>14.65615307</c:v>
                </c:pt>
                <c:pt idx="59">
                  <c:v>15.040850580000001</c:v>
                </c:pt>
                <c:pt idx="60">
                  <c:v>14.347160410000001</c:v>
                </c:pt>
                <c:pt idx="61">
                  <c:v>13.13616004</c:v>
                </c:pt>
                <c:pt idx="62">
                  <c:v>13.40143086</c:v>
                </c:pt>
                <c:pt idx="63">
                  <c:v>14.505304710000001</c:v>
                </c:pt>
                <c:pt idx="64">
                  <c:v>14.40879855</c:v>
                </c:pt>
                <c:pt idx="65">
                  <c:v>13.606467889999999</c:v>
                </c:pt>
                <c:pt idx="66">
                  <c:v>13.28163447</c:v>
                </c:pt>
                <c:pt idx="67">
                  <c:v>15.2498313</c:v>
                </c:pt>
                <c:pt idx="68">
                  <c:v>16.78077334</c:v>
                </c:pt>
                <c:pt idx="69">
                  <c:v>17.97932926</c:v>
                </c:pt>
                <c:pt idx="70">
                  <c:v>18.51895172</c:v>
                </c:pt>
                <c:pt idx="71">
                  <c:v>18.196938809999999</c:v>
                </c:pt>
                <c:pt idx="72">
                  <c:v>20.16460665</c:v>
                </c:pt>
                <c:pt idx="73">
                  <c:v>20.96525522</c:v>
                </c:pt>
                <c:pt idx="74">
                  <c:v>21.556530540000001</c:v>
                </c:pt>
                <c:pt idx="75">
                  <c:v>20.08696454</c:v>
                </c:pt>
                <c:pt idx="76">
                  <c:v>19.374148210000001</c:v>
                </c:pt>
                <c:pt idx="77">
                  <c:v>21.052190230000001</c:v>
                </c:pt>
                <c:pt idx="78">
                  <c:v>20.42975105</c:v>
                </c:pt>
                <c:pt idx="79">
                  <c:v>23.24491656</c:v>
                </c:pt>
                <c:pt idx="80">
                  <c:v>23.273074919999999</c:v>
                </c:pt>
                <c:pt idx="81">
                  <c:v>23.82034969</c:v>
                </c:pt>
                <c:pt idx="82">
                  <c:v>25.258855789999998</c:v>
                </c:pt>
                <c:pt idx="83">
                  <c:v>25.61785077</c:v>
                </c:pt>
                <c:pt idx="84">
                  <c:v>26.700756269999999</c:v>
                </c:pt>
                <c:pt idx="85">
                  <c:v>26.955391420000002</c:v>
                </c:pt>
                <c:pt idx="86">
                  <c:v>28.03203272</c:v>
                </c:pt>
                <c:pt idx="87">
                  <c:v>28.546715039999999</c:v>
                </c:pt>
                <c:pt idx="88">
                  <c:v>31.358030930000002</c:v>
                </c:pt>
                <c:pt idx="89">
                  <c:v>28.154075160000001</c:v>
                </c:pt>
                <c:pt idx="90">
                  <c:v>30.940126500000002</c:v>
                </c:pt>
                <c:pt idx="91">
                  <c:v>31.45411249</c:v>
                </c:pt>
                <c:pt idx="92">
                  <c:v>32.877421470000002</c:v>
                </c:pt>
                <c:pt idx="93">
                  <c:v>33.545252509999997</c:v>
                </c:pt>
                <c:pt idx="94">
                  <c:v>30.341916879999999</c:v>
                </c:pt>
                <c:pt idx="95">
                  <c:v>32.313519550000002</c:v>
                </c:pt>
                <c:pt idx="96">
                  <c:v>31.354078980000001</c:v>
                </c:pt>
                <c:pt idx="97">
                  <c:v>31.14500262</c:v>
                </c:pt>
                <c:pt idx="98">
                  <c:v>32.185972360000001</c:v>
                </c:pt>
                <c:pt idx="99">
                  <c:v>33.795978830000003</c:v>
                </c:pt>
                <c:pt idx="100">
                  <c:v>33.994584340000003</c:v>
                </c:pt>
                <c:pt idx="101">
                  <c:v>35.829095959999997</c:v>
                </c:pt>
                <c:pt idx="102">
                  <c:v>37.0366316</c:v>
                </c:pt>
                <c:pt idx="103">
                  <c:v>39.711848439999997</c:v>
                </c:pt>
                <c:pt idx="104">
                  <c:v>38.679186180000002</c:v>
                </c:pt>
                <c:pt idx="105">
                  <c:v>40.638841579999998</c:v>
                </c:pt>
                <c:pt idx="106">
                  <c:v>40.631234030000002</c:v>
                </c:pt>
                <c:pt idx="107">
                  <c:v>41.77541162</c:v>
                </c:pt>
                <c:pt idx="108">
                  <c:v>37.983070619999999</c:v>
                </c:pt>
                <c:pt idx="109">
                  <c:v>40.449920570000003</c:v>
                </c:pt>
                <c:pt idx="110">
                  <c:v>42.086868350000003</c:v>
                </c:pt>
                <c:pt idx="111">
                  <c:v>40.924855340000001</c:v>
                </c:pt>
                <c:pt idx="112">
                  <c:v>41.709138770000003</c:v>
                </c:pt>
                <c:pt idx="113">
                  <c:v>41.402905349999997</c:v>
                </c:pt>
                <c:pt idx="114">
                  <c:v>41.702054410000002</c:v>
                </c:pt>
                <c:pt idx="115">
                  <c:v>43.859836229999999</c:v>
                </c:pt>
                <c:pt idx="116">
                  <c:v>45.120671790000003</c:v>
                </c:pt>
                <c:pt idx="117">
                  <c:v>47.453219959999998</c:v>
                </c:pt>
                <c:pt idx="118">
                  <c:v>50.293768620000002</c:v>
                </c:pt>
                <c:pt idx="119">
                  <c:v>49.146573330000002</c:v>
                </c:pt>
                <c:pt idx="120">
                  <c:v>49.66036759</c:v>
                </c:pt>
                <c:pt idx="121">
                  <c:v>46.40547059</c:v>
                </c:pt>
                <c:pt idx="122">
                  <c:v>44.632841509999999</c:v>
                </c:pt>
                <c:pt idx="123">
                  <c:v>51.93270424</c:v>
                </c:pt>
                <c:pt idx="124">
                  <c:v>46.399580360000002</c:v>
                </c:pt>
                <c:pt idx="125">
                  <c:v>47.30754932</c:v>
                </c:pt>
                <c:pt idx="126">
                  <c:v>52.247321380000002</c:v>
                </c:pt>
                <c:pt idx="127">
                  <c:v>46.748056200000001</c:v>
                </c:pt>
                <c:pt idx="128">
                  <c:v>46.164044779999998</c:v>
                </c:pt>
                <c:pt idx="129">
                  <c:v>46.106910249999999</c:v>
                </c:pt>
                <c:pt idx="130">
                  <c:v>44.459739059999997</c:v>
                </c:pt>
                <c:pt idx="131">
                  <c:v>42.33703405</c:v>
                </c:pt>
                <c:pt idx="132">
                  <c:v>39.788298089999998</c:v>
                </c:pt>
                <c:pt idx="133">
                  <c:v>40.520711130000002</c:v>
                </c:pt>
                <c:pt idx="134">
                  <c:v>39.669728679999999</c:v>
                </c:pt>
                <c:pt idx="135">
                  <c:v>39.275700450000002</c:v>
                </c:pt>
                <c:pt idx="136">
                  <c:v>41.041963709999997</c:v>
                </c:pt>
                <c:pt idx="137">
                  <c:v>40.160887379999998</c:v>
                </c:pt>
                <c:pt idx="138">
                  <c:v>36.090993150000003</c:v>
                </c:pt>
                <c:pt idx="139">
                  <c:v>37.603048370000003</c:v>
                </c:pt>
                <c:pt idx="140">
                  <c:v>38.613999960000001</c:v>
                </c:pt>
                <c:pt idx="141">
                  <c:v>41.154890969999997</c:v>
                </c:pt>
                <c:pt idx="142">
                  <c:v>44.453498660000001</c:v>
                </c:pt>
                <c:pt idx="143">
                  <c:v>45.181030909999997</c:v>
                </c:pt>
                <c:pt idx="144">
                  <c:v>47.84193732</c:v>
                </c:pt>
                <c:pt idx="145">
                  <c:v>55.541346050000001</c:v>
                </c:pt>
                <c:pt idx="146">
                  <c:v>48.670706760000002</c:v>
                </c:pt>
                <c:pt idx="147">
                  <c:v>48.402171930000002</c:v>
                </c:pt>
                <c:pt idx="148">
                  <c:v>47.760495970000001</c:v>
                </c:pt>
                <c:pt idx="149">
                  <c:v>41.234323529999998</c:v>
                </c:pt>
                <c:pt idx="150">
                  <c:v>42.279885100000001</c:v>
                </c:pt>
                <c:pt idx="151">
                  <c:v>40.991647639999996</c:v>
                </c:pt>
                <c:pt idx="152">
                  <c:v>39.40117008</c:v>
                </c:pt>
                <c:pt idx="153">
                  <c:v>39.237300900000001</c:v>
                </c:pt>
                <c:pt idx="154">
                  <c:v>36.600096999999998</c:v>
                </c:pt>
                <c:pt idx="155">
                  <c:v>36.587453680000003</c:v>
                </c:pt>
                <c:pt idx="156">
                  <c:v>36.024460820000002</c:v>
                </c:pt>
                <c:pt idx="157">
                  <c:v>34.578721369999997</c:v>
                </c:pt>
                <c:pt idx="158">
                  <c:v>32.576325930000003</c:v>
                </c:pt>
                <c:pt idx="159">
                  <c:v>31.903733970000001</c:v>
                </c:pt>
                <c:pt idx="160">
                  <c:v>30.935759520000001</c:v>
                </c:pt>
                <c:pt idx="161">
                  <c:v>30.754263160000001</c:v>
                </c:pt>
                <c:pt idx="162">
                  <c:v>30.802569600000002</c:v>
                </c:pt>
                <c:pt idx="163">
                  <c:v>30.441705590000002</c:v>
                </c:pt>
                <c:pt idx="164">
                  <c:v>30.2030943</c:v>
                </c:pt>
                <c:pt idx="165">
                  <c:v>30.06571722</c:v>
                </c:pt>
                <c:pt idx="166">
                  <c:v>30.178294739999998</c:v>
                </c:pt>
                <c:pt idx="167">
                  <c:v>30.34382956</c:v>
                </c:pt>
                <c:pt idx="168">
                  <c:v>29.824768580000001</c:v>
                </c:pt>
                <c:pt idx="169">
                  <c:v>29.371523499999999</c:v>
                </c:pt>
                <c:pt idx="170">
                  <c:v>29.17340609</c:v>
                </c:pt>
                <c:pt idx="171">
                  <c:v>28.207936490000002</c:v>
                </c:pt>
                <c:pt idx="172">
                  <c:v>28.23864296</c:v>
                </c:pt>
                <c:pt idx="173">
                  <c:v>28.013249800000001</c:v>
                </c:pt>
                <c:pt idx="174">
                  <c:v>27.135726819999999</c:v>
                </c:pt>
                <c:pt idx="175">
                  <c:v>26.035627739999999</c:v>
                </c:pt>
                <c:pt idx="176">
                  <c:v>25.883315970000002</c:v>
                </c:pt>
                <c:pt idx="177">
                  <c:v>25.893388380000001</c:v>
                </c:pt>
                <c:pt idx="178">
                  <c:v>25.755616320000001</c:v>
                </c:pt>
                <c:pt idx="179">
                  <c:v>25.143767969999999</c:v>
                </c:pt>
                <c:pt idx="180">
                  <c:v>24.351315700000001</c:v>
                </c:pt>
                <c:pt idx="181">
                  <c:v>24.044804939999999</c:v>
                </c:pt>
                <c:pt idx="182">
                  <c:v>23.004003789999999</c:v>
                </c:pt>
                <c:pt idx="183">
                  <c:v>22.97019229</c:v>
                </c:pt>
                <c:pt idx="184">
                  <c:v>23.001174819999999</c:v>
                </c:pt>
                <c:pt idx="185">
                  <c:v>22.291481659999999</c:v>
                </c:pt>
                <c:pt idx="186">
                  <c:v>21.997466070000002</c:v>
                </c:pt>
                <c:pt idx="187">
                  <c:v>22.22332926</c:v>
                </c:pt>
                <c:pt idx="188">
                  <c:v>22.343350579999999</c:v>
                </c:pt>
                <c:pt idx="189">
                  <c:v>22.29505026</c:v>
                </c:pt>
                <c:pt idx="190">
                  <c:v>22.5940096</c:v>
                </c:pt>
                <c:pt idx="191">
                  <c:v>21.920555669999999</c:v>
                </c:pt>
                <c:pt idx="192">
                  <c:v>23.090746079999999</c:v>
                </c:pt>
                <c:pt idx="193">
                  <c:v>23.292906670000001</c:v>
                </c:pt>
                <c:pt idx="194">
                  <c:v>23.538271210000001</c:v>
                </c:pt>
                <c:pt idx="195">
                  <c:v>23.310769000000001</c:v>
                </c:pt>
                <c:pt idx="196">
                  <c:v>23.39590239</c:v>
                </c:pt>
                <c:pt idx="197">
                  <c:v>23.57766127</c:v>
                </c:pt>
                <c:pt idx="198">
                  <c:v>23.851292480000001</c:v>
                </c:pt>
                <c:pt idx="199">
                  <c:v>23.864293409999998</c:v>
                </c:pt>
                <c:pt idx="200">
                  <c:v>23.878579290000001</c:v>
                </c:pt>
                <c:pt idx="201">
                  <c:v>23.29223679</c:v>
                </c:pt>
                <c:pt idx="202">
                  <c:v>22.934698050000002</c:v>
                </c:pt>
                <c:pt idx="203">
                  <c:v>22.048568840000002</c:v>
                </c:pt>
                <c:pt idx="204">
                  <c:v>21.452481349999999</c:v>
                </c:pt>
                <c:pt idx="205">
                  <c:v>20.849056640000001</c:v>
                </c:pt>
                <c:pt idx="206">
                  <c:v>19.921448139999999</c:v>
                </c:pt>
                <c:pt idx="207">
                  <c:v>19.583487590000001</c:v>
                </c:pt>
                <c:pt idx="208">
                  <c:v>18.564243879999999</c:v>
                </c:pt>
                <c:pt idx="209">
                  <c:v>17.451693200000001</c:v>
                </c:pt>
                <c:pt idx="210">
                  <c:v>17.198089679999999</c:v>
                </c:pt>
                <c:pt idx="211">
                  <c:v>16.26823242</c:v>
                </c:pt>
                <c:pt idx="212">
                  <c:v>15.441793150000001</c:v>
                </c:pt>
                <c:pt idx="213">
                  <c:v>15.76010449</c:v>
                </c:pt>
                <c:pt idx="214">
                  <c:v>15.78022423</c:v>
                </c:pt>
                <c:pt idx="215">
                  <c:v>15.372102440000001</c:v>
                </c:pt>
                <c:pt idx="216">
                  <c:v>15.026137390000001</c:v>
                </c:pt>
                <c:pt idx="217">
                  <c:v>14.71748874</c:v>
                </c:pt>
                <c:pt idx="218">
                  <c:v>14.89545427</c:v>
                </c:pt>
                <c:pt idx="219">
                  <c:v>14.50190843</c:v>
                </c:pt>
              </c:numCache>
            </c:numRef>
          </c:val>
          <c:smooth val="0"/>
          <c:extLst>
            <c:ext xmlns:c16="http://schemas.microsoft.com/office/drawing/2014/chart" uri="{C3380CC4-5D6E-409C-BE32-E72D297353CC}">
              <c16:uniqueId val="{00000000-3362-49B4-9A64-1E8E572B3916}"/>
            </c:ext>
          </c:extLst>
        </c:ser>
        <c:ser>
          <c:idx val="2"/>
          <c:order val="2"/>
          <c:tx>
            <c:strRef>
              <c:f>'annual-share-of-co2-emissions ('!$D$1</c:f>
              <c:strCache>
                <c:ptCount val="1"/>
                <c:pt idx="0">
                  <c:v>China</c:v>
                </c:pt>
              </c:strCache>
            </c:strRef>
          </c:tx>
          <c:spPr>
            <a:ln w="25400" cap="rnd" cmpd="sng" algn="ctr">
              <a:solidFill>
                <a:srgbClr val="CFBD9B"/>
              </a:solidFill>
              <a:prstDash val="solid"/>
              <a:round/>
              <a:headEnd type="none" w="med" len="med"/>
              <a:tailEnd type="none" w="med" len="med"/>
            </a:ln>
            <a:effectLst/>
          </c:spPr>
          <c:marker>
            <c:symbol val="none"/>
          </c:marker>
          <c:cat>
            <c:numRef>
              <c:f>'annual-share-of-co2-emissions ('!$B$1:$B$27244</c:f>
              <c:numCache>
                <c:formatCode>General</c:formatCode>
                <c:ptCount val="221"/>
                <c:pt idx="1">
                  <c:v>1800</c:v>
                </c:pt>
                <c:pt idx="2">
                  <c:v>1801</c:v>
                </c:pt>
                <c:pt idx="3">
                  <c:v>1802</c:v>
                </c:pt>
                <c:pt idx="4">
                  <c:v>1803</c:v>
                </c:pt>
                <c:pt idx="5">
                  <c:v>1804</c:v>
                </c:pt>
                <c:pt idx="6">
                  <c:v>1805</c:v>
                </c:pt>
                <c:pt idx="7">
                  <c:v>1806</c:v>
                </c:pt>
                <c:pt idx="8">
                  <c:v>1807</c:v>
                </c:pt>
                <c:pt idx="9">
                  <c:v>1808</c:v>
                </c:pt>
                <c:pt idx="10">
                  <c:v>1809</c:v>
                </c:pt>
                <c:pt idx="11">
                  <c:v>1810</c:v>
                </c:pt>
                <c:pt idx="12">
                  <c:v>1811</c:v>
                </c:pt>
                <c:pt idx="13">
                  <c:v>1812</c:v>
                </c:pt>
                <c:pt idx="14">
                  <c:v>1813</c:v>
                </c:pt>
                <c:pt idx="15">
                  <c:v>1814</c:v>
                </c:pt>
                <c:pt idx="16">
                  <c:v>1815</c:v>
                </c:pt>
                <c:pt idx="17">
                  <c:v>1816</c:v>
                </c:pt>
                <c:pt idx="18">
                  <c:v>1817</c:v>
                </c:pt>
                <c:pt idx="19">
                  <c:v>1818</c:v>
                </c:pt>
                <c:pt idx="20">
                  <c:v>1819</c:v>
                </c:pt>
                <c:pt idx="21">
                  <c:v>1820</c:v>
                </c:pt>
                <c:pt idx="22">
                  <c:v>1821</c:v>
                </c:pt>
                <c:pt idx="23">
                  <c:v>1822</c:v>
                </c:pt>
                <c:pt idx="24">
                  <c:v>1823</c:v>
                </c:pt>
                <c:pt idx="25">
                  <c:v>1824</c:v>
                </c:pt>
                <c:pt idx="26">
                  <c:v>1825</c:v>
                </c:pt>
                <c:pt idx="27">
                  <c:v>1826</c:v>
                </c:pt>
                <c:pt idx="28">
                  <c:v>1827</c:v>
                </c:pt>
                <c:pt idx="29">
                  <c:v>1828</c:v>
                </c:pt>
                <c:pt idx="30">
                  <c:v>1829</c:v>
                </c:pt>
                <c:pt idx="31">
                  <c:v>1830</c:v>
                </c:pt>
                <c:pt idx="32">
                  <c:v>1831</c:v>
                </c:pt>
                <c:pt idx="33">
                  <c:v>1832</c:v>
                </c:pt>
                <c:pt idx="34">
                  <c:v>1833</c:v>
                </c:pt>
                <c:pt idx="35">
                  <c:v>1834</c:v>
                </c:pt>
                <c:pt idx="36">
                  <c:v>1835</c:v>
                </c:pt>
                <c:pt idx="37">
                  <c:v>1836</c:v>
                </c:pt>
                <c:pt idx="38">
                  <c:v>1837</c:v>
                </c:pt>
                <c:pt idx="39">
                  <c:v>1838</c:v>
                </c:pt>
                <c:pt idx="40">
                  <c:v>1839</c:v>
                </c:pt>
                <c:pt idx="41">
                  <c:v>1840</c:v>
                </c:pt>
                <c:pt idx="42">
                  <c:v>1841</c:v>
                </c:pt>
                <c:pt idx="43">
                  <c:v>1842</c:v>
                </c:pt>
                <c:pt idx="44">
                  <c:v>1843</c:v>
                </c:pt>
                <c:pt idx="45">
                  <c:v>1844</c:v>
                </c:pt>
                <c:pt idx="46">
                  <c:v>1845</c:v>
                </c:pt>
                <c:pt idx="47">
                  <c:v>1846</c:v>
                </c:pt>
                <c:pt idx="48">
                  <c:v>1847</c:v>
                </c:pt>
                <c:pt idx="49">
                  <c:v>1848</c:v>
                </c:pt>
                <c:pt idx="50">
                  <c:v>1849</c:v>
                </c:pt>
                <c:pt idx="51">
                  <c:v>1850</c:v>
                </c:pt>
                <c:pt idx="52">
                  <c:v>1851</c:v>
                </c:pt>
                <c:pt idx="53">
                  <c:v>1852</c:v>
                </c:pt>
                <c:pt idx="54">
                  <c:v>1853</c:v>
                </c:pt>
                <c:pt idx="55">
                  <c:v>1854</c:v>
                </c:pt>
                <c:pt idx="56">
                  <c:v>1855</c:v>
                </c:pt>
                <c:pt idx="57">
                  <c:v>1856</c:v>
                </c:pt>
                <c:pt idx="58">
                  <c:v>1857</c:v>
                </c:pt>
                <c:pt idx="59">
                  <c:v>1858</c:v>
                </c:pt>
                <c:pt idx="60">
                  <c:v>1859</c:v>
                </c:pt>
                <c:pt idx="61">
                  <c:v>1860</c:v>
                </c:pt>
                <c:pt idx="62">
                  <c:v>1861</c:v>
                </c:pt>
                <c:pt idx="63">
                  <c:v>1862</c:v>
                </c:pt>
                <c:pt idx="64">
                  <c:v>1863</c:v>
                </c:pt>
                <c:pt idx="65">
                  <c:v>1864</c:v>
                </c:pt>
                <c:pt idx="66">
                  <c:v>1865</c:v>
                </c:pt>
                <c:pt idx="67">
                  <c:v>1866</c:v>
                </c:pt>
                <c:pt idx="68">
                  <c:v>1867</c:v>
                </c:pt>
                <c:pt idx="69">
                  <c:v>1868</c:v>
                </c:pt>
                <c:pt idx="70">
                  <c:v>1869</c:v>
                </c:pt>
                <c:pt idx="71">
                  <c:v>1870</c:v>
                </c:pt>
                <c:pt idx="72">
                  <c:v>1871</c:v>
                </c:pt>
                <c:pt idx="73">
                  <c:v>1872</c:v>
                </c:pt>
                <c:pt idx="74">
                  <c:v>1873</c:v>
                </c:pt>
                <c:pt idx="75">
                  <c:v>1874</c:v>
                </c:pt>
                <c:pt idx="76">
                  <c:v>1875</c:v>
                </c:pt>
                <c:pt idx="77">
                  <c:v>1876</c:v>
                </c:pt>
                <c:pt idx="78">
                  <c:v>1877</c:v>
                </c:pt>
                <c:pt idx="79">
                  <c:v>1878</c:v>
                </c:pt>
                <c:pt idx="80">
                  <c:v>1879</c:v>
                </c:pt>
                <c:pt idx="81">
                  <c:v>1880</c:v>
                </c:pt>
                <c:pt idx="82">
                  <c:v>1881</c:v>
                </c:pt>
                <c:pt idx="83">
                  <c:v>1882</c:v>
                </c:pt>
                <c:pt idx="84">
                  <c:v>1883</c:v>
                </c:pt>
                <c:pt idx="85">
                  <c:v>1884</c:v>
                </c:pt>
                <c:pt idx="86">
                  <c:v>1885</c:v>
                </c:pt>
                <c:pt idx="87">
                  <c:v>1886</c:v>
                </c:pt>
                <c:pt idx="88">
                  <c:v>1887</c:v>
                </c:pt>
                <c:pt idx="89">
                  <c:v>1888</c:v>
                </c:pt>
                <c:pt idx="90">
                  <c:v>1889</c:v>
                </c:pt>
                <c:pt idx="91">
                  <c:v>1890</c:v>
                </c:pt>
                <c:pt idx="92">
                  <c:v>1891</c:v>
                </c:pt>
                <c:pt idx="93">
                  <c:v>1892</c:v>
                </c:pt>
                <c:pt idx="94">
                  <c:v>1893</c:v>
                </c:pt>
                <c:pt idx="95">
                  <c:v>1894</c:v>
                </c:pt>
                <c:pt idx="96">
                  <c:v>1895</c:v>
                </c:pt>
                <c:pt idx="97">
                  <c:v>1896</c:v>
                </c:pt>
                <c:pt idx="98">
                  <c:v>1897</c:v>
                </c:pt>
                <c:pt idx="99">
                  <c:v>1898</c:v>
                </c:pt>
                <c:pt idx="100">
                  <c:v>1899</c:v>
                </c:pt>
                <c:pt idx="101">
                  <c:v>1900</c:v>
                </c:pt>
                <c:pt idx="102">
                  <c:v>1901</c:v>
                </c:pt>
                <c:pt idx="103">
                  <c:v>1902</c:v>
                </c:pt>
                <c:pt idx="104">
                  <c:v>1903</c:v>
                </c:pt>
                <c:pt idx="105">
                  <c:v>1904</c:v>
                </c:pt>
                <c:pt idx="106">
                  <c:v>1905</c:v>
                </c:pt>
                <c:pt idx="107">
                  <c:v>1906</c:v>
                </c:pt>
                <c:pt idx="108">
                  <c:v>1907</c:v>
                </c:pt>
                <c:pt idx="109">
                  <c:v>1908</c:v>
                </c:pt>
                <c:pt idx="110">
                  <c:v>1909</c:v>
                </c:pt>
                <c:pt idx="111">
                  <c:v>1910</c:v>
                </c:pt>
                <c:pt idx="112">
                  <c:v>1911</c:v>
                </c:pt>
                <c:pt idx="113">
                  <c:v>1912</c:v>
                </c:pt>
                <c:pt idx="114">
                  <c:v>1913</c:v>
                </c:pt>
                <c:pt idx="115">
                  <c:v>1914</c:v>
                </c:pt>
                <c:pt idx="116">
                  <c:v>1915</c:v>
                </c:pt>
                <c:pt idx="117">
                  <c:v>1916</c:v>
                </c:pt>
                <c:pt idx="118">
                  <c:v>1917</c:v>
                </c:pt>
                <c:pt idx="119">
                  <c:v>1918</c:v>
                </c:pt>
                <c:pt idx="120">
                  <c:v>1919</c:v>
                </c:pt>
                <c:pt idx="121">
                  <c:v>1920</c:v>
                </c:pt>
                <c:pt idx="122">
                  <c:v>1921</c:v>
                </c:pt>
                <c:pt idx="123">
                  <c:v>1922</c:v>
                </c:pt>
                <c:pt idx="124">
                  <c:v>1923</c:v>
                </c:pt>
                <c:pt idx="125">
                  <c:v>1924</c:v>
                </c:pt>
                <c:pt idx="126">
                  <c:v>1925</c:v>
                </c:pt>
                <c:pt idx="127">
                  <c:v>1926</c:v>
                </c:pt>
                <c:pt idx="128">
                  <c:v>1927</c:v>
                </c:pt>
                <c:pt idx="129">
                  <c:v>1928</c:v>
                </c:pt>
                <c:pt idx="130">
                  <c:v>1929</c:v>
                </c:pt>
                <c:pt idx="131">
                  <c:v>1930</c:v>
                </c:pt>
                <c:pt idx="132">
                  <c:v>1931</c:v>
                </c:pt>
                <c:pt idx="133">
                  <c:v>1932</c:v>
                </c:pt>
                <c:pt idx="134">
                  <c:v>1933</c:v>
                </c:pt>
                <c:pt idx="135">
                  <c:v>1934</c:v>
                </c:pt>
                <c:pt idx="136">
                  <c:v>1935</c:v>
                </c:pt>
                <c:pt idx="137">
                  <c:v>1936</c:v>
                </c:pt>
                <c:pt idx="138">
                  <c:v>1937</c:v>
                </c:pt>
                <c:pt idx="139">
                  <c:v>1938</c:v>
                </c:pt>
                <c:pt idx="140">
                  <c:v>1939</c:v>
                </c:pt>
                <c:pt idx="141">
                  <c:v>1940</c:v>
                </c:pt>
                <c:pt idx="142">
                  <c:v>1941</c:v>
                </c:pt>
                <c:pt idx="143">
                  <c:v>1942</c:v>
                </c:pt>
                <c:pt idx="144">
                  <c:v>1943</c:v>
                </c:pt>
                <c:pt idx="145">
                  <c:v>1944</c:v>
                </c:pt>
                <c:pt idx="146">
                  <c:v>1945</c:v>
                </c:pt>
                <c:pt idx="147">
                  <c:v>1946</c:v>
                </c:pt>
                <c:pt idx="148">
                  <c:v>1947</c:v>
                </c:pt>
                <c:pt idx="149">
                  <c:v>1948</c:v>
                </c:pt>
                <c:pt idx="150">
                  <c:v>1949</c:v>
                </c:pt>
                <c:pt idx="151">
                  <c:v>1950</c:v>
                </c:pt>
                <c:pt idx="152">
                  <c:v>1951</c:v>
                </c:pt>
                <c:pt idx="153">
                  <c:v>1952</c:v>
                </c:pt>
                <c:pt idx="154">
                  <c:v>1953</c:v>
                </c:pt>
                <c:pt idx="155">
                  <c:v>1954</c:v>
                </c:pt>
                <c:pt idx="156">
                  <c:v>1955</c:v>
                </c:pt>
                <c:pt idx="157">
                  <c:v>1956</c:v>
                </c:pt>
                <c:pt idx="158">
                  <c:v>1957</c:v>
                </c:pt>
                <c:pt idx="159">
                  <c:v>1958</c:v>
                </c:pt>
                <c:pt idx="160">
                  <c:v>1959</c:v>
                </c:pt>
                <c:pt idx="161">
                  <c:v>1960</c:v>
                </c:pt>
                <c:pt idx="162">
                  <c:v>1961</c:v>
                </c:pt>
                <c:pt idx="163">
                  <c:v>1962</c:v>
                </c:pt>
                <c:pt idx="164">
                  <c:v>1963</c:v>
                </c:pt>
                <c:pt idx="165">
                  <c:v>1964</c:v>
                </c:pt>
                <c:pt idx="166">
                  <c:v>1965</c:v>
                </c:pt>
                <c:pt idx="167">
                  <c:v>1966</c:v>
                </c:pt>
                <c:pt idx="168">
                  <c:v>1967</c:v>
                </c:pt>
                <c:pt idx="169">
                  <c:v>1968</c:v>
                </c:pt>
                <c:pt idx="170">
                  <c:v>1969</c:v>
                </c:pt>
                <c:pt idx="171">
                  <c:v>1970</c:v>
                </c:pt>
                <c:pt idx="172">
                  <c:v>1971</c:v>
                </c:pt>
                <c:pt idx="173">
                  <c:v>1972</c:v>
                </c:pt>
                <c:pt idx="174">
                  <c:v>1973</c:v>
                </c:pt>
                <c:pt idx="175">
                  <c:v>1974</c:v>
                </c:pt>
                <c:pt idx="176">
                  <c:v>1975</c:v>
                </c:pt>
                <c:pt idx="177">
                  <c:v>1976</c:v>
                </c:pt>
                <c:pt idx="178">
                  <c:v>1977</c:v>
                </c:pt>
                <c:pt idx="179">
                  <c:v>1978</c:v>
                </c:pt>
                <c:pt idx="180">
                  <c:v>1979</c:v>
                </c:pt>
                <c:pt idx="181">
                  <c:v>1980</c:v>
                </c:pt>
                <c:pt idx="182">
                  <c:v>1981</c:v>
                </c:pt>
                <c:pt idx="183">
                  <c:v>1982</c:v>
                </c:pt>
                <c:pt idx="184">
                  <c:v>1983</c:v>
                </c:pt>
                <c:pt idx="185">
                  <c:v>1984</c:v>
                </c:pt>
                <c:pt idx="186">
                  <c:v>1985</c:v>
                </c:pt>
                <c:pt idx="187">
                  <c:v>1986</c:v>
                </c:pt>
                <c:pt idx="188">
                  <c:v>1987</c:v>
                </c:pt>
                <c:pt idx="189">
                  <c:v>1988</c:v>
                </c:pt>
                <c:pt idx="190">
                  <c:v>1989</c:v>
                </c:pt>
                <c:pt idx="191">
                  <c:v>1990</c:v>
                </c:pt>
                <c:pt idx="192">
                  <c:v>1991</c:v>
                </c:pt>
                <c:pt idx="193">
                  <c:v>1992</c:v>
                </c:pt>
                <c:pt idx="194">
                  <c:v>1993</c:v>
                </c:pt>
                <c:pt idx="195">
                  <c:v>1994</c:v>
                </c:pt>
                <c:pt idx="196">
                  <c:v>1995</c:v>
                </c:pt>
                <c:pt idx="197">
                  <c:v>1996</c:v>
                </c:pt>
                <c:pt idx="198">
                  <c:v>1997</c:v>
                </c:pt>
                <c:pt idx="199">
                  <c:v>1998</c:v>
                </c:pt>
                <c:pt idx="200">
                  <c:v>1999</c:v>
                </c:pt>
                <c:pt idx="201">
                  <c:v>2000</c:v>
                </c:pt>
                <c:pt idx="202">
                  <c:v>2001</c:v>
                </c:pt>
                <c:pt idx="203">
                  <c:v>2002</c:v>
                </c:pt>
                <c:pt idx="204">
                  <c:v>2003</c:v>
                </c:pt>
                <c:pt idx="205">
                  <c:v>2004</c:v>
                </c:pt>
                <c:pt idx="206">
                  <c:v>2005</c:v>
                </c:pt>
                <c:pt idx="207">
                  <c:v>2006</c:v>
                </c:pt>
                <c:pt idx="208">
                  <c:v>2007</c:v>
                </c:pt>
                <c:pt idx="209">
                  <c:v>2008</c:v>
                </c:pt>
                <c:pt idx="210">
                  <c:v>2009</c:v>
                </c:pt>
                <c:pt idx="211">
                  <c:v>2010</c:v>
                </c:pt>
                <c:pt idx="212">
                  <c:v>2011</c:v>
                </c:pt>
                <c:pt idx="213">
                  <c:v>2012</c:v>
                </c:pt>
                <c:pt idx="214">
                  <c:v>2013</c:v>
                </c:pt>
                <c:pt idx="215">
                  <c:v>2014</c:v>
                </c:pt>
                <c:pt idx="216">
                  <c:v>2015</c:v>
                </c:pt>
                <c:pt idx="217">
                  <c:v>2016</c:v>
                </c:pt>
                <c:pt idx="218">
                  <c:v>2017</c:v>
                </c:pt>
                <c:pt idx="219">
                  <c:v>2018</c:v>
                </c:pt>
                <c:pt idx="220">
                  <c:v>2019</c:v>
                </c:pt>
              </c:numCache>
            </c:numRef>
          </c:cat>
          <c:val>
            <c:numRef>
              <c:f>'annual-share-of-co2-emissions ('!$D$2:$D$27244</c:f>
              <c:numCache>
                <c:formatCode>General</c:formatCode>
                <c:ptCount val="220"/>
                <c:pt idx="99">
                  <c:v>5.1468770000000002E-3</c:v>
                </c:pt>
                <c:pt idx="100">
                  <c:v>4.6022449999999996E-3</c:v>
                </c:pt>
                <c:pt idx="101">
                  <c:v>8.6951754000000006E-2</c:v>
                </c:pt>
                <c:pt idx="102">
                  <c:v>9.1489275999999994E-2</c:v>
                </c:pt>
                <c:pt idx="103">
                  <c:v>9.449573E-2</c:v>
                </c:pt>
                <c:pt idx="104">
                  <c:v>0.66990748899999997</c:v>
                </c:pt>
                <c:pt idx="105">
                  <c:v>0.583127379</c:v>
                </c:pt>
                <c:pt idx="106">
                  <c:v>0.81788779899999997</c:v>
                </c:pt>
                <c:pt idx="107">
                  <c:v>0.72084625700000005</c:v>
                </c:pt>
                <c:pt idx="108">
                  <c:v>0.61832860899999997</c:v>
                </c:pt>
                <c:pt idx="109">
                  <c:v>0.90197649999999996</c:v>
                </c:pt>
                <c:pt idx="110">
                  <c:v>0.30267009499999997</c:v>
                </c:pt>
                <c:pt idx="111">
                  <c:v>0.30750960999999999</c:v>
                </c:pt>
                <c:pt idx="112">
                  <c:v>0.47595122499999998</c:v>
                </c:pt>
                <c:pt idx="113">
                  <c:v>0.51394973200000005</c:v>
                </c:pt>
                <c:pt idx="114">
                  <c:v>0.53170720900000001</c:v>
                </c:pt>
                <c:pt idx="115">
                  <c:v>0.56180102899999995</c:v>
                </c:pt>
                <c:pt idx="116">
                  <c:v>0.60406907700000001</c:v>
                </c:pt>
                <c:pt idx="117">
                  <c:v>0.80318910200000004</c:v>
                </c:pt>
                <c:pt idx="118">
                  <c:v>0.761917964</c:v>
                </c:pt>
                <c:pt idx="119">
                  <c:v>0.82023746500000005</c:v>
                </c:pt>
                <c:pt idx="120">
                  <c:v>0.82349134700000004</c:v>
                </c:pt>
                <c:pt idx="121">
                  <c:v>0.87592088700000004</c:v>
                </c:pt>
                <c:pt idx="122">
                  <c:v>0.95286239299999997</c:v>
                </c:pt>
                <c:pt idx="123">
                  <c:v>0.89550526100000005</c:v>
                </c:pt>
                <c:pt idx="124">
                  <c:v>0.81243386299999998</c:v>
                </c:pt>
                <c:pt idx="125">
                  <c:v>0.84269609999999995</c:v>
                </c:pt>
                <c:pt idx="126">
                  <c:v>0.86137996900000002</c:v>
                </c:pt>
                <c:pt idx="127">
                  <c:v>0.842017338</c:v>
                </c:pt>
                <c:pt idx="128">
                  <c:v>0.96718695700000001</c:v>
                </c:pt>
                <c:pt idx="129">
                  <c:v>1.14875591</c:v>
                </c:pt>
                <c:pt idx="130">
                  <c:v>1.2218632110000001</c:v>
                </c:pt>
                <c:pt idx="131">
                  <c:v>1.2690117359999999</c:v>
                </c:pt>
                <c:pt idx="132">
                  <c:v>1.361998408</c:v>
                </c:pt>
                <c:pt idx="133">
                  <c:v>1.51791458</c:v>
                </c:pt>
                <c:pt idx="134">
                  <c:v>1.558218061</c:v>
                </c:pt>
                <c:pt idx="135">
                  <c:v>1.3573094939999999</c:v>
                </c:pt>
                <c:pt idx="136">
                  <c:v>1.318755213</c:v>
                </c:pt>
                <c:pt idx="137">
                  <c:v>1.5129967580000001</c:v>
                </c:pt>
                <c:pt idx="138">
                  <c:v>1.7752243889999999</c:v>
                </c:pt>
                <c:pt idx="139">
                  <c:v>2.169671669</c:v>
                </c:pt>
                <c:pt idx="140">
                  <c:v>2.3044669359999999</c:v>
                </c:pt>
                <c:pt idx="141">
                  <c:v>1.9362686570000001</c:v>
                </c:pt>
                <c:pt idx="142">
                  <c:v>1.9166458470000001</c:v>
                </c:pt>
                <c:pt idx="143">
                  <c:v>1.1871987369999999</c:v>
                </c:pt>
                <c:pt idx="144">
                  <c:v>0.67518818000000003</c:v>
                </c:pt>
                <c:pt idx="145">
                  <c:v>0.65458801200000005</c:v>
                </c:pt>
                <c:pt idx="146">
                  <c:v>0.44169974699999998</c:v>
                </c:pt>
                <c:pt idx="147">
                  <c:v>1.13130796</c:v>
                </c:pt>
                <c:pt idx="148">
                  <c:v>1.3100597110000001</c:v>
                </c:pt>
                <c:pt idx="149">
                  <c:v>1.5943024020000001</c:v>
                </c:pt>
                <c:pt idx="150">
                  <c:v>1.98117133</c:v>
                </c:pt>
                <c:pt idx="151">
                  <c:v>2.014273786</c:v>
                </c:pt>
                <c:pt idx="152">
                  <c:v>2.371110077</c:v>
                </c:pt>
                <c:pt idx="153">
                  <c:v>2.56179084</c:v>
                </c:pt>
                <c:pt idx="154">
                  <c:v>2.7257661629999999</c:v>
                </c:pt>
                <c:pt idx="155">
                  <c:v>3.1272081570000001</c:v>
                </c:pt>
                <c:pt idx="156">
                  <c:v>6.2364528699999999</c:v>
                </c:pt>
                <c:pt idx="157">
                  <c:v>8.1386838709999996</c:v>
                </c:pt>
                <c:pt idx="158">
                  <c:v>8.3448129820000005</c:v>
                </c:pt>
                <c:pt idx="159">
                  <c:v>5.8888237280000002</c:v>
                </c:pt>
                <c:pt idx="160">
                  <c:v>4.5351400330000002</c:v>
                </c:pt>
                <c:pt idx="161">
                  <c:v>4.2547507309999997</c:v>
                </c:pt>
                <c:pt idx="162">
                  <c:v>4.0456781949999998</c:v>
                </c:pt>
                <c:pt idx="163">
                  <c:v>4.2121611129999996</c:v>
                </c:pt>
                <c:pt idx="164">
                  <c:v>4.4214523200000002</c:v>
                </c:pt>
                <c:pt idx="165">
                  <c:v>3.5511126740000001</c:v>
                </c:pt>
                <c:pt idx="166">
                  <c:v>3.6444826629999998</c:v>
                </c:pt>
                <c:pt idx="167">
                  <c:v>4.2064805249999999</c:v>
                </c:pt>
                <c:pt idx="168">
                  <c:v>5.1944043239999997</c:v>
                </c:pt>
                <c:pt idx="169">
                  <c:v>5.66592713</c:v>
                </c:pt>
                <c:pt idx="170">
                  <c:v>5.7543001250000003</c:v>
                </c:pt>
                <c:pt idx="171">
                  <c:v>5.6800359120000001</c:v>
                </c:pt>
                <c:pt idx="172">
                  <c:v>5.8199970040000002</c:v>
                </c:pt>
                <c:pt idx="173">
                  <c:v>6.7568109889999999</c:v>
                </c:pt>
                <c:pt idx="174">
                  <c:v>6.6909020420000003</c:v>
                </c:pt>
                <c:pt idx="175">
                  <c:v>7.1325861030000004</c:v>
                </c:pt>
                <c:pt idx="176">
                  <c:v>7.675881671</c:v>
                </c:pt>
                <c:pt idx="177">
                  <c:v>7.6402327659999996</c:v>
                </c:pt>
                <c:pt idx="178">
                  <c:v>7.5318948299999997</c:v>
                </c:pt>
                <c:pt idx="179">
                  <c:v>7.6575245900000004</c:v>
                </c:pt>
                <c:pt idx="180">
                  <c:v>8.3977929880000008</c:v>
                </c:pt>
                <c:pt idx="181">
                  <c:v>8.7719135349999995</c:v>
                </c:pt>
                <c:pt idx="182">
                  <c:v>9.2777482829999993</c:v>
                </c:pt>
                <c:pt idx="183">
                  <c:v>9.7021935799999994</c:v>
                </c:pt>
                <c:pt idx="184">
                  <c:v>10.05917408</c:v>
                </c:pt>
                <c:pt idx="185">
                  <c:v>10.402524809999999</c:v>
                </c:pt>
                <c:pt idx="186">
                  <c:v>10.73706501</c:v>
                </c:pt>
                <c:pt idx="187">
                  <c:v>10.754950020000001</c:v>
                </c:pt>
                <c:pt idx="188">
                  <c:v>10.66539259</c:v>
                </c:pt>
                <c:pt idx="189">
                  <c:v>10.954171390000001</c:v>
                </c:pt>
                <c:pt idx="190">
                  <c:v>11.82088589</c:v>
                </c:pt>
                <c:pt idx="191">
                  <c:v>12.50207239</c:v>
                </c:pt>
                <c:pt idx="192">
                  <c:v>13.17750996</c:v>
                </c:pt>
                <c:pt idx="193">
                  <c:v>13.99380552</c:v>
                </c:pt>
                <c:pt idx="194">
                  <c:v>14.17142218</c:v>
                </c:pt>
                <c:pt idx="195">
                  <c:v>14.114870720000001</c:v>
                </c:pt>
                <c:pt idx="196">
                  <c:v>13.54465216</c:v>
                </c:pt>
                <c:pt idx="197">
                  <c:v>13.33604175</c:v>
                </c:pt>
                <c:pt idx="198">
                  <c:v>13.33368916</c:v>
                </c:pt>
                <c:pt idx="199">
                  <c:v>13.524855540000001</c:v>
                </c:pt>
                <c:pt idx="200">
                  <c:v>14.597707939999999</c:v>
                </c:pt>
                <c:pt idx="201">
                  <c:v>16.383132740000001</c:v>
                </c:pt>
                <c:pt idx="202">
                  <c:v>18.004261230000001</c:v>
                </c:pt>
                <c:pt idx="203">
                  <c:v>19.622556710000001</c:v>
                </c:pt>
                <c:pt idx="204">
                  <c:v>20.997009599999998</c:v>
                </c:pt>
                <c:pt idx="205">
                  <c:v>21.926825730000001</c:v>
                </c:pt>
                <c:pt idx="206">
                  <c:v>23.08640231</c:v>
                </c:pt>
                <c:pt idx="207">
                  <c:v>24.65917348</c:v>
                </c:pt>
                <c:pt idx="208">
                  <c:v>25.656662780000001</c:v>
                </c:pt>
                <c:pt idx="209">
                  <c:v>27.443185589999999</c:v>
                </c:pt>
                <c:pt idx="210">
                  <c:v>27.71546906</c:v>
                </c:pt>
                <c:pt idx="211">
                  <c:v>28.000266079999999</c:v>
                </c:pt>
                <c:pt idx="212">
                  <c:v>27.8632344</c:v>
                </c:pt>
                <c:pt idx="213">
                  <c:v>27.501712340000001</c:v>
                </c:pt>
                <c:pt idx="214">
                  <c:v>27.122103030000002</c:v>
                </c:pt>
                <c:pt idx="215">
                  <c:v>27.315751559999999</c:v>
                </c:pt>
                <c:pt idx="216">
                  <c:v>27.338405649999999</c:v>
                </c:pt>
                <c:pt idx="217">
                  <c:v>27.920674210000001</c:v>
                </c:pt>
              </c:numCache>
            </c:numRef>
          </c:val>
          <c:smooth val="0"/>
          <c:extLst>
            <c:ext xmlns:c16="http://schemas.microsoft.com/office/drawing/2014/chart" uri="{C3380CC4-5D6E-409C-BE32-E72D297353CC}">
              <c16:uniqueId val="{00000001-3362-49B4-9A64-1E8E572B3916}"/>
            </c:ext>
          </c:extLst>
        </c:ser>
        <c:dLbls>
          <c:showLegendKey val="0"/>
          <c:showVal val="0"/>
          <c:showCatName val="0"/>
          <c:showSerName val="0"/>
          <c:showPercent val="0"/>
          <c:showBubbleSize val="0"/>
        </c:dLbls>
        <c:smooth val="0"/>
        <c:axId val="1585088528"/>
        <c:axId val="1585086448"/>
        <c:extLst>
          <c:ext xmlns:c15="http://schemas.microsoft.com/office/drawing/2012/chart" uri="{02D57815-91ED-43cb-92C2-25804820EDAC}">
            <c15:filteredLineSeries>
              <c15:ser>
                <c:idx val="0"/>
                <c:order val="0"/>
                <c:tx>
                  <c:strRef>
                    <c:extLst>
                      <c:ext uri="{02D57815-91ED-43cb-92C2-25804820EDAC}">
                        <c15:formulaRef>
                          <c15:sqref>'annual-share-of-co2-emissions ('!$B$1</c15:sqref>
                        </c15:formulaRef>
                      </c:ext>
                    </c:extLst>
                    <c:strCache>
                      <c:ptCount val="1"/>
                    </c:strCache>
                  </c:strRef>
                </c:tx>
                <c:spPr>
                  <a:ln w="28575" cap="rnd">
                    <a:solidFill>
                      <a:schemeClr val="accent1"/>
                    </a:solidFill>
                    <a:round/>
                  </a:ln>
                  <a:effectLst/>
                </c:spPr>
                <c:marker>
                  <c:symbol val="none"/>
                </c:marker>
                <c:cat>
                  <c:numRef>
                    <c:extLst>
                      <c:ext uri="{02D57815-91ED-43cb-92C2-25804820EDAC}">
                        <c15:formulaRef>
                          <c15:sqref>'annual-share-of-co2-emissions ('!$B$1:$B$27244</c15:sqref>
                        </c15:formulaRef>
                      </c:ext>
                    </c:extLst>
                    <c:numCache>
                      <c:formatCode>General</c:formatCode>
                      <c:ptCount val="221"/>
                      <c:pt idx="1">
                        <c:v>1800</c:v>
                      </c:pt>
                      <c:pt idx="2">
                        <c:v>1801</c:v>
                      </c:pt>
                      <c:pt idx="3">
                        <c:v>1802</c:v>
                      </c:pt>
                      <c:pt idx="4">
                        <c:v>1803</c:v>
                      </c:pt>
                      <c:pt idx="5">
                        <c:v>1804</c:v>
                      </c:pt>
                      <c:pt idx="6">
                        <c:v>1805</c:v>
                      </c:pt>
                      <c:pt idx="7">
                        <c:v>1806</c:v>
                      </c:pt>
                      <c:pt idx="8">
                        <c:v>1807</c:v>
                      </c:pt>
                      <c:pt idx="9">
                        <c:v>1808</c:v>
                      </c:pt>
                      <c:pt idx="10">
                        <c:v>1809</c:v>
                      </c:pt>
                      <c:pt idx="11">
                        <c:v>1810</c:v>
                      </c:pt>
                      <c:pt idx="12">
                        <c:v>1811</c:v>
                      </c:pt>
                      <c:pt idx="13">
                        <c:v>1812</c:v>
                      </c:pt>
                      <c:pt idx="14">
                        <c:v>1813</c:v>
                      </c:pt>
                      <c:pt idx="15">
                        <c:v>1814</c:v>
                      </c:pt>
                      <c:pt idx="16">
                        <c:v>1815</c:v>
                      </c:pt>
                      <c:pt idx="17">
                        <c:v>1816</c:v>
                      </c:pt>
                      <c:pt idx="18">
                        <c:v>1817</c:v>
                      </c:pt>
                      <c:pt idx="19">
                        <c:v>1818</c:v>
                      </c:pt>
                      <c:pt idx="20">
                        <c:v>1819</c:v>
                      </c:pt>
                      <c:pt idx="21">
                        <c:v>1820</c:v>
                      </c:pt>
                      <c:pt idx="22">
                        <c:v>1821</c:v>
                      </c:pt>
                      <c:pt idx="23">
                        <c:v>1822</c:v>
                      </c:pt>
                      <c:pt idx="24">
                        <c:v>1823</c:v>
                      </c:pt>
                      <c:pt idx="25">
                        <c:v>1824</c:v>
                      </c:pt>
                      <c:pt idx="26">
                        <c:v>1825</c:v>
                      </c:pt>
                      <c:pt idx="27">
                        <c:v>1826</c:v>
                      </c:pt>
                      <c:pt idx="28">
                        <c:v>1827</c:v>
                      </c:pt>
                      <c:pt idx="29">
                        <c:v>1828</c:v>
                      </c:pt>
                      <c:pt idx="30">
                        <c:v>1829</c:v>
                      </c:pt>
                      <c:pt idx="31">
                        <c:v>1830</c:v>
                      </c:pt>
                      <c:pt idx="32">
                        <c:v>1831</c:v>
                      </c:pt>
                      <c:pt idx="33">
                        <c:v>1832</c:v>
                      </c:pt>
                      <c:pt idx="34">
                        <c:v>1833</c:v>
                      </c:pt>
                      <c:pt idx="35">
                        <c:v>1834</c:v>
                      </c:pt>
                      <c:pt idx="36">
                        <c:v>1835</c:v>
                      </c:pt>
                      <c:pt idx="37">
                        <c:v>1836</c:v>
                      </c:pt>
                      <c:pt idx="38">
                        <c:v>1837</c:v>
                      </c:pt>
                      <c:pt idx="39">
                        <c:v>1838</c:v>
                      </c:pt>
                      <c:pt idx="40">
                        <c:v>1839</c:v>
                      </c:pt>
                      <c:pt idx="41">
                        <c:v>1840</c:v>
                      </c:pt>
                      <c:pt idx="42">
                        <c:v>1841</c:v>
                      </c:pt>
                      <c:pt idx="43">
                        <c:v>1842</c:v>
                      </c:pt>
                      <c:pt idx="44">
                        <c:v>1843</c:v>
                      </c:pt>
                      <c:pt idx="45">
                        <c:v>1844</c:v>
                      </c:pt>
                      <c:pt idx="46">
                        <c:v>1845</c:v>
                      </c:pt>
                      <c:pt idx="47">
                        <c:v>1846</c:v>
                      </c:pt>
                      <c:pt idx="48">
                        <c:v>1847</c:v>
                      </c:pt>
                      <c:pt idx="49">
                        <c:v>1848</c:v>
                      </c:pt>
                      <c:pt idx="50">
                        <c:v>1849</c:v>
                      </c:pt>
                      <c:pt idx="51">
                        <c:v>1850</c:v>
                      </c:pt>
                      <c:pt idx="52">
                        <c:v>1851</c:v>
                      </c:pt>
                      <c:pt idx="53">
                        <c:v>1852</c:v>
                      </c:pt>
                      <c:pt idx="54">
                        <c:v>1853</c:v>
                      </c:pt>
                      <c:pt idx="55">
                        <c:v>1854</c:v>
                      </c:pt>
                      <c:pt idx="56">
                        <c:v>1855</c:v>
                      </c:pt>
                      <c:pt idx="57">
                        <c:v>1856</c:v>
                      </c:pt>
                      <c:pt idx="58">
                        <c:v>1857</c:v>
                      </c:pt>
                      <c:pt idx="59">
                        <c:v>1858</c:v>
                      </c:pt>
                      <c:pt idx="60">
                        <c:v>1859</c:v>
                      </c:pt>
                      <c:pt idx="61">
                        <c:v>1860</c:v>
                      </c:pt>
                      <c:pt idx="62">
                        <c:v>1861</c:v>
                      </c:pt>
                      <c:pt idx="63">
                        <c:v>1862</c:v>
                      </c:pt>
                      <c:pt idx="64">
                        <c:v>1863</c:v>
                      </c:pt>
                      <c:pt idx="65">
                        <c:v>1864</c:v>
                      </c:pt>
                      <c:pt idx="66">
                        <c:v>1865</c:v>
                      </c:pt>
                      <c:pt idx="67">
                        <c:v>1866</c:v>
                      </c:pt>
                      <c:pt idx="68">
                        <c:v>1867</c:v>
                      </c:pt>
                      <c:pt idx="69">
                        <c:v>1868</c:v>
                      </c:pt>
                      <c:pt idx="70">
                        <c:v>1869</c:v>
                      </c:pt>
                      <c:pt idx="71">
                        <c:v>1870</c:v>
                      </c:pt>
                      <c:pt idx="72">
                        <c:v>1871</c:v>
                      </c:pt>
                      <c:pt idx="73">
                        <c:v>1872</c:v>
                      </c:pt>
                      <c:pt idx="74">
                        <c:v>1873</c:v>
                      </c:pt>
                      <c:pt idx="75">
                        <c:v>1874</c:v>
                      </c:pt>
                      <c:pt idx="76">
                        <c:v>1875</c:v>
                      </c:pt>
                      <c:pt idx="77">
                        <c:v>1876</c:v>
                      </c:pt>
                      <c:pt idx="78">
                        <c:v>1877</c:v>
                      </c:pt>
                      <c:pt idx="79">
                        <c:v>1878</c:v>
                      </c:pt>
                      <c:pt idx="80">
                        <c:v>1879</c:v>
                      </c:pt>
                      <c:pt idx="81">
                        <c:v>1880</c:v>
                      </c:pt>
                      <c:pt idx="82">
                        <c:v>1881</c:v>
                      </c:pt>
                      <c:pt idx="83">
                        <c:v>1882</c:v>
                      </c:pt>
                      <c:pt idx="84">
                        <c:v>1883</c:v>
                      </c:pt>
                      <c:pt idx="85">
                        <c:v>1884</c:v>
                      </c:pt>
                      <c:pt idx="86">
                        <c:v>1885</c:v>
                      </c:pt>
                      <c:pt idx="87">
                        <c:v>1886</c:v>
                      </c:pt>
                      <c:pt idx="88">
                        <c:v>1887</c:v>
                      </c:pt>
                      <c:pt idx="89">
                        <c:v>1888</c:v>
                      </c:pt>
                      <c:pt idx="90">
                        <c:v>1889</c:v>
                      </c:pt>
                      <c:pt idx="91">
                        <c:v>1890</c:v>
                      </c:pt>
                      <c:pt idx="92">
                        <c:v>1891</c:v>
                      </c:pt>
                      <c:pt idx="93">
                        <c:v>1892</c:v>
                      </c:pt>
                      <c:pt idx="94">
                        <c:v>1893</c:v>
                      </c:pt>
                      <c:pt idx="95">
                        <c:v>1894</c:v>
                      </c:pt>
                      <c:pt idx="96">
                        <c:v>1895</c:v>
                      </c:pt>
                      <c:pt idx="97">
                        <c:v>1896</c:v>
                      </c:pt>
                      <c:pt idx="98">
                        <c:v>1897</c:v>
                      </c:pt>
                      <c:pt idx="99">
                        <c:v>1898</c:v>
                      </c:pt>
                      <c:pt idx="100">
                        <c:v>1899</c:v>
                      </c:pt>
                      <c:pt idx="101">
                        <c:v>1900</c:v>
                      </c:pt>
                      <c:pt idx="102">
                        <c:v>1901</c:v>
                      </c:pt>
                      <c:pt idx="103">
                        <c:v>1902</c:v>
                      </c:pt>
                      <c:pt idx="104">
                        <c:v>1903</c:v>
                      </c:pt>
                      <c:pt idx="105">
                        <c:v>1904</c:v>
                      </c:pt>
                      <c:pt idx="106">
                        <c:v>1905</c:v>
                      </c:pt>
                      <c:pt idx="107">
                        <c:v>1906</c:v>
                      </c:pt>
                      <c:pt idx="108">
                        <c:v>1907</c:v>
                      </c:pt>
                      <c:pt idx="109">
                        <c:v>1908</c:v>
                      </c:pt>
                      <c:pt idx="110">
                        <c:v>1909</c:v>
                      </c:pt>
                      <c:pt idx="111">
                        <c:v>1910</c:v>
                      </c:pt>
                      <c:pt idx="112">
                        <c:v>1911</c:v>
                      </c:pt>
                      <c:pt idx="113">
                        <c:v>1912</c:v>
                      </c:pt>
                      <c:pt idx="114">
                        <c:v>1913</c:v>
                      </c:pt>
                      <c:pt idx="115">
                        <c:v>1914</c:v>
                      </c:pt>
                      <c:pt idx="116">
                        <c:v>1915</c:v>
                      </c:pt>
                      <c:pt idx="117">
                        <c:v>1916</c:v>
                      </c:pt>
                      <c:pt idx="118">
                        <c:v>1917</c:v>
                      </c:pt>
                      <c:pt idx="119">
                        <c:v>1918</c:v>
                      </c:pt>
                      <c:pt idx="120">
                        <c:v>1919</c:v>
                      </c:pt>
                      <c:pt idx="121">
                        <c:v>1920</c:v>
                      </c:pt>
                      <c:pt idx="122">
                        <c:v>1921</c:v>
                      </c:pt>
                      <c:pt idx="123">
                        <c:v>1922</c:v>
                      </c:pt>
                      <c:pt idx="124">
                        <c:v>1923</c:v>
                      </c:pt>
                      <c:pt idx="125">
                        <c:v>1924</c:v>
                      </c:pt>
                      <c:pt idx="126">
                        <c:v>1925</c:v>
                      </c:pt>
                      <c:pt idx="127">
                        <c:v>1926</c:v>
                      </c:pt>
                      <c:pt idx="128">
                        <c:v>1927</c:v>
                      </c:pt>
                      <c:pt idx="129">
                        <c:v>1928</c:v>
                      </c:pt>
                      <c:pt idx="130">
                        <c:v>1929</c:v>
                      </c:pt>
                      <c:pt idx="131">
                        <c:v>1930</c:v>
                      </c:pt>
                      <c:pt idx="132">
                        <c:v>1931</c:v>
                      </c:pt>
                      <c:pt idx="133">
                        <c:v>1932</c:v>
                      </c:pt>
                      <c:pt idx="134">
                        <c:v>1933</c:v>
                      </c:pt>
                      <c:pt idx="135">
                        <c:v>1934</c:v>
                      </c:pt>
                      <c:pt idx="136">
                        <c:v>1935</c:v>
                      </c:pt>
                      <c:pt idx="137">
                        <c:v>1936</c:v>
                      </c:pt>
                      <c:pt idx="138">
                        <c:v>1937</c:v>
                      </c:pt>
                      <c:pt idx="139">
                        <c:v>1938</c:v>
                      </c:pt>
                      <c:pt idx="140">
                        <c:v>1939</c:v>
                      </c:pt>
                      <c:pt idx="141">
                        <c:v>1940</c:v>
                      </c:pt>
                      <c:pt idx="142">
                        <c:v>1941</c:v>
                      </c:pt>
                      <c:pt idx="143">
                        <c:v>1942</c:v>
                      </c:pt>
                      <c:pt idx="144">
                        <c:v>1943</c:v>
                      </c:pt>
                      <c:pt idx="145">
                        <c:v>1944</c:v>
                      </c:pt>
                      <c:pt idx="146">
                        <c:v>1945</c:v>
                      </c:pt>
                      <c:pt idx="147">
                        <c:v>1946</c:v>
                      </c:pt>
                      <c:pt idx="148">
                        <c:v>1947</c:v>
                      </c:pt>
                      <c:pt idx="149">
                        <c:v>1948</c:v>
                      </c:pt>
                      <c:pt idx="150">
                        <c:v>1949</c:v>
                      </c:pt>
                      <c:pt idx="151">
                        <c:v>1950</c:v>
                      </c:pt>
                      <c:pt idx="152">
                        <c:v>1951</c:v>
                      </c:pt>
                      <c:pt idx="153">
                        <c:v>1952</c:v>
                      </c:pt>
                      <c:pt idx="154">
                        <c:v>1953</c:v>
                      </c:pt>
                      <c:pt idx="155">
                        <c:v>1954</c:v>
                      </c:pt>
                      <c:pt idx="156">
                        <c:v>1955</c:v>
                      </c:pt>
                      <c:pt idx="157">
                        <c:v>1956</c:v>
                      </c:pt>
                      <c:pt idx="158">
                        <c:v>1957</c:v>
                      </c:pt>
                      <c:pt idx="159">
                        <c:v>1958</c:v>
                      </c:pt>
                      <c:pt idx="160">
                        <c:v>1959</c:v>
                      </c:pt>
                      <c:pt idx="161">
                        <c:v>1960</c:v>
                      </c:pt>
                      <c:pt idx="162">
                        <c:v>1961</c:v>
                      </c:pt>
                      <c:pt idx="163">
                        <c:v>1962</c:v>
                      </c:pt>
                      <c:pt idx="164">
                        <c:v>1963</c:v>
                      </c:pt>
                      <c:pt idx="165">
                        <c:v>1964</c:v>
                      </c:pt>
                      <c:pt idx="166">
                        <c:v>1965</c:v>
                      </c:pt>
                      <c:pt idx="167">
                        <c:v>1966</c:v>
                      </c:pt>
                      <c:pt idx="168">
                        <c:v>1967</c:v>
                      </c:pt>
                      <c:pt idx="169">
                        <c:v>1968</c:v>
                      </c:pt>
                      <c:pt idx="170">
                        <c:v>1969</c:v>
                      </c:pt>
                      <c:pt idx="171">
                        <c:v>1970</c:v>
                      </c:pt>
                      <c:pt idx="172">
                        <c:v>1971</c:v>
                      </c:pt>
                      <c:pt idx="173">
                        <c:v>1972</c:v>
                      </c:pt>
                      <c:pt idx="174">
                        <c:v>1973</c:v>
                      </c:pt>
                      <c:pt idx="175">
                        <c:v>1974</c:v>
                      </c:pt>
                      <c:pt idx="176">
                        <c:v>1975</c:v>
                      </c:pt>
                      <c:pt idx="177">
                        <c:v>1976</c:v>
                      </c:pt>
                      <c:pt idx="178">
                        <c:v>1977</c:v>
                      </c:pt>
                      <c:pt idx="179">
                        <c:v>1978</c:v>
                      </c:pt>
                      <c:pt idx="180">
                        <c:v>1979</c:v>
                      </c:pt>
                      <c:pt idx="181">
                        <c:v>1980</c:v>
                      </c:pt>
                      <c:pt idx="182">
                        <c:v>1981</c:v>
                      </c:pt>
                      <c:pt idx="183">
                        <c:v>1982</c:v>
                      </c:pt>
                      <c:pt idx="184">
                        <c:v>1983</c:v>
                      </c:pt>
                      <c:pt idx="185">
                        <c:v>1984</c:v>
                      </c:pt>
                      <c:pt idx="186">
                        <c:v>1985</c:v>
                      </c:pt>
                      <c:pt idx="187">
                        <c:v>1986</c:v>
                      </c:pt>
                      <c:pt idx="188">
                        <c:v>1987</c:v>
                      </c:pt>
                      <c:pt idx="189">
                        <c:v>1988</c:v>
                      </c:pt>
                      <c:pt idx="190">
                        <c:v>1989</c:v>
                      </c:pt>
                      <c:pt idx="191">
                        <c:v>1990</c:v>
                      </c:pt>
                      <c:pt idx="192">
                        <c:v>1991</c:v>
                      </c:pt>
                      <c:pt idx="193">
                        <c:v>1992</c:v>
                      </c:pt>
                      <c:pt idx="194">
                        <c:v>1993</c:v>
                      </c:pt>
                      <c:pt idx="195">
                        <c:v>1994</c:v>
                      </c:pt>
                      <c:pt idx="196">
                        <c:v>1995</c:v>
                      </c:pt>
                      <c:pt idx="197">
                        <c:v>1996</c:v>
                      </c:pt>
                      <c:pt idx="198">
                        <c:v>1997</c:v>
                      </c:pt>
                      <c:pt idx="199">
                        <c:v>1998</c:v>
                      </c:pt>
                      <c:pt idx="200">
                        <c:v>1999</c:v>
                      </c:pt>
                      <c:pt idx="201">
                        <c:v>2000</c:v>
                      </c:pt>
                      <c:pt idx="202">
                        <c:v>2001</c:v>
                      </c:pt>
                      <c:pt idx="203">
                        <c:v>2002</c:v>
                      </c:pt>
                      <c:pt idx="204">
                        <c:v>2003</c:v>
                      </c:pt>
                      <c:pt idx="205">
                        <c:v>2004</c:v>
                      </c:pt>
                      <c:pt idx="206">
                        <c:v>2005</c:v>
                      </c:pt>
                      <c:pt idx="207">
                        <c:v>2006</c:v>
                      </c:pt>
                      <c:pt idx="208">
                        <c:v>2007</c:v>
                      </c:pt>
                      <c:pt idx="209">
                        <c:v>2008</c:v>
                      </c:pt>
                      <c:pt idx="210">
                        <c:v>2009</c:v>
                      </c:pt>
                      <c:pt idx="211">
                        <c:v>2010</c:v>
                      </c:pt>
                      <c:pt idx="212">
                        <c:v>2011</c:v>
                      </c:pt>
                      <c:pt idx="213">
                        <c:v>2012</c:v>
                      </c:pt>
                      <c:pt idx="214">
                        <c:v>2013</c:v>
                      </c:pt>
                      <c:pt idx="215">
                        <c:v>2014</c:v>
                      </c:pt>
                      <c:pt idx="216">
                        <c:v>2015</c:v>
                      </c:pt>
                      <c:pt idx="217">
                        <c:v>2016</c:v>
                      </c:pt>
                      <c:pt idx="218">
                        <c:v>2017</c:v>
                      </c:pt>
                      <c:pt idx="219">
                        <c:v>2018</c:v>
                      </c:pt>
                      <c:pt idx="220">
                        <c:v>2019</c:v>
                      </c:pt>
                    </c:numCache>
                  </c:numRef>
                </c:cat>
                <c:val>
                  <c:numRef>
                    <c:extLst>
                      <c:ext uri="{02D57815-91ED-43cb-92C2-25804820EDAC}">
                        <c15:formulaRef>
                          <c15:sqref>'annual-share-of-co2-emissions ('!$B$2:$B$27244</c15:sqref>
                        </c15:formulaRef>
                      </c:ext>
                    </c:extLst>
                    <c:numCache>
                      <c:formatCode>General</c:formatCode>
                      <c:ptCount val="220"/>
                      <c:pt idx="0">
                        <c:v>1800</c:v>
                      </c:pt>
                      <c:pt idx="1">
                        <c:v>1801</c:v>
                      </c:pt>
                      <c:pt idx="2">
                        <c:v>1802</c:v>
                      </c:pt>
                      <c:pt idx="3">
                        <c:v>1803</c:v>
                      </c:pt>
                      <c:pt idx="4">
                        <c:v>1804</c:v>
                      </c:pt>
                      <c:pt idx="5">
                        <c:v>1805</c:v>
                      </c:pt>
                      <c:pt idx="6">
                        <c:v>1806</c:v>
                      </c:pt>
                      <c:pt idx="7">
                        <c:v>1807</c:v>
                      </c:pt>
                      <c:pt idx="8">
                        <c:v>1808</c:v>
                      </c:pt>
                      <c:pt idx="9">
                        <c:v>1809</c:v>
                      </c:pt>
                      <c:pt idx="10">
                        <c:v>1810</c:v>
                      </c:pt>
                      <c:pt idx="11">
                        <c:v>1811</c:v>
                      </c:pt>
                      <c:pt idx="12">
                        <c:v>1812</c:v>
                      </c:pt>
                      <c:pt idx="13">
                        <c:v>1813</c:v>
                      </c:pt>
                      <c:pt idx="14">
                        <c:v>1814</c:v>
                      </c:pt>
                      <c:pt idx="15">
                        <c:v>1815</c:v>
                      </c:pt>
                      <c:pt idx="16">
                        <c:v>1816</c:v>
                      </c:pt>
                      <c:pt idx="17">
                        <c:v>1817</c:v>
                      </c:pt>
                      <c:pt idx="18">
                        <c:v>1818</c:v>
                      </c:pt>
                      <c:pt idx="19">
                        <c:v>1819</c:v>
                      </c:pt>
                      <c:pt idx="20">
                        <c:v>1820</c:v>
                      </c:pt>
                      <c:pt idx="21">
                        <c:v>1821</c:v>
                      </c:pt>
                      <c:pt idx="22">
                        <c:v>1822</c:v>
                      </c:pt>
                      <c:pt idx="23">
                        <c:v>1823</c:v>
                      </c:pt>
                      <c:pt idx="24">
                        <c:v>1824</c:v>
                      </c:pt>
                      <c:pt idx="25">
                        <c:v>1825</c:v>
                      </c:pt>
                      <c:pt idx="26">
                        <c:v>1826</c:v>
                      </c:pt>
                      <c:pt idx="27">
                        <c:v>1827</c:v>
                      </c:pt>
                      <c:pt idx="28">
                        <c:v>1828</c:v>
                      </c:pt>
                      <c:pt idx="29">
                        <c:v>1829</c:v>
                      </c:pt>
                      <c:pt idx="30">
                        <c:v>1830</c:v>
                      </c:pt>
                      <c:pt idx="31">
                        <c:v>1831</c:v>
                      </c:pt>
                      <c:pt idx="32">
                        <c:v>1832</c:v>
                      </c:pt>
                      <c:pt idx="33">
                        <c:v>1833</c:v>
                      </c:pt>
                      <c:pt idx="34">
                        <c:v>1834</c:v>
                      </c:pt>
                      <c:pt idx="35">
                        <c:v>1835</c:v>
                      </c:pt>
                      <c:pt idx="36">
                        <c:v>1836</c:v>
                      </c:pt>
                      <c:pt idx="37">
                        <c:v>1837</c:v>
                      </c:pt>
                      <c:pt idx="38">
                        <c:v>1838</c:v>
                      </c:pt>
                      <c:pt idx="39">
                        <c:v>1839</c:v>
                      </c:pt>
                      <c:pt idx="40">
                        <c:v>1840</c:v>
                      </c:pt>
                      <c:pt idx="41">
                        <c:v>1841</c:v>
                      </c:pt>
                      <c:pt idx="42">
                        <c:v>1842</c:v>
                      </c:pt>
                      <c:pt idx="43">
                        <c:v>1843</c:v>
                      </c:pt>
                      <c:pt idx="44">
                        <c:v>1844</c:v>
                      </c:pt>
                      <c:pt idx="45">
                        <c:v>1845</c:v>
                      </c:pt>
                      <c:pt idx="46">
                        <c:v>1846</c:v>
                      </c:pt>
                      <c:pt idx="47">
                        <c:v>1847</c:v>
                      </c:pt>
                      <c:pt idx="48">
                        <c:v>1848</c:v>
                      </c:pt>
                      <c:pt idx="49">
                        <c:v>1849</c:v>
                      </c:pt>
                      <c:pt idx="50">
                        <c:v>1850</c:v>
                      </c:pt>
                      <c:pt idx="51">
                        <c:v>1851</c:v>
                      </c:pt>
                      <c:pt idx="52">
                        <c:v>1852</c:v>
                      </c:pt>
                      <c:pt idx="53">
                        <c:v>1853</c:v>
                      </c:pt>
                      <c:pt idx="54">
                        <c:v>1854</c:v>
                      </c:pt>
                      <c:pt idx="55">
                        <c:v>1855</c:v>
                      </c:pt>
                      <c:pt idx="56">
                        <c:v>1856</c:v>
                      </c:pt>
                      <c:pt idx="57">
                        <c:v>1857</c:v>
                      </c:pt>
                      <c:pt idx="58">
                        <c:v>1858</c:v>
                      </c:pt>
                      <c:pt idx="59">
                        <c:v>1859</c:v>
                      </c:pt>
                      <c:pt idx="60">
                        <c:v>1860</c:v>
                      </c:pt>
                      <c:pt idx="61">
                        <c:v>1861</c:v>
                      </c:pt>
                      <c:pt idx="62">
                        <c:v>1862</c:v>
                      </c:pt>
                      <c:pt idx="63">
                        <c:v>1863</c:v>
                      </c:pt>
                      <c:pt idx="64">
                        <c:v>1864</c:v>
                      </c:pt>
                      <c:pt idx="65">
                        <c:v>1865</c:v>
                      </c:pt>
                      <c:pt idx="66">
                        <c:v>1866</c:v>
                      </c:pt>
                      <c:pt idx="67">
                        <c:v>1867</c:v>
                      </c:pt>
                      <c:pt idx="68">
                        <c:v>1868</c:v>
                      </c:pt>
                      <c:pt idx="69">
                        <c:v>1869</c:v>
                      </c:pt>
                      <c:pt idx="70">
                        <c:v>1870</c:v>
                      </c:pt>
                      <c:pt idx="71">
                        <c:v>1871</c:v>
                      </c:pt>
                      <c:pt idx="72">
                        <c:v>1872</c:v>
                      </c:pt>
                      <c:pt idx="73">
                        <c:v>1873</c:v>
                      </c:pt>
                      <c:pt idx="74">
                        <c:v>1874</c:v>
                      </c:pt>
                      <c:pt idx="75">
                        <c:v>1875</c:v>
                      </c:pt>
                      <c:pt idx="76">
                        <c:v>1876</c:v>
                      </c:pt>
                      <c:pt idx="77">
                        <c:v>1877</c:v>
                      </c:pt>
                      <c:pt idx="78">
                        <c:v>1878</c:v>
                      </c:pt>
                      <c:pt idx="79">
                        <c:v>1879</c:v>
                      </c:pt>
                      <c:pt idx="80">
                        <c:v>1880</c:v>
                      </c:pt>
                      <c:pt idx="81">
                        <c:v>1881</c:v>
                      </c:pt>
                      <c:pt idx="82">
                        <c:v>1882</c:v>
                      </c:pt>
                      <c:pt idx="83">
                        <c:v>1883</c:v>
                      </c:pt>
                      <c:pt idx="84">
                        <c:v>1884</c:v>
                      </c:pt>
                      <c:pt idx="85">
                        <c:v>1885</c:v>
                      </c:pt>
                      <c:pt idx="86">
                        <c:v>1886</c:v>
                      </c:pt>
                      <c:pt idx="87">
                        <c:v>1887</c:v>
                      </c:pt>
                      <c:pt idx="88">
                        <c:v>1888</c:v>
                      </c:pt>
                      <c:pt idx="89">
                        <c:v>1889</c:v>
                      </c:pt>
                      <c:pt idx="90">
                        <c:v>1890</c:v>
                      </c:pt>
                      <c:pt idx="91">
                        <c:v>1891</c:v>
                      </c:pt>
                      <c:pt idx="92">
                        <c:v>1892</c:v>
                      </c:pt>
                      <c:pt idx="93">
                        <c:v>1893</c:v>
                      </c:pt>
                      <c:pt idx="94">
                        <c:v>1894</c:v>
                      </c:pt>
                      <c:pt idx="95">
                        <c:v>1895</c:v>
                      </c:pt>
                      <c:pt idx="96">
                        <c:v>1896</c:v>
                      </c:pt>
                      <c:pt idx="97">
                        <c:v>1897</c:v>
                      </c:pt>
                      <c:pt idx="98">
                        <c:v>1898</c:v>
                      </c:pt>
                      <c:pt idx="99">
                        <c:v>1899</c:v>
                      </c:pt>
                      <c:pt idx="100">
                        <c:v>1900</c:v>
                      </c:pt>
                      <c:pt idx="101">
                        <c:v>1901</c:v>
                      </c:pt>
                      <c:pt idx="102">
                        <c:v>1902</c:v>
                      </c:pt>
                      <c:pt idx="103">
                        <c:v>1903</c:v>
                      </c:pt>
                      <c:pt idx="104">
                        <c:v>1904</c:v>
                      </c:pt>
                      <c:pt idx="105">
                        <c:v>1905</c:v>
                      </c:pt>
                      <c:pt idx="106">
                        <c:v>1906</c:v>
                      </c:pt>
                      <c:pt idx="107">
                        <c:v>1907</c:v>
                      </c:pt>
                      <c:pt idx="108">
                        <c:v>1908</c:v>
                      </c:pt>
                      <c:pt idx="109">
                        <c:v>1909</c:v>
                      </c:pt>
                      <c:pt idx="110">
                        <c:v>1910</c:v>
                      </c:pt>
                      <c:pt idx="111">
                        <c:v>1911</c:v>
                      </c:pt>
                      <c:pt idx="112">
                        <c:v>1912</c:v>
                      </c:pt>
                      <c:pt idx="113">
                        <c:v>1913</c:v>
                      </c:pt>
                      <c:pt idx="114">
                        <c:v>1914</c:v>
                      </c:pt>
                      <c:pt idx="115">
                        <c:v>1915</c:v>
                      </c:pt>
                      <c:pt idx="116">
                        <c:v>1916</c:v>
                      </c:pt>
                      <c:pt idx="117">
                        <c:v>1917</c:v>
                      </c:pt>
                      <c:pt idx="118">
                        <c:v>1918</c:v>
                      </c:pt>
                      <c:pt idx="119">
                        <c:v>1919</c:v>
                      </c:pt>
                      <c:pt idx="120">
                        <c:v>1920</c:v>
                      </c:pt>
                      <c:pt idx="121">
                        <c:v>1921</c:v>
                      </c:pt>
                      <c:pt idx="122">
                        <c:v>1922</c:v>
                      </c:pt>
                      <c:pt idx="123">
                        <c:v>1923</c:v>
                      </c:pt>
                      <c:pt idx="124">
                        <c:v>1924</c:v>
                      </c:pt>
                      <c:pt idx="125">
                        <c:v>1925</c:v>
                      </c:pt>
                      <c:pt idx="126">
                        <c:v>1926</c:v>
                      </c:pt>
                      <c:pt idx="127">
                        <c:v>1927</c:v>
                      </c:pt>
                      <c:pt idx="128">
                        <c:v>1928</c:v>
                      </c:pt>
                      <c:pt idx="129">
                        <c:v>1929</c:v>
                      </c:pt>
                      <c:pt idx="130">
                        <c:v>1930</c:v>
                      </c:pt>
                      <c:pt idx="131">
                        <c:v>1931</c:v>
                      </c:pt>
                      <c:pt idx="132">
                        <c:v>1932</c:v>
                      </c:pt>
                      <c:pt idx="133">
                        <c:v>1933</c:v>
                      </c:pt>
                      <c:pt idx="134">
                        <c:v>1934</c:v>
                      </c:pt>
                      <c:pt idx="135">
                        <c:v>1935</c:v>
                      </c:pt>
                      <c:pt idx="136">
                        <c:v>1936</c:v>
                      </c:pt>
                      <c:pt idx="137">
                        <c:v>1937</c:v>
                      </c:pt>
                      <c:pt idx="138">
                        <c:v>1938</c:v>
                      </c:pt>
                      <c:pt idx="139">
                        <c:v>1939</c:v>
                      </c:pt>
                      <c:pt idx="140">
                        <c:v>1940</c:v>
                      </c:pt>
                      <c:pt idx="141">
                        <c:v>1941</c:v>
                      </c:pt>
                      <c:pt idx="142">
                        <c:v>1942</c:v>
                      </c:pt>
                      <c:pt idx="143">
                        <c:v>1943</c:v>
                      </c:pt>
                      <c:pt idx="144">
                        <c:v>1944</c:v>
                      </c:pt>
                      <c:pt idx="145">
                        <c:v>1945</c:v>
                      </c:pt>
                      <c:pt idx="146">
                        <c:v>1946</c:v>
                      </c:pt>
                      <c:pt idx="147">
                        <c:v>1947</c:v>
                      </c:pt>
                      <c:pt idx="148">
                        <c:v>1948</c:v>
                      </c:pt>
                      <c:pt idx="149">
                        <c:v>1949</c:v>
                      </c:pt>
                      <c:pt idx="150">
                        <c:v>1950</c:v>
                      </c:pt>
                      <c:pt idx="151">
                        <c:v>1951</c:v>
                      </c:pt>
                      <c:pt idx="152">
                        <c:v>1952</c:v>
                      </c:pt>
                      <c:pt idx="153">
                        <c:v>1953</c:v>
                      </c:pt>
                      <c:pt idx="154">
                        <c:v>1954</c:v>
                      </c:pt>
                      <c:pt idx="155">
                        <c:v>1955</c:v>
                      </c:pt>
                      <c:pt idx="156">
                        <c:v>1956</c:v>
                      </c:pt>
                      <c:pt idx="157">
                        <c:v>1957</c:v>
                      </c:pt>
                      <c:pt idx="158">
                        <c:v>1958</c:v>
                      </c:pt>
                      <c:pt idx="159">
                        <c:v>1959</c:v>
                      </c:pt>
                      <c:pt idx="160">
                        <c:v>1960</c:v>
                      </c:pt>
                      <c:pt idx="161">
                        <c:v>1961</c:v>
                      </c:pt>
                      <c:pt idx="162">
                        <c:v>1962</c:v>
                      </c:pt>
                      <c:pt idx="163">
                        <c:v>1963</c:v>
                      </c:pt>
                      <c:pt idx="164">
                        <c:v>1964</c:v>
                      </c:pt>
                      <c:pt idx="165">
                        <c:v>1965</c:v>
                      </c:pt>
                      <c:pt idx="166">
                        <c:v>1966</c:v>
                      </c:pt>
                      <c:pt idx="167">
                        <c:v>1967</c:v>
                      </c:pt>
                      <c:pt idx="168">
                        <c:v>1968</c:v>
                      </c:pt>
                      <c:pt idx="169">
                        <c:v>1969</c:v>
                      </c:pt>
                      <c:pt idx="170">
                        <c:v>1970</c:v>
                      </c:pt>
                      <c:pt idx="171">
                        <c:v>1971</c:v>
                      </c:pt>
                      <c:pt idx="172">
                        <c:v>1972</c:v>
                      </c:pt>
                      <c:pt idx="173">
                        <c:v>1973</c:v>
                      </c:pt>
                      <c:pt idx="174">
                        <c:v>1974</c:v>
                      </c:pt>
                      <c:pt idx="175">
                        <c:v>1975</c:v>
                      </c:pt>
                      <c:pt idx="176">
                        <c:v>1976</c:v>
                      </c:pt>
                      <c:pt idx="177">
                        <c:v>1977</c:v>
                      </c:pt>
                      <c:pt idx="178">
                        <c:v>1978</c:v>
                      </c:pt>
                      <c:pt idx="179">
                        <c:v>1979</c:v>
                      </c:pt>
                      <c:pt idx="180">
                        <c:v>1980</c:v>
                      </c:pt>
                      <c:pt idx="181">
                        <c:v>1981</c:v>
                      </c:pt>
                      <c:pt idx="182">
                        <c:v>1982</c:v>
                      </c:pt>
                      <c:pt idx="183">
                        <c:v>1983</c:v>
                      </c:pt>
                      <c:pt idx="184">
                        <c:v>1984</c:v>
                      </c:pt>
                      <c:pt idx="185">
                        <c:v>1985</c:v>
                      </c:pt>
                      <c:pt idx="186">
                        <c:v>1986</c:v>
                      </c:pt>
                      <c:pt idx="187">
                        <c:v>1987</c:v>
                      </c:pt>
                      <c:pt idx="188">
                        <c:v>1988</c:v>
                      </c:pt>
                      <c:pt idx="189">
                        <c:v>1989</c:v>
                      </c:pt>
                      <c:pt idx="190">
                        <c:v>1990</c:v>
                      </c:pt>
                      <c:pt idx="191">
                        <c:v>1991</c:v>
                      </c:pt>
                      <c:pt idx="192">
                        <c:v>1992</c:v>
                      </c:pt>
                      <c:pt idx="193">
                        <c:v>1993</c:v>
                      </c:pt>
                      <c:pt idx="194">
                        <c:v>1994</c:v>
                      </c:pt>
                      <c:pt idx="195">
                        <c:v>1995</c:v>
                      </c:pt>
                      <c:pt idx="196">
                        <c:v>1996</c:v>
                      </c:pt>
                      <c:pt idx="197">
                        <c:v>1997</c:v>
                      </c:pt>
                      <c:pt idx="198">
                        <c:v>1998</c:v>
                      </c:pt>
                      <c:pt idx="199">
                        <c:v>1999</c:v>
                      </c:pt>
                      <c:pt idx="200">
                        <c:v>2000</c:v>
                      </c:pt>
                      <c:pt idx="201">
                        <c:v>2001</c:v>
                      </c:pt>
                      <c:pt idx="202">
                        <c:v>2002</c:v>
                      </c:pt>
                      <c:pt idx="203">
                        <c:v>2003</c:v>
                      </c:pt>
                      <c:pt idx="204">
                        <c:v>2004</c:v>
                      </c:pt>
                      <c:pt idx="205">
                        <c:v>2005</c:v>
                      </c:pt>
                      <c:pt idx="206">
                        <c:v>2006</c:v>
                      </c:pt>
                      <c:pt idx="207">
                        <c:v>2007</c:v>
                      </c:pt>
                      <c:pt idx="208">
                        <c:v>2008</c:v>
                      </c:pt>
                      <c:pt idx="209">
                        <c:v>2009</c:v>
                      </c:pt>
                      <c:pt idx="210">
                        <c:v>2010</c:v>
                      </c:pt>
                      <c:pt idx="211">
                        <c:v>2011</c:v>
                      </c:pt>
                      <c:pt idx="212">
                        <c:v>2012</c:v>
                      </c:pt>
                      <c:pt idx="213">
                        <c:v>2013</c:v>
                      </c:pt>
                      <c:pt idx="214">
                        <c:v>2014</c:v>
                      </c:pt>
                      <c:pt idx="215">
                        <c:v>2015</c:v>
                      </c:pt>
                      <c:pt idx="216">
                        <c:v>2016</c:v>
                      </c:pt>
                      <c:pt idx="217">
                        <c:v>2017</c:v>
                      </c:pt>
                      <c:pt idx="218">
                        <c:v>2018</c:v>
                      </c:pt>
                      <c:pt idx="219">
                        <c:v>2019</c:v>
                      </c:pt>
                    </c:numCache>
                  </c:numRef>
                </c:val>
                <c:smooth val="0"/>
                <c:extLst>
                  <c:ext xmlns:c16="http://schemas.microsoft.com/office/drawing/2014/chart" uri="{C3380CC4-5D6E-409C-BE32-E72D297353CC}">
                    <c16:uniqueId val="{00000002-3362-49B4-9A64-1E8E572B3916}"/>
                  </c:ext>
                </c:extLst>
              </c15:ser>
            </c15:filteredLineSeries>
          </c:ext>
        </c:extLst>
      </c:lineChart>
      <c:dateAx>
        <c:axId val="1585088528"/>
        <c:scaling>
          <c:orientation val="minMax"/>
        </c:scaling>
        <c:delete val="0"/>
        <c:axPos val="b"/>
        <c:numFmt formatCode="General" sourceLinked="1"/>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1585086448"/>
        <c:crosses val="autoZero"/>
        <c:auto val="0"/>
        <c:lblOffset val="100"/>
        <c:baseTimeUnit val="days"/>
      </c:dateAx>
      <c:valAx>
        <c:axId val="1585086448"/>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1585088528"/>
        <c:crosses val="autoZero"/>
        <c:crossBetween val="between"/>
      </c:valAx>
      <c:spPr>
        <a:solidFill>
          <a:srgbClr val="FFFFFF"/>
        </a:solidFill>
        <a:ln>
          <a:noFill/>
        </a:ln>
        <a:effectLst/>
      </c:spPr>
    </c:plotArea>
    <c:legend>
      <c:legendPos val="b"/>
      <c:layout>
        <c:manualLayout>
          <c:xMode val="edge"/>
          <c:yMode val="edge"/>
          <c:x val="0.36359900773591458"/>
          <c:y val="0.90206027236114406"/>
          <c:w val="0.26377062722894967"/>
          <c:h val="7.0273236612627382E-2"/>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000">
          <a:solidFill>
            <a:srgbClr val="000000"/>
          </a:solidFill>
          <a:latin typeface="+mn-lt"/>
          <a:ea typeface="+mn-ea"/>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5"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9892789"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5" y="6647531"/>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9705299" y="6647531"/>
            <a:ext cx="187551"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2236788" y="190500"/>
            <a:ext cx="5437187" cy="305752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51088" y="3643674"/>
            <a:ext cx="8612996" cy="29864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a:t>Click to 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p>
        </p:txBody>
      </p:sp>
      <p:sp>
        <p:nvSpPr>
          <p:cNvPr id="10247" name="Rectangle 7"/>
          <p:cNvSpPr>
            <a:spLocks noGrp="1" noChangeArrowheads="1"/>
          </p:cNvSpPr>
          <p:nvPr>
            <p:ph type="sldNum" sz="quarter" idx="5"/>
          </p:nvPr>
        </p:nvSpPr>
        <p:spPr bwMode="auto">
          <a:xfrm>
            <a:off x="5378903" y="6516684"/>
            <a:ext cx="4304471" cy="308475"/>
          </a:xfrm>
          <a:prstGeom prst="rect">
            <a:avLst/>
          </a:prstGeom>
          <a:noFill/>
          <a:ln w="9525">
            <a:noFill/>
            <a:miter lim="800000"/>
            <a:headEnd/>
            <a:tailEnd/>
          </a:ln>
          <a:effectLst/>
        </p:spPr>
        <p:txBody>
          <a:bodyPr vert="horz" wrap="square" lIns="20034" tIns="0" rIns="20034" bIns="0" numCol="1" anchor="b" anchorCtr="0" compatLnSpc="1">
            <a:prstTxWarp prst="textNoShape">
              <a:avLst/>
            </a:prstTxWarp>
          </a:bodyPr>
          <a:lstStyle>
            <a:lvl1pPr algn="r" defTabSz="953480">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156593" indent="-156593" algn="l" rtl="0" eaLnBrk="0" fontAlgn="base" hangingPunct="0">
      <a:spcBef>
        <a:spcPct val="30000"/>
      </a:spcBef>
      <a:spcAft>
        <a:spcPct val="0"/>
      </a:spcAft>
      <a:buClr>
        <a:srgbClr val="FF0000"/>
      </a:buClr>
      <a:buSzPct val="100000"/>
      <a:buFont typeface="Frutiger 55 Roman" pitchFamily="34" charset="0"/>
      <a:buChar char="•"/>
      <a:defRPr sz="700" kern="1200">
        <a:solidFill>
          <a:schemeClr val="tx1"/>
        </a:solidFill>
        <a:latin typeface="Frutiger 45 Light" panose="020B0603020202020204" pitchFamily="34" charset="0"/>
        <a:ea typeface="+mn-ea"/>
        <a:cs typeface="+mn-cs"/>
      </a:defRPr>
    </a:lvl1pPr>
    <a:lvl2pPr marL="455656" indent="-145040" algn="l" rtl="0" eaLnBrk="0" fontAlgn="base" hangingPunct="0">
      <a:spcBef>
        <a:spcPct val="30000"/>
      </a:spcBef>
      <a:spcAft>
        <a:spcPct val="0"/>
      </a:spcAft>
      <a:buSzPct val="80000"/>
      <a:buChar char="—"/>
      <a:defRPr sz="700" kern="1200">
        <a:solidFill>
          <a:schemeClr val="tx1"/>
        </a:solidFill>
        <a:latin typeface="Frutiger 45 Light" panose="020B0603020202020204" pitchFamily="34" charset="0"/>
        <a:ea typeface="+mn-ea"/>
        <a:cs typeface="+mn-cs"/>
      </a:defRPr>
    </a:lvl2pPr>
    <a:lvl3pPr marL="766266" indent="-156593"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3pPr>
    <a:lvl4pPr marL="1084587" indent="-164288"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4pPr>
    <a:lvl5pPr marL="1383649" indent="-145040"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5pPr>
    <a:lvl6pPr marL="1848282" algn="l" defTabSz="739313" rtl="0" eaLnBrk="1" latinLnBrk="0" hangingPunct="1">
      <a:defRPr sz="1000" kern="1200">
        <a:solidFill>
          <a:schemeClr val="tx1"/>
        </a:solidFill>
        <a:latin typeface="+mn-lt"/>
        <a:ea typeface="+mn-ea"/>
        <a:cs typeface="+mn-cs"/>
      </a:defRPr>
    </a:lvl6pPr>
    <a:lvl7pPr marL="2217935" algn="l" defTabSz="739313" rtl="0" eaLnBrk="1" latinLnBrk="0" hangingPunct="1">
      <a:defRPr sz="1000" kern="1200">
        <a:solidFill>
          <a:schemeClr val="tx1"/>
        </a:solidFill>
        <a:latin typeface="+mn-lt"/>
        <a:ea typeface="+mn-ea"/>
        <a:cs typeface="+mn-cs"/>
      </a:defRPr>
    </a:lvl7pPr>
    <a:lvl8pPr marL="2587600" algn="l" defTabSz="739313" rtl="0" eaLnBrk="1" latinLnBrk="0" hangingPunct="1">
      <a:defRPr sz="1000" kern="1200">
        <a:solidFill>
          <a:schemeClr val="tx1"/>
        </a:solidFill>
        <a:latin typeface="+mn-lt"/>
        <a:ea typeface="+mn-ea"/>
        <a:cs typeface="+mn-cs"/>
      </a:defRPr>
    </a:lvl8pPr>
    <a:lvl9pPr marL="2957253" algn="l" defTabSz="73931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panose="020F0502020204030204"/>
                <a:ea typeface="新細明體" panose="02020500000000000000"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altLang="zh-TW" sz="1200" b="0" i="0" u="none" strike="noStrike" kern="1200" cap="none" spc="0" normalizeH="0" baseline="0" noProof="0" dirty="0">
              <a:ln>
                <a:noFill/>
              </a:ln>
              <a:solidFill>
                <a:prstClr val="black"/>
              </a:solidFill>
              <a:effectLst/>
              <a:uLnTx/>
              <a:uFillTx/>
              <a:latin typeface="Calibri" panose="020F0502020204030204"/>
              <a:ea typeface="新細明體" panose="02020500000000000000" pitchFamily="18" charset="-120"/>
              <a:cs typeface="+mn-cs"/>
            </a:endParaRPr>
          </a:p>
        </p:txBody>
      </p:sp>
    </p:spTree>
    <p:extLst>
      <p:ext uri="{BB962C8B-B14F-4D97-AF65-F5344CB8AC3E}">
        <p14:creationId xmlns:p14="http://schemas.microsoft.com/office/powerpoint/2010/main" val="1845224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851258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4058669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11</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18" Type="http://schemas.openxmlformats.org/officeDocument/2006/relationships/image" Target="../media/image1.emf"/><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17" Type="http://schemas.openxmlformats.org/officeDocument/2006/relationships/slideMaster" Target="../slideMasters/slideMaster1.xml"/><Relationship Id="rId2" Type="http://schemas.openxmlformats.org/officeDocument/2006/relationships/tags" Target="../tags/tag62.xml"/><Relationship Id="rId16" Type="http://schemas.openxmlformats.org/officeDocument/2006/relationships/tags" Target="../tags/tag76.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tags" Target="../tags/tag7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tags" Target="../tags/tag88.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5" Type="http://schemas.openxmlformats.org/officeDocument/2006/relationships/image" Target="../media/image1.emf"/><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emf"/><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tags" Target="../tags/tag115.xml"/><Relationship Id="rId18" Type="http://schemas.openxmlformats.org/officeDocument/2006/relationships/tags" Target="../tags/tag120.xml"/><Relationship Id="rId3" Type="http://schemas.openxmlformats.org/officeDocument/2006/relationships/tags" Target="../tags/tag105.xml"/><Relationship Id="rId21" Type="http://schemas.openxmlformats.org/officeDocument/2006/relationships/tags" Target="../tags/tag123.xml"/><Relationship Id="rId7" Type="http://schemas.openxmlformats.org/officeDocument/2006/relationships/tags" Target="../tags/tag109.xml"/><Relationship Id="rId12" Type="http://schemas.openxmlformats.org/officeDocument/2006/relationships/tags" Target="../tags/tag114.xml"/><Relationship Id="rId17" Type="http://schemas.openxmlformats.org/officeDocument/2006/relationships/tags" Target="../tags/tag119.xml"/><Relationship Id="rId2" Type="http://schemas.openxmlformats.org/officeDocument/2006/relationships/tags" Target="../tags/tag104.xml"/><Relationship Id="rId16" Type="http://schemas.openxmlformats.org/officeDocument/2006/relationships/tags" Target="../tags/tag118.xml"/><Relationship Id="rId20" Type="http://schemas.openxmlformats.org/officeDocument/2006/relationships/tags" Target="../tags/tag122.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24" Type="http://schemas.openxmlformats.org/officeDocument/2006/relationships/image" Target="../media/image1.emf"/><Relationship Id="rId5" Type="http://schemas.openxmlformats.org/officeDocument/2006/relationships/tags" Target="../tags/tag107.xml"/><Relationship Id="rId15" Type="http://schemas.openxmlformats.org/officeDocument/2006/relationships/tags" Target="../tags/tag117.xml"/><Relationship Id="rId23" Type="http://schemas.openxmlformats.org/officeDocument/2006/relationships/slideMaster" Target="../slideMasters/slideMaster1.xml"/><Relationship Id="rId10" Type="http://schemas.openxmlformats.org/officeDocument/2006/relationships/tags" Target="../tags/tag112.xml"/><Relationship Id="rId19" Type="http://schemas.openxmlformats.org/officeDocument/2006/relationships/tags" Target="../tags/tag121.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tags" Target="../tags/tag116.xml"/><Relationship Id="rId22" Type="http://schemas.openxmlformats.org/officeDocument/2006/relationships/tags" Target="../tags/tag124.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6.xml"/><Relationship Id="rId1" Type="http://schemas.openxmlformats.org/officeDocument/2006/relationships/tags" Target="../tags/tag125.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141.xml"/><Relationship Id="rId7" Type="http://schemas.openxmlformats.org/officeDocument/2006/relationships/slideMaster" Target="../slideMasters/slideMaster3.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tags" Target="../tags/tag148.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1.emf"/><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slideMaster" Target="../slideMasters/slideMaster1.xml"/><Relationship Id="rId5" Type="http://schemas.openxmlformats.org/officeDocument/2006/relationships/tags" Target="../tags/tag3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46.xml"/><Relationship Id="rId3" Type="http://schemas.openxmlformats.org/officeDocument/2006/relationships/tags" Target="../tags/tag41.xml"/><Relationship Id="rId7" Type="http://schemas.openxmlformats.org/officeDocument/2006/relationships/tags" Target="../tags/tag45.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image" Target="../media/image1.emf"/><Relationship Id="rId5" Type="http://schemas.openxmlformats.org/officeDocument/2006/relationships/tags" Target="../tags/tag43.xml"/><Relationship Id="rId10" Type="http://schemas.openxmlformats.org/officeDocument/2006/relationships/slideMaster" Target="../slideMasters/slideMaster1.xml"/><Relationship Id="rId4" Type="http://schemas.openxmlformats.org/officeDocument/2006/relationships/tags" Target="../tags/tag42.xml"/><Relationship Id="rId9"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image" Target="../media/image1.emf"/><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15444"/>
          </a:xfrm>
        </p:spPr>
        <p:txBody>
          <a:bodyPr>
            <a:spAutoFit/>
          </a:bodyPr>
          <a:lstStyle>
            <a:lvl1pPr marL="0" indent="0">
              <a:buNone/>
              <a:defRPr sz="1400"/>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45"/>
            <a:ext cx="4544315" cy="187036"/>
          </a:xfrm>
        </p:spPr>
        <p:txBody>
          <a:bodyPr lIns="0" tIns="0" rIns="0" bIns="0" anchor="t" anchorCtr="0">
            <a:noAutofit/>
          </a:bodyPr>
          <a:lstStyle>
            <a:lvl1pPr marL="0" indent="0" algn="l">
              <a:spcBef>
                <a:spcPts val="1461"/>
              </a:spcBef>
              <a:buNone/>
              <a:defRPr sz="1400" i="0" baseline="0">
                <a:solidFill>
                  <a:schemeClr val="tx1"/>
                </a:solidFill>
                <a:latin typeface="Frutiger 55 Roman"/>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8"/>
            <a:ext cx="7456516" cy="642158"/>
          </a:xfrm>
        </p:spPr>
        <p:txBody>
          <a:bodyPr lIns="0" tIns="0" rIns="0" bIns="0" anchor="b" anchorCtr="0">
            <a:noAutofit/>
          </a:bodyPr>
          <a:lstStyle>
            <a:lvl1pPr>
              <a:lnSpc>
                <a:spcPts val="3409"/>
              </a:lnSpc>
              <a:spcBef>
                <a:spcPts val="3409"/>
              </a:spcBef>
              <a:defRPr sz="32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29"/>
            <a:ext cx="7456516" cy="233795"/>
          </a:xfrm>
        </p:spPr>
        <p:txBody>
          <a:bodyPr/>
          <a:lstStyle>
            <a:lvl1pPr marL="0" marR="0" indent="0" algn="l" defTabSz="813952" rtl="0" eaLnBrk="1" fontAlgn="auto" latinLnBrk="0" hangingPunct="1">
              <a:lnSpc>
                <a:spcPts val="1786"/>
              </a:lnSpc>
              <a:spcBef>
                <a:spcPts val="1461"/>
              </a:spcBef>
              <a:spcAft>
                <a:spcPts val="0"/>
              </a:spcAft>
              <a:buClr>
                <a:schemeClr val="tx2"/>
              </a:buClr>
              <a:buSzPct val="100000"/>
              <a:buFont typeface="Symbol" pitchFamily="18" charset="2"/>
              <a:buNone/>
              <a:tabLst/>
              <a:defRPr sz="1500">
                <a:latin typeface="UBSHeadline"/>
              </a:defRPr>
            </a:lvl1pPr>
            <a:lvl2pPr marL="190194" indent="0">
              <a:buNone/>
              <a:defRPr/>
            </a:lvl2pPr>
            <a:lvl3pPr marL="370103" indent="0">
              <a:buNone/>
              <a:defRPr/>
            </a:lvl3pPr>
            <a:lvl4pPr marL="560290" indent="0">
              <a:buNone/>
              <a:defRPr/>
            </a:lvl4pPr>
            <a:lvl5pPr marL="740201" indent="0">
              <a:buNone/>
              <a:defRPr/>
            </a:lvl5pPr>
          </a:lstStyle>
          <a:p>
            <a:pPr marL="0" marR="0" lvl="0" indent="0" algn="l" defTabSz="813952" rtl="0" eaLnBrk="1" fontAlgn="auto" latinLnBrk="0" hangingPunct="1">
              <a:lnSpc>
                <a:spcPct val="100000"/>
              </a:lnSpc>
              <a:spcBef>
                <a:spcPts val="1136"/>
              </a:spcBef>
              <a:spcAft>
                <a:spcPts val="0"/>
              </a:spcAft>
              <a:buClr>
                <a:schemeClr val="tx2"/>
              </a:buClr>
              <a:buSzPct val="100000"/>
              <a:buFont typeface="Symbol" pitchFamily="18" charset="2"/>
              <a:buNone/>
              <a:tabLst/>
              <a:defRPr/>
            </a:pPr>
            <a:r>
              <a:rPr lang="en-US" altLang="zh-TW" sz="1600" kern="0" dirty="0">
                <a:latin typeface="UBSHeadline" panose="02040503080702040204" pitchFamily="18" charset="0"/>
              </a:rPr>
              <a:t>&lt;&lt;</a:t>
            </a:r>
            <a:r>
              <a:rPr lang="en-US" altLang="zh-TW" sz="1600" kern="0" dirty="0" err="1">
                <a:latin typeface="UBSHeadline" panose="02040503080702040204" pitchFamily="18" charset="0"/>
              </a:rPr>
              <a:t>Infoline</a:t>
            </a:r>
            <a:r>
              <a:rPr lang="en-US" altLang="zh-TW" sz="16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8" y="3135978"/>
            <a:ext cx="4545263" cy="187036"/>
          </a:xfrm>
        </p:spPr>
        <p:txBody>
          <a:bodyPr lIns="0" rIns="0">
            <a:noAutofit/>
          </a:bodyPr>
          <a:lstStyle>
            <a:lvl1pPr marL="0" indent="0">
              <a:spcBef>
                <a:spcPts val="1461"/>
              </a:spcBef>
              <a:buNone/>
              <a:defRPr sz="14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796"/>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700" y="386562"/>
            <a:ext cx="1007509" cy="276166"/>
          </a:xfrm>
          <a:prstGeom prst="rect">
            <a:avLst/>
          </a:prstGeom>
        </p:spPr>
      </p:pic>
    </p:spTree>
    <p:extLst>
      <p:ext uri="{BB962C8B-B14F-4D97-AF65-F5344CB8AC3E}">
        <p14:creationId xmlns:p14="http://schemas.microsoft.com/office/powerpoint/2010/main" val="109910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04BB5FE-21AD-4A47-B7F8-7792A0111F81}"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6" y="2768138"/>
            <a:ext cx="4031673" cy="243147"/>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8"/>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1"/>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56269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7CCF9807-4BDC-4D68-8676-381180632DE6}"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86803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EB71FFF7-9F05-4969-ABC0-23146D694E35}"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99516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6A79529-9704-412A-9627-88623531B893}" type="slidenum">
              <a:rPr sz="600" smtClean="0">
                <a:solidFill>
                  <a:prstClr val="black"/>
                </a:solidFill>
              </a:rPr>
              <a:pPr algn="r"/>
              <a:t>‹#›</a:t>
            </a:fld>
            <a:endParaRPr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3" name="LAYOUT BODY"/>
          <p:cNvSpPr>
            <a:spLocks noGrp="1"/>
          </p:cNvSpPr>
          <p:nvPr>
            <p:ph idx="28"/>
            <p:custDataLst>
              <p:tags r:id="rId2"/>
            </p:custDataLst>
          </p:nvPr>
        </p:nvSpPr>
        <p:spPr>
          <a:xfrm>
            <a:off x="611816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0" name="LAYOUT BODY"/>
          <p:cNvSpPr>
            <a:spLocks noGrp="1"/>
          </p:cNvSpPr>
          <p:nvPr>
            <p:ph idx="25"/>
            <p:custDataLst>
              <p:tags r:id="rId5"/>
            </p:custDataLst>
          </p:nvPr>
        </p:nvSpPr>
        <p:spPr>
          <a:xfrm>
            <a:off x="325027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8"/>
            </p:custDataLst>
          </p:nvPr>
        </p:nvSpPr>
        <p:spPr>
          <a:xfrm>
            <a:off x="382386"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11"/>
            </p:custDataLst>
          </p:nvPr>
        </p:nvSpPr>
        <p:spPr>
          <a:xfrm>
            <a:off x="611816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14"/>
            </p:custDataLst>
          </p:nvPr>
        </p:nvSpPr>
        <p:spPr>
          <a:xfrm>
            <a:off x="325027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7"/>
            </p:custDataLst>
          </p:nvPr>
        </p:nvSpPr>
        <p:spPr>
          <a:xfrm>
            <a:off x="382386"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746155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D2363B6-C2A5-4798-A9CC-51C31EECAC2F}" type="slidenum">
              <a:rPr sz="600" smtClean="0">
                <a:solidFill>
                  <a:prstClr val="black"/>
                </a:solidFill>
              </a:rPr>
              <a:pPr algn="r"/>
              <a:t>‹#›</a:t>
            </a:fld>
            <a:endParaRPr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5398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844A95E-171B-43E0-919B-08407017EAD1}" type="slidenum">
              <a:rPr sz="600" smtClean="0">
                <a:solidFill>
                  <a:prstClr val="black"/>
                </a:solidFill>
              </a:rPr>
              <a:pPr algn="r"/>
              <a:t>‹#›</a:t>
            </a:fld>
            <a:endParaRPr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878893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09-Sep-21</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434924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5202B-714C-4C4C-AAC0-DC78ACA1C2C6}"/>
              </a:ext>
            </a:extLst>
          </p:cNvPr>
          <p:cNvSpPr>
            <a:spLocks noGrp="1"/>
          </p:cNvSpPr>
          <p:nvPr>
            <p:ph type="ctrTitle"/>
          </p:nvPr>
        </p:nvSpPr>
        <p:spPr>
          <a:xfrm>
            <a:off x="1143000" y="841772"/>
            <a:ext cx="6858000" cy="1790700"/>
          </a:xfrm>
        </p:spPr>
        <p:txBody>
          <a:bodyPr anchor="b"/>
          <a:lstStyle>
            <a:lvl1pPr algn="ctr">
              <a:defRPr sz="4500"/>
            </a:lvl1pPr>
          </a:lstStyle>
          <a:p>
            <a:r>
              <a:rPr lang="en-GB"/>
              <a:t>Click to edit Master title style</a:t>
            </a:r>
            <a:endParaRPr lang="en-US"/>
          </a:p>
        </p:txBody>
      </p:sp>
      <p:sp>
        <p:nvSpPr>
          <p:cNvPr id="3" name="Subtitle 2">
            <a:extLst>
              <a:ext uri="{FF2B5EF4-FFF2-40B4-BE49-F238E27FC236}">
                <a16:creationId xmlns:a16="http://schemas.microsoft.com/office/drawing/2014/main" id="{43E78C7F-3C3D-0449-92A8-B8C18B201583}"/>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01AA1B7-1BC9-4C49-A195-BA6259DEB444}"/>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5" name="Footer Placeholder 4">
            <a:extLst>
              <a:ext uri="{FF2B5EF4-FFF2-40B4-BE49-F238E27FC236}">
                <a16:creationId xmlns:a16="http://schemas.microsoft.com/office/drawing/2014/main" id="{E289C4C9-2461-984F-8C0B-46A2B0FA9F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1051F6-80BE-3949-B472-9874AB0258FA}"/>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5154989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09E46-8D4C-394C-B918-524A8BDA799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FE62682-D336-3448-8AA2-7D0BE7C8647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F4304BB-7C56-5F42-9362-E4D14E04A33E}"/>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5" name="Footer Placeholder 4">
            <a:extLst>
              <a:ext uri="{FF2B5EF4-FFF2-40B4-BE49-F238E27FC236}">
                <a16:creationId xmlns:a16="http://schemas.microsoft.com/office/drawing/2014/main" id="{A7C81422-60D5-364E-B8F4-FFD4242122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84AF95-7B49-F746-B531-E49611C21B56}"/>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33938681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922C9-D8F0-0046-A701-5DF02569B028}"/>
              </a:ext>
            </a:extLst>
          </p:cNvPr>
          <p:cNvSpPr>
            <a:spLocks noGrp="1"/>
          </p:cNvSpPr>
          <p:nvPr>
            <p:ph type="title"/>
          </p:nvPr>
        </p:nvSpPr>
        <p:spPr>
          <a:xfrm>
            <a:off x="623888" y="1282304"/>
            <a:ext cx="7886700" cy="2139553"/>
          </a:xfrm>
        </p:spPr>
        <p:txBody>
          <a:bodyPr anchor="b"/>
          <a:lstStyle>
            <a:lvl1pPr>
              <a:defRPr sz="45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F7DD70F-3231-FC4D-AAC9-7308DB42553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2C1E79F-6055-F64D-AE82-83EC8D2A5283}"/>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5" name="Footer Placeholder 4">
            <a:extLst>
              <a:ext uri="{FF2B5EF4-FFF2-40B4-BE49-F238E27FC236}">
                <a16:creationId xmlns:a16="http://schemas.microsoft.com/office/drawing/2014/main" id="{D5C63BB6-1A74-B543-BB9F-4355E87333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FCD0B-9D6E-FD49-837B-B2EE0A689048}"/>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2130316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1"/>
            <a:ext cx="8354291" cy="704504"/>
          </a:xfrm>
        </p:spPr>
        <p:txBody>
          <a:bodyPr lIns="0" tIns="0" rIns="0" bIns="0">
            <a:noAutofit/>
          </a:bodyPr>
          <a:lstStyle>
            <a:lvl1pPr marL="0" indent="0" algn="l">
              <a:buNone/>
              <a:defRPr sz="3200" baseline="0">
                <a:solidFill>
                  <a:schemeClr val="tx1"/>
                </a:solidFill>
                <a:latin typeface="Frutiger 45 Light"/>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19"/>
            <a:ext cx="8354291" cy="261852"/>
          </a:xfrm>
        </p:spPr>
        <p:txBody>
          <a:bodyPr lIns="0" tIns="0" rIns="0" bIns="0" anchor="b" anchorCtr="0">
            <a:noAutofit/>
          </a:bodyPr>
          <a:lstStyle>
            <a:lvl1pPr>
              <a:defRPr sz="15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1148763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07D9-7691-F646-B211-7A25C4CCAA8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4C04BF5-988C-754B-A1F0-8EB0D0527D8A}"/>
              </a:ext>
            </a:extLst>
          </p:cNvPr>
          <p:cNvSpPr>
            <a:spLocks noGrp="1"/>
          </p:cNvSpPr>
          <p:nvPr>
            <p:ph sz="half" idx="1"/>
          </p:nvPr>
        </p:nvSpPr>
        <p:spPr>
          <a:xfrm>
            <a:off x="6286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4F6870F-1D96-F849-9B75-4CFFE1A5E51D}"/>
              </a:ext>
            </a:extLst>
          </p:cNvPr>
          <p:cNvSpPr>
            <a:spLocks noGrp="1"/>
          </p:cNvSpPr>
          <p:nvPr>
            <p:ph sz="half" idx="2"/>
          </p:nvPr>
        </p:nvSpPr>
        <p:spPr>
          <a:xfrm>
            <a:off x="46291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8964D61-9160-C94A-9464-E84E1651B55E}"/>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6" name="Footer Placeholder 5">
            <a:extLst>
              <a:ext uri="{FF2B5EF4-FFF2-40B4-BE49-F238E27FC236}">
                <a16:creationId xmlns:a16="http://schemas.microsoft.com/office/drawing/2014/main" id="{08D12C6A-0DFF-AB4A-A53F-9D06516934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895455-9BA8-464E-9C54-16338E285B8B}"/>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3476316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19038-B9CF-6345-A9BD-502DC2298431}"/>
              </a:ext>
            </a:extLst>
          </p:cNvPr>
          <p:cNvSpPr>
            <a:spLocks noGrp="1"/>
          </p:cNvSpPr>
          <p:nvPr>
            <p:ph type="title"/>
          </p:nvPr>
        </p:nvSpPr>
        <p:spPr>
          <a:xfrm>
            <a:off x="629841" y="273844"/>
            <a:ext cx="7886700" cy="994172"/>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1727AD2-E4A2-5847-A971-68875FE3BCDF}"/>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819E168D-9A41-F548-8F9A-9409E9856187}"/>
              </a:ext>
            </a:extLst>
          </p:cNvPr>
          <p:cNvSpPr>
            <a:spLocks noGrp="1"/>
          </p:cNvSpPr>
          <p:nvPr>
            <p:ph sz="half" idx="2"/>
          </p:nvPr>
        </p:nvSpPr>
        <p:spPr>
          <a:xfrm>
            <a:off x="629842" y="1878806"/>
            <a:ext cx="3868340"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8405CA5-3384-6446-BB76-C5CB1118650A}"/>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862DD9DE-748C-A64B-92BE-3ADC5C39C7C8}"/>
              </a:ext>
            </a:extLst>
          </p:cNvPr>
          <p:cNvSpPr>
            <a:spLocks noGrp="1"/>
          </p:cNvSpPr>
          <p:nvPr>
            <p:ph sz="quarter" idx="4"/>
          </p:nvPr>
        </p:nvSpPr>
        <p:spPr>
          <a:xfrm>
            <a:off x="4629150" y="1878806"/>
            <a:ext cx="3887391"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AB8FE61-FCAF-CF48-B29B-1CAD81BE0AD9}"/>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8" name="Footer Placeholder 7">
            <a:extLst>
              <a:ext uri="{FF2B5EF4-FFF2-40B4-BE49-F238E27FC236}">
                <a16:creationId xmlns:a16="http://schemas.microsoft.com/office/drawing/2014/main" id="{00714D0B-62E6-CA4A-AC36-7272C30E136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D7FA058-5C73-F34C-AB80-D722F2983541}"/>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18856056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8B06A-FE17-7944-BDA6-407D2CCC85A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09C60C2-5103-5E40-B396-32834692BAF4}"/>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4" name="Footer Placeholder 3">
            <a:extLst>
              <a:ext uri="{FF2B5EF4-FFF2-40B4-BE49-F238E27FC236}">
                <a16:creationId xmlns:a16="http://schemas.microsoft.com/office/drawing/2014/main" id="{F4012204-894F-0F4D-A8F8-CCE9281948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643A87A-38C5-AE40-AEF7-43F84398C544}"/>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874240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35FBB1-257A-8044-941E-0D6E16813588}"/>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3" name="Footer Placeholder 2">
            <a:extLst>
              <a:ext uri="{FF2B5EF4-FFF2-40B4-BE49-F238E27FC236}">
                <a16:creationId xmlns:a16="http://schemas.microsoft.com/office/drawing/2014/main" id="{64D0BB3A-32B3-BC44-BB3F-662BD63359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42B6F2-25DB-E146-A2C3-ECD34725682A}"/>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5875101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A032E-9CB8-C446-A277-B7744AC7D99F}"/>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9CB037-F287-9E4C-ABE0-E8F6160A60EA}"/>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AADD375-266B-0C47-8D02-C38422E27647}"/>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793144C3-9155-4647-BF43-AE3A09C71D1C}"/>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6" name="Footer Placeholder 5">
            <a:extLst>
              <a:ext uri="{FF2B5EF4-FFF2-40B4-BE49-F238E27FC236}">
                <a16:creationId xmlns:a16="http://schemas.microsoft.com/office/drawing/2014/main" id="{8F78EFB2-C3E2-7645-AA15-6455312885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C8586B-74BE-F648-A8DF-D00095061092}"/>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17762483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FCB78-1EA1-614E-8355-8ED9C55306A3}"/>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185A241-2876-2548-AEE1-D5E609742057}"/>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D6490244-D4D9-7B46-B120-06C209982324}"/>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C162F1A1-3832-9F41-8556-0CEA5306F2C1}"/>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6" name="Footer Placeholder 5">
            <a:extLst>
              <a:ext uri="{FF2B5EF4-FFF2-40B4-BE49-F238E27FC236}">
                <a16:creationId xmlns:a16="http://schemas.microsoft.com/office/drawing/2014/main" id="{E18AB03F-F54B-9644-9970-E96E11B31D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67BDB0-BEE9-3446-A447-5C7969699DA2}"/>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39625512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C0A42-42E2-354F-8A05-7F8EB2669F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9F31029-072A-7F46-ABDD-6C453DD608F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8EE4BDC-1DD5-E649-81CF-148D57F2545F}"/>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5" name="Footer Placeholder 4">
            <a:extLst>
              <a:ext uri="{FF2B5EF4-FFF2-40B4-BE49-F238E27FC236}">
                <a16:creationId xmlns:a16="http://schemas.microsoft.com/office/drawing/2014/main" id="{D8F59475-307E-7441-869D-679B771C10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199D52-8E74-4E46-82E7-35CD7DE2A3C8}"/>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35857543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D2CF45-DB15-024B-B9E5-2926264FF9E9}"/>
              </a:ext>
            </a:extLst>
          </p:cNvPr>
          <p:cNvSpPr>
            <a:spLocks noGrp="1"/>
          </p:cNvSpPr>
          <p:nvPr>
            <p:ph type="title" orient="vert"/>
          </p:nvPr>
        </p:nvSpPr>
        <p:spPr>
          <a:xfrm>
            <a:off x="6543675" y="273844"/>
            <a:ext cx="1971675" cy="4358879"/>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8AEB83B-D881-364C-9BEE-C2EBEF8936AA}"/>
              </a:ext>
            </a:extLst>
          </p:cNvPr>
          <p:cNvSpPr>
            <a:spLocks noGrp="1"/>
          </p:cNvSpPr>
          <p:nvPr>
            <p:ph type="body" orient="vert" idx="1"/>
          </p:nvPr>
        </p:nvSpPr>
        <p:spPr>
          <a:xfrm>
            <a:off x="628650" y="273844"/>
            <a:ext cx="5800725" cy="435887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222D4EE-09A3-894F-9A36-4DF7E24DFD85}"/>
              </a:ext>
            </a:extLst>
          </p:cNvPr>
          <p:cNvSpPr>
            <a:spLocks noGrp="1"/>
          </p:cNvSpPr>
          <p:nvPr>
            <p:ph type="dt" sz="half" idx="10"/>
          </p:nvPr>
        </p:nvSpPr>
        <p:spPr/>
        <p:txBody>
          <a:bodyPr/>
          <a:lstStyle/>
          <a:p>
            <a:fld id="{20D6236D-8F6D-4149-A27D-AC5A52C6087C}" type="datetimeFigureOut">
              <a:rPr lang="en-US" smtClean="0"/>
              <a:t>09-Sep-21</a:t>
            </a:fld>
            <a:endParaRPr lang="en-US"/>
          </a:p>
        </p:txBody>
      </p:sp>
      <p:sp>
        <p:nvSpPr>
          <p:cNvPr id="5" name="Footer Placeholder 4">
            <a:extLst>
              <a:ext uri="{FF2B5EF4-FFF2-40B4-BE49-F238E27FC236}">
                <a16:creationId xmlns:a16="http://schemas.microsoft.com/office/drawing/2014/main" id="{3A900B6F-F15F-B34F-AF57-1E418DE5E8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405615-9928-144F-A6E9-13205413E7DE}"/>
              </a:ext>
            </a:extLst>
          </p:cNvPr>
          <p:cNvSpPr>
            <a:spLocks noGrp="1"/>
          </p:cNvSpPr>
          <p:nvPr>
            <p:ph type="sldNum" sz="quarter" idx="12"/>
          </p:nvPr>
        </p:nvSpPr>
        <p:spPr/>
        <p:txBody>
          <a:bodyPr/>
          <a:lstStyle/>
          <a:p>
            <a:fld id="{6CAD1F4E-F5E5-FF47-8DF5-535CA31BEDEC}" type="slidenum">
              <a:rPr lang="en-US" smtClean="0"/>
              <a:t>‹#›</a:t>
            </a:fld>
            <a:endParaRPr lang="en-US"/>
          </a:p>
        </p:txBody>
      </p:sp>
    </p:spTree>
    <p:extLst>
      <p:ext uri="{BB962C8B-B14F-4D97-AF65-F5344CB8AC3E}">
        <p14:creationId xmlns:p14="http://schemas.microsoft.com/office/powerpoint/2010/main" val="10192239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sp>
        <p:nvSpPr>
          <p:cNvPr id="3" name="Slide Number Textbox"/>
          <p:cNvSpPr txBox="1"/>
          <p:nvPr/>
        </p:nvSpPr>
        <p:spPr>
          <a:xfrm>
            <a:off x="8370919" y="4675910"/>
            <a:ext cx="374073" cy="261852"/>
          </a:xfrm>
          <a:prstGeom prst="rect">
            <a:avLst/>
          </a:prstGeom>
          <a:noFill/>
        </p:spPr>
        <p:txBody>
          <a:bodyPr vert="horz" wrap="square" lIns="0" tIns="0" rIns="0" bIns="0" rtlCol="0" anchor="b">
            <a:noAutofit/>
          </a:bodyPr>
          <a:lstStyle/>
          <a:p>
            <a:pPr algn="r"/>
            <a:fld id="{94976F55-9089-48EE-AE68-8E9544398D42}" type="slidenum">
              <a:rPr lang="en-GB" sz="614" smtClean="0">
                <a:solidFill>
                  <a:prstClr val="black"/>
                </a:solidFill>
              </a:rPr>
              <a:pPr algn="r"/>
              <a:t>‹#›</a:t>
            </a:fld>
            <a:endParaRPr lang="en-GB" sz="614">
              <a:solidFill>
                <a:prstClr val="black"/>
              </a:solidFill>
            </a:endParaRPr>
          </a:p>
        </p:txBody>
      </p:sp>
      <p:cxnSp>
        <p:nvCxnSpPr>
          <p:cNvPr id="64" name="THIN BLUE LINE"/>
          <p:cNvCxnSpPr/>
          <p:nvPr/>
        </p:nvCxnSpPr>
        <p:spPr>
          <a:xfrm>
            <a:off x="38238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8" y="4"/>
            <a:ext cx="8354291" cy="642158"/>
          </a:xfrm>
        </p:spPr>
        <p:txBody>
          <a:bodyPr vert="horz" lIns="0" tIns="0" rIns="0" bIns="0" rtlCol="0" anchor="b" anchorCtr="0">
            <a:normAutofit/>
          </a:bodyPr>
          <a:lstStyle>
            <a:lvl1pPr>
              <a:lnSpc>
                <a:spcPts val="2596"/>
              </a:lnSpc>
              <a:defRPr lang="en-US" sz="2591" b="0" baseline="0" dirty="0">
                <a:latin typeface="Frutiger 45 Light"/>
                <a:ea typeface="Arial Unicode MS" pitchFamily="34" charset="-128"/>
              </a:defRPr>
            </a:lvl1pPr>
          </a:lstStyle>
          <a:p>
            <a:pPr lvl="0">
              <a:lnSpc>
                <a:spcPct val="85000"/>
              </a:lnSpc>
            </a:pPr>
            <a:r>
              <a:rPr lang="en-GB" dirty="0"/>
              <a:t>&lt;&lt;Page heading&gt;&gt;</a:t>
            </a:r>
          </a:p>
        </p:txBody>
      </p:sp>
      <p:sp>
        <p:nvSpPr>
          <p:cNvPr id="2" name="DraftStamp" hidden="1"/>
          <p:cNvSpPr txBox="1"/>
          <p:nvPr userDrawn="1">
            <p:custDataLst>
              <p:tags r:id="rId2"/>
            </p:custDataLst>
          </p:nvPr>
        </p:nvSpPr>
        <p:spPr>
          <a:xfrm>
            <a:off x="382386" y="173183"/>
            <a:ext cx="981364" cy="225136"/>
          </a:xfrm>
          <a:prstGeom prst="rect">
            <a:avLst/>
          </a:prstGeom>
          <a:noFill/>
        </p:spPr>
        <p:txBody>
          <a:bodyPr vert="horz" wrap="none" lIns="0" tIns="0" rIns="0" bIns="0" rtlCol="0" anchor="b">
            <a:noAutofit/>
          </a:bodyPr>
          <a:lstStyle/>
          <a:p>
            <a:r>
              <a:rPr lang="en-GB" sz="1909" b="1">
                <a:solidFill>
                  <a:srgbClr val="E60000"/>
                </a:solidFill>
                <a:latin typeface="Frutiger 55 Roman"/>
                <a:ea typeface="MS PGothic"/>
              </a:rPr>
              <a:t>Draft</a:t>
            </a:r>
          </a:p>
        </p:txBody>
      </p:sp>
      <p:pic>
        <p:nvPicPr>
          <p:cNvPr id="7" name="Picture 7"/>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133231" y="4806836"/>
            <a:ext cx="624132" cy="213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2525769"/>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515F5-227E-4623-9C39-030F8848EE5D}"/>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6F60E40C-DB54-4154-A661-E29862C09421}"/>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D634E992-688B-4375-8FB1-A32340E9E73B}"/>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5" name="Footer Placeholder 4">
            <a:extLst>
              <a:ext uri="{FF2B5EF4-FFF2-40B4-BE49-F238E27FC236}">
                <a16:creationId xmlns:a16="http://schemas.microsoft.com/office/drawing/2014/main" id="{58E75382-B32A-42E5-9076-C6F825C213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9A6F5A-85E9-4C9E-974A-ADE98D847E06}"/>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196678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59A56D2-6EE4-40D3-BDE6-F5CD68556C61}" type="slidenum">
              <a:rPr sz="600" smtClean="0">
                <a:solidFill>
                  <a:prstClr val="black"/>
                </a:solidFill>
              </a:rPr>
              <a:pPr algn="r"/>
              <a:t>‹#›</a:t>
            </a:fld>
            <a:endParaRPr sz="600" dirty="0">
              <a:solidFill>
                <a:prstClr val="black"/>
              </a:solidFill>
            </a:endParaRPr>
          </a:p>
        </p:txBody>
      </p:sp>
      <p:sp>
        <p:nvSpPr>
          <p:cNvPr id="14" name="TOC BODY"/>
          <p:cNvSpPr>
            <a:spLocks noGrp="1"/>
          </p:cNvSpPr>
          <p:nvPr>
            <p:ph type="body" sz="quarter" idx="12"/>
            <p:custDataLst>
              <p:tags r:id="rId1"/>
            </p:custDataLst>
          </p:nvPr>
        </p:nvSpPr>
        <p:spPr>
          <a:xfrm>
            <a:off x="381578" y="928967"/>
            <a:ext cx="8354291" cy="3544561"/>
          </a:xfrm>
        </p:spPr>
        <p:txBody>
          <a:bodyPr lIns="0" rIns="0">
            <a:noAutofit/>
          </a:bodyPr>
          <a:lstStyle>
            <a:lvl1pPr marL="0" indent="0">
              <a:buNone/>
              <a:defRPr sz="1400">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7" y="4"/>
            <a:ext cx="8354291" cy="642158"/>
          </a:xfrm>
        </p:spPr>
        <p:txBody>
          <a:bodyPr lIns="0" tIns="0" rIns="0" bIns="0" anchor="b" anchorCtr="0">
            <a:normAutofit/>
          </a:bodyPr>
          <a:lstStyle>
            <a:lvl1pPr algn="l">
              <a:lnSpc>
                <a:spcPts val="2597"/>
              </a:lnSpc>
              <a:defRPr sz="26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6549310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F50BB-B081-4B4B-A349-B40A6721AE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56E995-2E88-4F96-8A7B-5DA484599BA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86CFF6-3818-4B3A-9B16-6C832820034E}"/>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5" name="Footer Placeholder 4">
            <a:extLst>
              <a:ext uri="{FF2B5EF4-FFF2-40B4-BE49-F238E27FC236}">
                <a16:creationId xmlns:a16="http://schemas.microsoft.com/office/drawing/2014/main" id="{A1AA8527-B8DA-43A7-8180-9DF3957115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8E654C-1A8E-4E15-AD3F-803DA7DADB3E}"/>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34383762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8587-8778-4495-9754-C9E6AE03247C}"/>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B214A9C5-3C50-49A6-9B20-288B7617D79F}"/>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530B197-89E3-4B8F-9634-523225A9F0D3}"/>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5" name="Footer Placeholder 4">
            <a:extLst>
              <a:ext uri="{FF2B5EF4-FFF2-40B4-BE49-F238E27FC236}">
                <a16:creationId xmlns:a16="http://schemas.microsoft.com/office/drawing/2014/main" id="{92BF30A6-6A99-4CCE-9678-723A66C697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3F8FEB-D7CB-4199-B919-3E7A4E72E596}"/>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21508611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AE242-639C-4010-A002-87C8D044D3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3D07C7-E59B-4CBA-BACF-456995211CFB}"/>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0168F7-1C36-4144-ABC1-793AF530767B}"/>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7F3198-A7D2-4C0E-BA7E-D8D049D38388}"/>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6" name="Footer Placeholder 5">
            <a:extLst>
              <a:ext uri="{FF2B5EF4-FFF2-40B4-BE49-F238E27FC236}">
                <a16:creationId xmlns:a16="http://schemas.microsoft.com/office/drawing/2014/main" id="{AD53C8BE-0246-47A4-9EC7-F3239E60B5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374B45-16D0-40EE-BD95-A2816C7E2AFD}"/>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12968421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E73ED-DCD3-4810-8DD4-F0F246E63E05}"/>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EFAAA712-09B2-4893-8C4F-C88B62E149F6}"/>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17522D91-03E8-476B-9CE9-C4E18583F152}"/>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DBE0B8-AFD1-4865-B0B6-1F7C62B71C0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4F8ABB5C-174E-4983-AA81-070BE1BEFD52}"/>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7BA398-A24D-418C-B9F0-849591CF350B}"/>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8" name="Footer Placeholder 7">
            <a:extLst>
              <a:ext uri="{FF2B5EF4-FFF2-40B4-BE49-F238E27FC236}">
                <a16:creationId xmlns:a16="http://schemas.microsoft.com/office/drawing/2014/main" id="{8AEAB22B-EAEF-4839-988A-3FE9F0AAA18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90081B-A1AA-452E-8968-CFBCD9128A1E}"/>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22272994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9F127E-528B-4597-9DE8-4DD677A12F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3CDEC8-3306-4634-90A7-E8FB6AAAE352}"/>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4" name="Footer Placeholder 3">
            <a:extLst>
              <a:ext uri="{FF2B5EF4-FFF2-40B4-BE49-F238E27FC236}">
                <a16:creationId xmlns:a16="http://schemas.microsoft.com/office/drawing/2014/main" id="{EAC008FD-91BE-4293-AD7D-4DCB6F6458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02771C5-B2E1-476D-9640-901AAF48049C}"/>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39073746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94EF4A-0427-4227-8A1F-AC255FE8E516}"/>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3" name="Footer Placeholder 2">
            <a:extLst>
              <a:ext uri="{FF2B5EF4-FFF2-40B4-BE49-F238E27FC236}">
                <a16:creationId xmlns:a16="http://schemas.microsoft.com/office/drawing/2014/main" id="{94762A4B-6F69-4800-8122-0A32012DA6D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23C454-90F2-46C4-9305-CA22EA80A9B2}"/>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20169880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3EEC0-1E1B-45AF-BF95-CB50657A8E8F}"/>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4DCBCCD6-28DA-4825-8A89-81DFDC649DFF}"/>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BCD8B68-DB99-4E7E-B647-32A42BA0121D}"/>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03A28C0-FEDE-4750-84E2-9B5EBFF40DA5}"/>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6" name="Footer Placeholder 5">
            <a:extLst>
              <a:ext uri="{FF2B5EF4-FFF2-40B4-BE49-F238E27FC236}">
                <a16:creationId xmlns:a16="http://schemas.microsoft.com/office/drawing/2014/main" id="{A1C172C0-6FE1-4ADE-8547-B3AF7D125A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CE622A-D204-45BA-83EF-F876D1D0671B}"/>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13548614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D3458-EC09-46F6-82AF-5710BED1C4B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D265F27-868D-4812-87F5-DE4F23B0FDBC}"/>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8287DC4A-8668-4AF3-9488-38DC23B1D41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4095212F-FCF0-4D31-8786-7FA58753686F}"/>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6" name="Footer Placeholder 5">
            <a:extLst>
              <a:ext uri="{FF2B5EF4-FFF2-40B4-BE49-F238E27FC236}">
                <a16:creationId xmlns:a16="http://schemas.microsoft.com/office/drawing/2014/main" id="{12E0AE8A-D63F-45DB-8590-C7366BFAFF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0291D3-6D1B-49C8-89D5-8F50E802DA2C}"/>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41089325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365E1-8938-471D-BB83-C682184D0E5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C58A9A9-E701-4210-97C8-203F095E84F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92E61A-79A6-4FD5-A990-94F8C9148E90}"/>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5" name="Footer Placeholder 4">
            <a:extLst>
              <a:ext uri="{FF2B5EF4-FFF2-40B4-BE49-F238E27FC236}">
                <a16:creationId xmlns:a16="http://schemas.microsoft.com/office/drawing/2014/main" id="{7683DF7D-93EB-4B8F-B51A-B5665B8185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89AC6F-9870-443B-9440-1A89A8C94C7C}"/>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4792176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948F78-E3C1-4FDB-9A44-3BC609C5278A}"/>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18D0653-21E3-42D9-9C35-A3B7CE5B3F3F}"/>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132E37-ABB2-44EA-83B2-E597FD4DBD73}"/>
              </a:ext>
            </a:extLst>
          </p:cNvPr>
          <p:cNvSpPr>
            <a:spLocks noGrp="1"/>
          </p:cNvSpPr>
          <p:nvPr>
            <p:ph type="dt" sz="half" idx="10"/>
          </p:nvPr>
        </p:nvSpPr>
        <p:spPr/>
        <p:txBody>
          <a:bodyPr/>
          <a:lstStyle/>
          <a:p>
            <a:fld id="{1173AAC9-64E8-46BF-9605-C84020340B31}" type="datetimeFigureOut">
              <a:rPr lang="en-US" smtClean="0"/>
              <a:t>09-Sep-21</a:t>
            </a:fld>
            <a:endParaRPr lang="en-US"/>
          </a:p>
        </p:txBody>
      </p:sp>
      <p:sp>
        <p:nvSpPr>
          <p:cNvPr id="5" name="Footer Placeholder 4">
            <a:extLst>
              <a:ext uri="{FF2B5EF4-FFF2-40B4-BE49-F238E27FC236}">
                <a16:creationId xmlns:a16="http://schemas.microsoft.com/office/drawing/2014/main" id="{75FB768B-2575-4479-B325-A4B14E6DBD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8A8BA9-72DC-4ECE-BA8F-7C94C5BA65C2}"/>
              </a:ext>
            </a:extLst>
          </p:cNvPr>
          <p:cNvSpPr>
            <a:spLocks noGrp="1"/>
          </p:cNvSpPr>
          <p:nvPr>
            <p:ph type="sldNum" sz="quarter" idx="12"/>
          </p:nvPr>
        </p:nvSpPr>
        <p:spPr/>
        <p:txBody>
          <a:bodyPr/>
          <a:lstStyle/>
          <a:p>
            <a:fld id="{9C717D40-30EB-4A8D-A2CD-7531E32D52BE}" type="slidenum">
              <a:rPr lang="en-US" smtClean="0"/>
              <a:t>‹#›</a:t>
            </a:fld>
            <a:endParaRPr lang="en-US"/>
          </a:p>
        </p:txBody>
      </p:sp>
    </p:spTree>
    <p:extLst>
      <p:ext uri="{BB962C8B-B14F-4D97-AF65-F5344CB8AC3E}">
        <p14:creationId xmlns:p14="http://schemas.microsoft.com/office/powerpoint/2010/main" val="2433183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9C5D969-4CAD-4F29-8B51-07B8CBAF6BF4}" type="slidenum">
              <a:rPr sz="600" smtClean="0">
                <a:solidFill>
                  <a:prstClr val="black"/>
                </a:solidFill>
              </a:rPr>
              <a:pPr algn="r"/>
              <a:t>‹#›</a:t>
            </a:fld>
            <a:endParaRPr sz="600" dirty="0">
              <a:solidFill>
                <a:prstClr val="black"/>
              </a:solidFill>
            </a:endParaRPr>
          </a:p>
        </p:txBody>
      </p:sp>
      <p:sp>
        <p:nvSpPr>
          <p:cNvPr id="3" name="LAYOUT BODY"/>
          <p:cNvSpPr>
            <a:spLocks noGrp="1"/>
          </p:cNvSpPr>
          <p:nvPr>
            <p:ph idx="1"/>
            <p:custDataLst>
              <p:tags r:id="rId1"/>
            </p:custDataLst>
          </p:nvPr>
        </p:nvSpPr>
        <p:spPr>
          <a:xfrm>
            <a:off x="382389" y="1262895"/>
            <a:ext cx="4177145" cy="3245244"/>
          </a:xfrm>
        </p:spPr>
        <p:txBody>
          <a:bodyPr lIns="0" tIns="0" rIns="0" bIns="0">
            <a:noAutofit/>
          </a:bodyPr>
          <a:lstStyle>
            <a:lvl1pPr marL="190194" indent="-190194">
              <a:buClr>
                <a:schemeClr val="tx2"/>
              </a:buClr>
              <a:buSzPct val="100000"/>
              <a:buFont typeface="Symbol" pitchFamily="18" charset="2"/>
              <a:buChar char="·"/>
              <a:defRPr sz="1500">
                <a:latin typeface="Frutiger 55 Roman"/>
              </a:defRPr>
            </a:lvl1pPr>
            <a:lvl2pPr marL="373954" indent="-191479">
              <a:defRPr sz="1400">
                <a:latin typeface="Frutiger 55 Roman"/>
              </a:defRPr>
            </a:lvl2pPr>
            <a:lvl3pPr marL="557722" indent="-183780">
              <a:buClr>
                <a:schemeClr val="tx1"/>
              </a:buClr>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2665517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sp>
        <p:nvSpPr>
          <p:cNvPr id="3" name="Slide Number Textbox"/>
          <p:cNvSpPr txBox="1"/>
          <p:nvPr/>
        </p:nvSpPr>
        <p:spPr>
          <a:xfrm>
            <a:off x="8370919" y="4675910"/>
            <a:ext cx="374073" cy="261852"/>
          </a:xfrm>
          <a:prstGeom prst="rect">
            <a:avLst/>
          </a:prstGeom>
          <a:noFill/>
        </p:spPr>
        <p:txBody>
          <a:bodyPr vert="horz" wrap="square" lIns="0" tIns="0" rIns="0" bIns="0" rtlCol="0" anchor="b">
            <a:noAutofit/>
          </a:bodyPr>
          <a:lstStyle/>
          <a:p>
            <a:pPr algn="r"/>
            <a:fld id="{94976F55-9089-48EE-AE68-8E9544398D42}" type="slidenum">
              <a:rPr lang="en-GB" sz="614" smtClean="0">
                <a:solidFill>
                  <a:prstClr val="black"/>
                </a:solidFill>
              </a:rPr>
              <a:pPr algn="r"/>
              <a:t>‹#›</a:t>
            </a:fld>
            <a:endParaRPr lang="en-GB" sz="614">
              <a:solidFill>
                <a:prstClr val="black"/>
              </a:solidFill>
            </a:endParaRPr>
          </a:p>
        </p:txBody>
      </p:sp>
      <p:cxnSp>
        <p:nvCxnSpPr>
          <p:cNvPr id="64" name="THIN BLUE LINE"/>
          <p:cNvCxnSpPr/>
          <p:nvPr/>
        </p:nvCxnSpPr>
        <p:spPr>
          <a:xfrm>
            <a:off x="38238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8" y="4"/>
            <a:ext cx="8354291" cy="642158"/>
          </a:xfrm>
        </p:spPr>
        <p:txBody>
          <a:bodyPr vert="horz" lIns="0" tIns="0" rIns="0" bIns="0" rtlCol="0" anchor="b" anchorCtr="0">
            <a:normAutofit/>
          </a:bodyPr>
          <a:lstStyle>
            <a:lvl1pPr>
              <a:lnSpc>
                <a:spcPts val="2596"/>
              </a:lnSpc>
              <a:defRPr lang="en-US" sz="2591" b="0" baseline="0" dirty="0">
                <a:latin typeface="Frutiger 45 Light"/>
                <a:ea typeface="Arial Unicode MS" pitchFamily="34" charset="-128"/>
              </a:defRPr>
            </a:lvl1pPr>
          </a:lstStyle>
          <a:p>
            <a:pPr lvl="0">
              <a:lnSpc>
                <a:spcPct val="85000"/>
              </a:lnSpc>
            </a:pPr>
            <a:r>
              <a:rPr lang="en-GB" dirty="0"/>
              <a:t>&lt;&lt;Page heading&gt;&gt;</a:t>
            </a:r>
          </a:p>
        </p:txBody>
      </p:sp>
      <p:sp>
        <p:nvSpPr>
          <p:cNvPr id="2" name="DraftStamp" hidden="1"/>
          <p:cNvSpPr txBox="1"/>
          <p:nvPr userDrawn="1">
            <p:custDataLst>
              <p:tags r:id="rId2"/>
            </p:custDataLst>
          </p:nvPr>
        </p:nvSpPr>
        <p:spPr>
          <a:xfrm>
            <a:off x="382386" y="173183"/>
            <a:ext cx="981364" cy="225136"/>
          </a:xfrm>
          <a:prstGeom prst="rect">
            <a:avLst/>
          </a:prstGeom>
          <a:noFill/>
        </p:spPr>
        <p:txBody>
          <a:bodyPr vert="horz" wrap="none" lIns="0" tIns="0" rIns="0" bIns="0" rtlCol="0" anchor="b">
            <a:noAutofit/>
          </a:bodyPr>
          <a:lstStyle/>
          <a:p>
            <a:r>
              <a:rPr lang="en-GB" sz="1909" b="1">
                <a:solidFill>
                  <a:srgbClr val="E60000"/>
                </a:solidFill>
                <a:latin typeface="Frutiger 55 Roman"/>
                <a:ea typeface="MS PGothic"/>
              </a:rPr>
              <a:t>Draft</a:t>
            </a:r>
          </a:p>
        </p:txBody>
      </p:sp>
      <p:pic>
        <p:nvPicPr>
          <p:cNvPr id="7" name="Picture 7"/>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133231" y="4806836"/>
            <a:ext cx="624132" cy="213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3187700"/>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ext only - Classro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663E3EE1-08D9-8447-AE3C-413678F7235A}"/>
              </a:ext>
            </a:extLst>
          </p:cNvPr>
          <p:cNvSpPr>
            <a:spLocks noGrp="1"/>
          </p:cNvSpPr>
          <p:nvPr>
            <p:ph type="title" hasCustomPrompt="1"/>
          </p:nvPr>
        </p:nvSpPr>
        <p:spPr>
          <a:xfrm>
            <a:off x="690801" y="276225"/>
            <a:ext cx="8066246" cy="478410"/>
          </a:xfrm>
        </p:spPr>
        <p:txBody>
          <a:bodyPr anchor="t" anchorCtr="0">
            <a:noAutofit/>
          </a:bodyPr>
          <a:lstStyle>
            <a:lvl1pPr>
              <a:defRPr sz="2100" b="1" i="0" baseline="0">
                <a:solidFill>
                  <a:srgbClr val="1E3433"/>
                </a:solidFill>
                <a:latin typeface="Garamond" panose="02020404030301010803" pitchFamily="18" charset="0"/>
                <a:cs typeface="Arial" panose="020B0604020202020204" pitchFamily="34" charset="0"/>
              </a:defRPr>
            </a:lvl1pPr>
          </a:lstStyle>
          <a:p>
            <a:r>
              <a:rPr lang="en-US"/>
              <a:t>INSERT HEADER</a:t>
            </a:r>
          </a:p>
        </p:txBody>
      </p:sp>
      <p:sp>
        <p:nvSpPr>
          <p:cNvPr id="13" name="Slide Number Placeholder 5">
            <a:extLst>
              <a:ext uri="{FF2B5EF4-FFF2-40B4-BE49-F238E27FC236}">
                <a16:creationId xmlns:a16="http://schemas.microsoft.com/office/drawing/2014/main" id="{993AB0AE-9DA7-F748-A57A-093E2A564A70}"/>
              </a:ext>
            </a:extLst>
          </p:cNvPr>
          <p:cNvSpPr>
            <a:spLocks noGrp="1"/>
          </p:cNvSpPr>
          <p:nvPr>
            <p:ph type="sldNum" sz="quarter" idx="12"/>
          </p:nvPr>
        </p:nvSpPr>
        <p:spPr>
          <a:xfrm>
            <a:off x="8172450" y="4708765"/>
            <a:ext cx="235744" cy="273844"/>
          </a:xfrm>
          <a:prstGeom prst="rect">
            <a:avLst/>
          </a:prstGeom>
        </p:spPr>
        <p:txBody>
          <a:bodyPr lIns="46800" rIns="0"/>
          <a:lstStyle>
            <a:lvl1pPr algn="ctr">
              <a:defRPr>
                <a:solidFill>
                  <a:schemeClr val="bg2"/>
                </a:solidFill>
              </a:defRPr>
            </a:lvl1pPr>
          </a:lstStyle>
          <a:p>
            <a:pPr defTabSz="685800" eaLnBrk="1" fontAlgn="auto" hangingPunct="1">
              <a:spcBef>
                <a:spcPts val="0"/>
              </a:spcBef>
              <a:spcAft>
                <a:spcPts val="0"/>
              </a:spcAft>
              <a:defRPr/>
            </a:pPr>
            <a:fld id="{F595E21E-DEBA-8F42-9C16-77733D726770}" type="slidenum">
              <a:rPr lang="en-US" sz="600" smtClean="0">
                <a:solidFill>
                  <a:srgbClr val="FFFFFF"/>
                </a:solidFill>
                <a:latin typeface="Arial" panose="020B0604020202020204"/>
              </a:rPr>
              <a:pPr defTabSz="685800" eaLnBrk="1" fontAlgn="auto" hangingPunct="1">
                <a:spcBef>
                  <a:spcPts val="0"/>
                </a:spcBef>
                <a:spcAft>
                  <a:spcPts val="0"/>
                </a:spcAft>
                <a:defRPr/>
              </a:pPr>
              <a:t>‹#›</a:t>
            </a:fld>
            <a:endParaRPr lang="en-US" sz="600">
              <a:solidFill>
                <a:srgbClr val="FFFFFF"/>
              </a:solidFill>
              <a:latin typeface="Arial" panose="020B0604020202020204"/>
            </a:endParaRPr>
          </a:p>
        </p:txBody>
      </p:sp>
      <p:sp>
        <p:nvSpPr>
          <p:cNvPr id="7" name="TextBox 6">
            <a:extLst>
              <a:ext uri="{FF2B5EF4-FFF2-40B4-BE49-F238E27FC236}">
                <a16:creationId xmlns:a16="http://schemas.microsoft.com/office/drawing/2014/main" id="{0B007344-E8E6-764D-81D9-BB60E5A8E118}"/>
              </a:ext>
            </a:extLst>
          </p:cNvPr>
          <p:cNvSpPr txBox="1"/>
          <p:nvPr userDrawn="1"/>
        </p:nvSpPr>
        <p:spPr>
          <a:xfrm>
            <a:off x="1270931" y="4771221"/>
            <a:ext cx="6872014" cy="178960"/>
          </a:xfrm>
          <a:prstGeom prst="rect">
            <a:avLst/>
          </a:prstGeom>
          <a:noFill/>
        </p:spPr>
        <p:txBody>
          <a:bodyPr wrap="square" r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en-SG" sz="563" b="0" i="0" u="none" strike="noStrike" kern="1200" cap="none" spc="0" normalizeH="0" baseline="0" noProof="0">
                <a:ln>
                  <a:noFill/>
                </a:ln>
                <a:solidFill>
                  <a:srgbClr val="1E3433"/>
                </a:solidFill>
                <a:effectLst/>
                <a:uLnTx/>
                <a:uFillTx/>
                <a:latin typeface="Arial" panose="020B0604020202020204" pitchFamily="34" charset="0"/>
                <a:ea typeface="+mn-ea"/>
                <a:cs typeface="Arial" panose="020B0604020202020204" pitchFamily="34" charset="0"/>
              </a:rPr>
              <a:t>Wealth Management Institute. © All rights reserved. No part of this material may be reproduced or transmitted in any form or on any medium without prior written permission of Wealth Management Institute.</a:t>
            </a:r>
            <a:endParaRPr kumimoji="0" lang="en-US" sz="563" b="0" i="0" u="none" strike="noStrike" kern="1200" cap="none" spc="0" normalizeH="0" baseline="0" noProof="0">
              <a:ln>
                <a:noFill/>
              </a:ln>
              <a:solidFill>
                <a:srgbClr val="1E3433"/>
              </a:solidFill>
              <a:effectLst/>
              <a:uLnTx/>
              <a:uFillTx/>
              <a:latin typeface="Arial" panose="020B0604020202020204" pitchFamily="34" charset="0"/>
              <a:ea typeface="+mn-ea"/>
              <a:cs typeface="Arial" panose="020B0604020202020204" pitchFamily="34" charset="0"/>
            </a:endParaRPr>
          </a:p>
        </p:txBody>
      </p:sp>
      <p:pic>
        <p:nvPicPr>
          <p:cNvPr id="10" name="Picture 9" descr="A picture containing building&#10;&#10;Description automatically generated">
            <a:extLst>
              <a:ext uri="{FF2B5EF4-FFF2-40B4-BE49-F238E27FC236}">
                <a16:creationId xmlns:a16="http://schemas.microsoft.com/office/drawing/2014/main" id="{4C49360B-84A5-9242-B306-227534096C77}"/>
              </a:ext>
            </a:extLst>
          </p:cNvPr>
          <p:cNvPicPr>
            <a:picLocks noChangeAspect="1"/>
          </p:cNvPicPr>
          <p:nvPr userDrawn="1"/>
        </p:nvPicPr>
        <p:blipFill rotWithShape="1">
          <a:blip r:embed="rId3"/>
          <a:srcRect t="-1" b="13687"/>
          <a:stretch/>
        </p:blipFill>
        <p:spPr>
          <a:xfrm>
            <a:off x="683419" y="4712677"/>
            <a:ext cx="497976" cy="199842"/>
          </a:xfrm>
          <a:prstGeom prst="rect">
            <a:avLst/>
          </a:prstGeom>
        </p:spPr>
      </p:pic>
    </p:spTree>
    <p:extLst>
      <p:ext uri="{BB962C8B-B14F-4D97-AF65-F5344CB8AC3E}">
        <p14:creationId xmlns:p14="http://schemas.microsoft.com/office/powerpoint/2010/main" val="1095930219"/>
      </p:ext>
    </p:extLst>
  </p:cSld>
  <p:clrMapOvr>
    <a:masterClrMapping/>
  </p:clrMapOvr>
  <p:extLst>
    <p:ext uri="{DCECCB84-F9BA-43D5-87BE-67443E8EF086}">
      <p15:sldGuideLst xmlns:p15="http://schemas.microsoft.com/office/powerpoint/2012/main">
        <p15:guide id="1" pos="574">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HVLibrary_Blank Slide">
    <p:spTree>
      <p:nvGrpSpPr>
        <p:cNvPr id="1" name=""/>
        <p:cNvGrpSpPr/>
        <p:nvPr/>
      </p:nvGrpSpPr>
      <p:grpSpPr>
        <a:xfrm>
          <a:off x="0" y="0"/>
          <a:ext cx="0" cy="0"/>
          <a:chOff x="0" y="0"/>
          <a:chExt cx="0" cy="0"/>
        </a:xfrm>
      </p:grpSpPr>
      <p:cxnSp>
        <p:nvCxnSpPr>
          <p:cNvPr id="64" name="THIN BLUE LINE"/>
          <p:cNvCxnSpPr/>
          <p:nvPr/>
        </p:nvCxnSpPr>
        <p:spPr>
          <a:xfrm>
            <a:off x="382389"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382389" y="6"/>
            <a:ext cx="8354291" cy="642158"/>
          </a:xfrm>
        </p:spPr>
        <p:txBody>
          <a:bodyPr>
            <a:normAutofit/>
          </a:bodyPr>
          <a:lstStyle>
            <a:lvl1pPr>
              <a:defRPr sz="1910">
                <a:latin typeface="Frutiger 45 Light"/>
              </a:defRPr>
            </a:lvl1pPr>
          </a:lstStyle>
          <a:p>
            <a:pPr lvl="0"/>
            <a:r>
              <a:rPr lang="en-US" dirty="0"/>
              <a:t>&lt;&lt;Page heading&gt;&gt;</a:t>
            </a:r>
          </a:p>
        </p:txBody>
      </p:sp>
      <p:sp>
        <p:nvSpPr>
          <p:cNvPr id="20" name="Slide Number Textbox" hidden="1"/>
          <p:cNvSpPr txBox="1"/>
          <p:nvPr userDrawn="1"/>
        </p:nvSpPr>
        <p:spPr>
          <a:xfrm>
            <a:off x="8370958" y="4675993"/>
            <a:ext cx="374073" cy="261851"/>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410"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410" dirty="0">
              <a:solidFill>
                <a:prstClr val="black"/>
              </a:solidFill>
              <a:latin typeface="Frutiger 45 Light" panose="020B0603020202020204" pitchFamily="34" charset="0"/>
            </a:endParaRPr>
          </a:p>
        </p:txBody>
      </p:sp>
      <p:grpSp>
        <p:nvGrpSpPr>
          <p:cNvPr id="23" name="PXP_GRIDLINES" hidden="1"/>
          <p:cNvGrpSpPr/>
          <p:nvPr userDrawn="1"/>
        </p:nvGrpSpPr>
        <p:grpSpPr>
          <a:xfrm>
            <a:off x="-27810" y="32"/>
            <a:ext cx="9175529" cy="51435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427" y="173214"/>
            <a:ext cx="981365" cy="225136"/>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1636" b="1">
                <a:solidFill>
                  <a:srgbClr val="E60000"/>
                </a:solidFill>
                <a:latin typeface="Frutiger 45 Light" panose="020B0603020202020204" pitchFamily="34" charset="0"/>
              </a:rPr>
              <a:t>Draft</a:t>
            </a:r>
            <a:endParaRPr lang="en-US" sz="1636" b="1" dirty="0">
              <a:solidFill>
                <a:srgbClr val="E60000"/>
              </a:solidFill>
              <a:latin typeface="Frutiger 45 Light" panose="020B0603020202020204" pitchFamily="34" charset="0"/>
            </a:endParaRPr>
          </a:p>
        </p:txBody>
      </p:sp>
      <p:pic>
        <p:nvPicPr>
          <p:cNvPr id="19" name="Picture 18"/>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599" y="4766779"/>
            <a:ext cx="791489" cy="217033"/>
          </a:xfrm>
          <a:prstGeom prst="rect">
            <a:avLst/>
          </a:prstGeom>
        </p:spPr>
      </p:pic>
      <p:sp>
        <p:nvSpPr>
          <p:cNvPr id="22" name="Slide Number Textbox"/>
          <p:cNvSpPr txBox="1"/>
          <p:nvPr userDrawn="1"/>
        </p:nvSpPr>
        <p:spPr>
          <a:xfrm>
            <a:off x="8369634" y="4676921"/>
            <a:ext cx="374014" cy="261906"/>
          </a:xfrm>
          <a:prstGeom prst="rect">
            <a:avLst/>
          </a:prstGeom>
          <a:noFill/>
        </p:spPr>
        <p:txBody>
          <a:bodyPr vert="horz" wrap="square" lIns="0" tIns="0" rIns="0" bIns="0" rtlCol="0" anchor="b">
            <a:noAutofit/>
          </a:bodyPr>
          <a:lstStyle/>
          <a:p>
            <a:pPr algn="r"/>
            <a:fld id="{C9C5D969-4CAD-4F29-8B51-07B8CBAF6BF4}" type="slidenum">
              <a:rPr lang="en-US" sz="478" smtClean="0">
                <a:latin typeface="Frutiger 45 Light" panose="020B0603020202020204" pitchFamily="34" charset="0"/>
              </a:rPr>
              <a:pPr algn="r"/>
              <a:t>‹#›</a:t>
            </a:fld>
            <a:endParaRPr lang="en-US" sz="478" dirty="0">
              <a:latin typeface="Frutiger 45 Light" panose="020B0603020202020204" pitchFamily="34" charset="0"/>
            </a:endParaRPr>
          </a:p>
        </p:txBody>
      </p:sp>
    </p:spTree>
    <p:extLst>
      <p:ext uri="{BB962C8B-B14F-4D97-AF65-F5344CB8AC3E}">
        <p14:creationId xmlns:p14="http://schemas.microsoft.com/office/powerpoint/2010/main" val="19517748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Cover Page">
    <p:spTree>
      <p:nvGrpSpPr>
        <p:cNvPr id="1" name=""/>
        <p:cNvGrpSpPr/>
        <p:nvPr/>
      </p:nvGrpSpPr>
      <p:grpSpPr>
        <a:xfrm>
          <a:off x="0" y="0"/>
          <a:ext cx="0" cy="0"/>
          <a:chOff x="0" y="0"/>
          <a:chExt cx="0" cy="0"/>
        </a:xfrm>
      </p:grpSpPr>
      <p:sp>
        <p:nvSpPr>
          <p:cNvPr id="2" name="PRESENTATION TITLE"/>
          <p:cNvSpPr>
            <a:spLocks noGrp="1"/>
          </p:cNvSpPr>
          <p:nvPr>
            <p:ph type="ctrTitle" hasCustomPrompt="1"/>
            <p:custDataLst>
              <p:tags r:id="rId1"/>
            </p:custDataLst>
          </p:nvPr>
        </p:nvSpPr>
        <p:spPr>
          <a:xfrm>
            <a:off x="382388" y="1483827"/>
            <a:ext cx="7456517" cy="642158"/>
          </a:xfrm>
        </p:spPr>
        <p:txBody>
          <a:bodyPr wrap="square" lIns="0" tIns="0" rIns="0" bIns="0" anchor="b" anchorCtr="0">
            <a:noAutofit/>
          </a:bodyPr>
          <a:lstStyle>
            <a:lvl1pPr>
              <a:lnSpc>
                <a:spcPts val="2811"/>
              </a:lnSpc>
              <a:spcBef>
                <a:spcPts val="2811"/>
              </a:spcBef>
              <a:defRPr sz="2660" baseline="0">
                <a:solidFill>
                  <a:schemeClr val="tx1"/>
                </a:solidFill>
                <a:latin typeface="Frutiger 45 Light"/>
                <a:ea typeface="Arial Unicode MS" pitchFamily="34" charset="-128"/>
              </a:defRPr>
            </a:lvl1pPr>
          </a:lstStyle>
          <a:p>
            <a:r>
              <a:rPr lang="en-US" dirty="0"/>
              <a:t>&lt;&lt;Keyline: short headline&gt;&gt;</a:t>
            </a:r>
          </a:p>
        </p:txBody>
      </p:sp>
      <p:sp>
        <p:nvSpPr>
          <p:cNvPr id="11" name="PRESENTATION INFOLINE"/>
          <p:cNvSpPr>
            <a:spLocks noGrp="1"/>
          </p:cNvSpPr>
          <p:nvPr>
            <p:ph type="body" sz="quarter" idx="12" hasCustomPrompt="1"/>
            <p:custDataLst>
              <p:tags r:id="rId2"/>
            </p:custDataLst>
          </p:nvPr>
        </p:nvSpPr>
        <p:spPr>
          <a:xfrm>
            <a:off x="382388" y="2369157"/>
            <a:ext cx="7456517" cy="233795"/>
          </a:xfrm>
        </p:spPr>
        <p:txBody>
          <a:bodyPr/>
          <a:lstStyle>
            <a:lvl1pPr marL="0" indent="0">
              <a:buNone/>
              <a:defRPr sz="1296">
                <a:latin typeface="Frutiger 45 Light" panose="020B0603020202020204" pitchFamily="34" charset="0"/>
              </a:defRPr>
            </a:lvl1pPr>
          </a:lstStyle>
          <a:p>
            <a:pPr lvl="0"/>
            <a:r>
              <a:rPr lang="en-US" dirty="0"/>
              <a:t>&lt;&lt;Infoline: presentation description&gt;&gt;</a:t>
            </a:r>
          </a:p>
        </p:txBody>
      </p:sp>
      <p:sp>
        <p:nvSpPr>
          <p:cNvPr id="4" name="DraftStamp" hidden="1"/>
          <p:cNvSpPr txBox="1"/>
          <p:nvPr userDrawn="1">
            <p:custDataLst>
              <p:tags r:id="rId3"/>
            </p:custDataLst>
          </p:nvPr>
        </p:nvSpPr>
        <p:spPr>
          <a:xfrm>
            <a:off x="7065861" y="614825"/>
            <a:ext cx="981365" cy="225136"/>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1636" b="1">
                <a:solidFill>
                  <a:srgbClr val="E60000"/>
                </a:solidFill>
                <a:latin typeface="Frutiger 45 Light" panose="020B0603020202020204" pitchFamily="34" charset="0"/>
              </a:rPr>
              <a:t>Draft</a:t>
            </a:r>
            <a:endParaRPr lang="en-US" sz="1636" b="1" dirty="0">
              <a:solidFill>
                <a:srgbClr val="E60000"/>
              </a:solidFill>
              <a:latin typeface="Frutiger 45 Light" panose="020B0603020202020204" pitchFamily="34" charset="0"/>
            </a:endParaRPr>
          </a:p>
        </p:txBody>
      </p:sp>
      <p:sp>
        <p:nvSpPr>
          <p:cNvPr id="10" name="PRESENTATION PRESENTER FUNCTION"/>
          <p:cNvSpPr>
            <a:spLocks noGrp="1"/>
          </p:cNvSpPr>
          <p:nvPr>
            <p:ph type="body" sz="quarter" idx="10" hasCustomPrompt="1"/>
            <p:custDataLst>
              <p:tags r:id="rId4"/>
            </p:custDataLst>
          </p:nvPr>
        </p:nvSpPr>
        <p:spPr>
          <a:xfrm>
            <a:off x="383761" y="3136636"/>
            <a:ext cx="4544546" cy="187076"/>
          </a:xfrm>
        </p:spPr>
        <p:txBody>
          <a:bodyPr lIns="0" rIns="0">
            <a:noAutofit/>
          </a:bodyPr>
          <a:lstStyle>
            <a:lvl1pPr marL="0" indent="0">
              <a:spcBef>
                <a:spcPts val="1228"/>
              </a:spcBef>
              <a:buNone/>
              <a:defRPr sz="1160" i="0" baseline="0">
                <a:solidFill>
                  <a:schemeClr val="tx1"/>
                </a:solidFill>
                <a:latin typeface="Frutiger 45 Light" panose="020B0603020202020204" pitchFamily="34" charset="0"/>
              </a:defRPr>
            </a:lvl1pPr>
          </a:lstStyle>
          <a:p>
            <a:pPr lvl="0"/>
            <a:r>
              <a:rPr lang="en-US" dirty="0"/>
              <a:t>&lt;&lt;Presenter function&gt;&gt;</a:t>
            </a:r>
          </a:p>
        </p:txBody>
      </p:sp>
      <p:sp>
        <p:nvSpPr>
          <p:cNvPr id="12" name="PRESENTATION PRESENTER"/>
          <p:cNvSpPr>
            <a:spLocks noGrp="1"/>
          </p:cNvSpPr>
          <p:nvPr>
            <p:ph type="subTitle" idx="1" hasCustomPrompt="1"/>
            <p:custDataLst>
              <p:tags r:id="rId5"/>
            </p:custDataLst>
          </p:nvPr>
        </p:nvSpPr>
        <p:spPr>
          <a:xfrm>
            <a:off x="382330" y="2968268"/>
            <a:ext cx="4543598" cy="187076"/>
          </a:xfrm>
        </p:spPr>
        <p:txBody>
          <a:bodyPr lIns="0" tIns="0" rIns="0" bIns="0" anchor="t" anchorCtr="0">
            <a:noAutofit/>
          </a:bodyPr>
          <a:lstStyle>
            <a:lvl1pPr marL="0" indent="0" algn="l">
              <a:spcBef>
                <a:spcPts val="1228"/>
              </a:spcBef>
              <a:buNone/>
              <a:defRPr sz="1160" i="0" baseline="0">
                <a:solidFill>
                  <a:schemeClr val="tx1"/>
                </a:solidFill>
                <a:latin typeface="Frutiger 45 Light" panose="020B0603020202020204" pitchFamily="34" charset="0"/>
                <a:ea typeface="Arial Unicode MS" pitchFamily="34" charset="-128"/>
              </a:defRPr>
            </a:lvl1pPr>
            <a:lvl2pPr marL="342796" indent="0" algn="ctr">
              <a:buNone/>
              <a:defRPr>
                <a:solidFill>
                  <a:schemeClr val="tx1">
                    <a:tint val="75000"/>
                  </a:schemeClr>
                </a:solidFill>
              </a:defRPr>
            </a:lvl2pPr>
            <a:lvl3pPr marL="685590" indent="0" algn="ctr">
              <a:buNone/>
              <a:defRPr>
                <a:solidFill>
                  <a:schemeClr val="tx1">
                    <a:tint val="75000"/>
                  </a:schemeClr>
                </a:solidFill>
              </a:defRPr>
            </a:lvl3pPr>
            <a:lvl4pPr marL="1028387" indent="0" algn="ctr">
              <a:buNone/>
              <a:defRPr>
                <a:solidFill>
                  <a:schemeClr val="tx1">
                    <a:tint val="75000"/>
                  </a:schemeClr>
                </a:solidFill>
              </a:defRPr>
            </a:lvl4pPr>
            <a:lvl5pPr marL="1371180" indent="0" algn="ctr">
              <a:buNone/>
              <a:defRPr>
                <a:solidFill>
                  <a:schemeClr val="tx1">
                    <a:tint val="75000"/>
                  </a:schemeClr>
                </a:solidFill>
              </a:defRPr>
            </a:lvl5pPr>
            <a:lvl6pPr marL="1713977" indent="0" algn="ctr">
              <a:buNone/>
              <a:defRPr>
                <a:solidFill>
                  <a:schemeClr val="tx1">
                    <a:tint val="75000"/>
                  </a:schemeClr>
                </a:solidFill>
              </a:defRPr>
            </a:lvl6pPr>
            <a:lvl7pPr marL="2056771" indent="0" algn="ctr">
              <a:buNone/>
              <a:defRPr>
                <a:solidFill>
                  <a:schemeClr val="tx1">
                    <a:tint val="75000"/>
                  </a:schemeClr>
                </a:solidFill>
              </a:defRPr>
            </a:lvl7pPr>
            <a:lvl8pPr marL="2399566" indent="0" algn="ctr">
              <a:buNone/>
              <a:defRPr>
                <a:solidFill>
                  <a:schemeClr val="tx1">
                    <a:tint val="75000"/>
                  </a:schemeClr>
                </a:solidFill>
              </a:defRPr>
            </a:lvl8pPr>
            <a:lvl9pPr marL="2742361" indent="0" algn="ctr">
              <a:buNone/>
              <a:defRPr>
                <a:solidFill>
                  <a:schemeClr val="tx1">
                    <a:tint val="75000"/>
                  </a:schemeClr>
                </a:solidFill>
              </a:defRPr>
            </a:lvl9pPr>
          </a:lstStyle>
          <a:p>
            <a:r>
              <a:rPr lang="en-US" dirty="0"/>
              <a:t>&lt;&lt;Presentation presenter&gt;&gt;</a:t>
            </a:r>
          </a:p>
        </p:txBody>
      </p:sp>
      <p:pic>
        <p:nvPicPr>
          <p:cNvPr id="13" name="Picture 12"/>
          <p:cNvPicPr>
            <a:picLocks noChangeAspect="1"/>
          </p:cNvPicPr>
          <p:nvPr userDrawn="1">
            <p:custDataLst>
              <p:tags r:id="rId6"/>
            </p:custDataLst>
          </p:nvPr>
        </p:nvPicPr>
        <p:blipFill>
          <a:blip r:embed="rId8" cstate="print">
            <a:extLst>
              <a:ext uri="{28A0092B-C50C-407E-A947-70E740481C1C}">
                <a14:useLocalDpi xmlns:a14="http://schemas.microsoft.com/office/drawing/2010/main" val="0"/>
              </a:ext>
            </a:extLst>
          </a:blip>
          <a:stretch>
            <a:fillRect/>
          </a:stretch>
        </p:blipFill>
        <p:spPr>
          <a:xfrm>
            <a:off x="390638" y="386652"/>
            <a:ext cx="1007350" cy="276224"/>
          </a:xfrm>
          <a:prstGeom prst="rect">
            <a:avLst/>
          </a:prstGeom>
        </p:spPr>
      </p:pic>
    </p:spTree>
    <p:extLst>
      <p:ext uri="{BB962C8B-B14F-4D97-AF65-F5344CB8AC3E}">
        <p14:creationId xmlns:p14="http://schemas.microsoft.com/office/powerpoint/2010/main" val="10403537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cxnSp>
        <p:nvCxnSpPr>
          <p:cNvPr id="4" name="THIN BLUE LINE"/>
          <p:cNvCxnSpPr/>
          <p:nvPr/>
        </p:nvCxnSpPr>
        <p:spPr>
          <a:xfrm>
            <a:off x="382452" y="704634"/>
            <a:ext cx="835457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DOCUMENT ID" hidden="1"/>
          <p:cNvSpPr txBox="1"/>
          <p:nvPr>
            <p:custDataLst>
              <p:tags r:id="rId1"/>
            </p:custDataLst>
          </p:nvPr>
        </p:nvSpPr>
        <p:spPr>
          <a:xfrm>
            <a:off x="2088286" y="286842"/>
            <a:ext cx="6648738" cy="62966"/>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defRPr/>
            </a:pPr>
            <a:r>
              <a:rPr lang="en-US" sz="409">
                <a:ea typeface="MS PGothic"/>
              </a:rPr>
              <a:t>UBSPROD\</a:t>
            </a:r>
            <a:r>
              <a:rPr lang="en-US" sz="409" err="1">
                <a:ea typeface="MS PGothic"/>
              </a:rPr>
              <a:t>reimerh</a:t>
            </a:r>
            <a:r>
              <a:rPr lang="en-US" sz="409">
                <a:ea typeface="MS PGothic"/>
              </a:rPr>
              <a:t> [printed: ____] [saved: ____] Presentation2 </a:t>
            </a:r>
          </a:p>
        </p:txBody>
      </p:sp>
      <p:grpSp>
        <p:nvGrpSpPr>
          <p:cNvPr id="6" name="PXP_GRIDLINES" hidden="1"/>
          <p:cNvGrpSpPr>
            <a:grpSpLocks/>
          </p:cNvGrpSpPr>
          <p:nvPr userDrawn="1"/>
        </p:nvGrpSpPr>
        <p:grpSpPr bwMode="auto">
          <a:xfrm>
            <a:off x="-27414" y="0"/>
            <a:ext cx="9175751" cy="5143500"/>
            <a:chOff x="-30640" y="0"/>
            <a:chExt cx="10093083" cy="7543800"/>
          </a:xfrm>
        </p:grpSpPr>
        <p:cxnSp>
          <p:nvCxnSpPr>
            <p:cNvPr id="8" name="Straight Connector 7" hidden="1"/>
            <p:cNvCxnSpPr/>
            <p:nvPr userDrawn="1"/>
          </p:nvCxnSpPr>
          <p:spPr>
            <a:xfrm>
              <a:off x="402738"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8601"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016"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478" y="552450"/>
              <a:ext cx="10058158"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2066" y="1079500"/>
              <a:ext cx="10058159"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3653" y="1636713"/>
              <a:ext cx="10058158"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13177" y="6586538"/>
              <a:ext cx="10058158"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30640" y="4003675"/>
              <a:ext cx="10058159"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478" y="4359275"/>
              <a:ext cx="10058158"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241" y="850900"/>
              <a:ext cx="10058159"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4285" y="1492250"/>
              <a:ext cx="10058158"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9" name="DraftStamp" hidden="1"/>
          <p:cNvSpPr txBox="1">
            <a:spLocks noChangeArrowheads="1"/>
          </p:cNvSpPr>
          <p:nvPr userDrawn="1">
            <p:custDataLst>
              <p:tags r:id="rId2"/>
            </p:custDataLst>
          </p:nvPr>
        </p:nvSpPr>
        <p:spPr bwMode="auto">
          <a:xfrm>
            <a:off x="382443" y="173183"/>
            <a:ext cx="981364" cy="225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eaLnBrk="0" hangingPunct="0">
              <a:spcBef>
                <a:spcPct val="50000"/>
              </a:spcBef>
              <a:defRPr>
                <a:solidFill>
                  <a:schemeClr val="tx1"/>
                </a:solidFill>
                <a:latin typeface="Frutiger 45 Light" pitchFamily="34" charset="0"/>
                <a:ea typeface="MS PGothic" pitchFamily="34" charset="-128"/>
              </a:defRPr>
            </a:lvl1pPr>
            <a:lvl2pPr marL="742950" indent="-285750" eaLnBrk="0" hangingPunct="0">
              <a:spcBef>
                <a:spcPct val="50000"/>
              </a:spcBef>
              <a:defRPr>
                <a:solidFill>
                  <a:schemeClr val="tx1"/>
                </a:solidFill>
                <a:latin typeface="Frutiger 45 Light" pitchFamily="34" charset="0"/>
                <a:ea typeface="MS PGothic" pitchFamily="34" charset="-128"/>
              </a:defRPr>
            </a:lvl2pPr>
            <a:lvl3pPr marL="1143000" indent="-228600" eaLnBrk="0" hangingPunct="0">
              <a:spcBef>
                <a:spcPct val="50000"/>
              </a:spcBef>
              <a:defRPr>
                <a:solidFill>
                  <a:schemeClr val="tx1"/>
                </a:solidFill>
                <a:latin typeface="Frutiger 45 Light" pitchFamily="34" charset="0"/>
                <a:ea typeface="MS PGothic" pitchFamily="34" charset="-128"/>
              </a:defRPr>
            </a:lvl3pPr>
            <a:lvl4pPr marL="1600200" indent="-228600" eaLnBrk="0" hangingPunct="0">
              <a:spcBef>
                <a:spcPct val="50000"/>
              </a:spcBef>
              <a:defRPr>
                <a:solidFill>
                  <a:schemeClr val="tx1"/>
                </a:solidFill>
                <a:latin typeface="Frutiger 45 Light" pitchFamily="34" charset="0"/>
                <a:ea typeface="MS PGothic" pitchFamily="34" charset="-128"/>
              </a:defRPr>
            </a:lvl4pPr>
            <a:lvl5pPr marL="2057400" indent="-228600" eaLnBrk="0" hangingPunct="0">
              <a:spcBef>
                <a:spcPct val="50000"/>
              </a:spcBef>
              <a:defRPr>
                <a:solidFill>
                  <a:schemeClr val="tx1"/>
                </a:solidFill>
                <a:latin typeface="Frutiger 45 Light" pitchFamily="34" charset="0"/>
                <a:ea typeface="MS PGothic" pitchFamily="34" charset="-128"/>
              </a:defRPr>
            </a:lvl5pPr>
            <a:lvl6pPr marL="2514600" indent="-228600" eaLnBrk="0" fontAlgn="base" hangingPunct="0">
              <a:spcBef>
                <a:spcPct val="50000"/>
              </a:spcBef>
              <a:spcAft>
                <a:spcPct val="0"/>
              </a:spcAft>
              <a:defRPr>
                <a:solidFill>
                  <a:schemeClr val="tx1"/>
                </a:solidFill>
                <a:latin typeface="Frutiger 45 Light" pitchFamily="34" charset="0"/>
                <a:ea typeface="MS PGothic" pitchFamily="34" charset="-128"/>
              </a:defRPr>
            </a:lvl6pPr>
            <a:lvl7pPr marL="2971800" indent="-228600" eaLnBrk="0" fontAlgn="base" hangingPunct="0">
              <a:spcBef>
                <a:spcPct val="50000"/>
              </a:spcBef>
              <a:spcAft>
                <a:spcPct val="0"/>
              </a:spcAft>
              <a:defRPr>
                <a:solidFill>
                  <a:schemeClr val="tx1"/>
                </a:solidFill>
                <a:latin typeface="Frutiger 45 Light" pitchFamily="34" charset="0"/>
                <a:ea typeface="MS PGothic" pitchFamily="34" charset="-128"/>
              </a:defRPr>
            </a:lvl7pPr>
            <a:lvl8pPr marL="3429000" indent="-228600" eaLnBrk="0" fontAlgn="base" hangingPunct="0">
              <a:spcBef>
                <a:spcPct val="50000"/>
              </a:spcBef>
              <a:spcAft>
                <a:spcPct val="0"/>
              </a:spcAft>
              <a:defRPr>
                <a:solidFill>
                  <a:schemeClr val="tx1"/>
                </a:solidFill>
                <a:latin typeface="Frutiger 45 Light" pitchFamily="34" charset="0"/>
                <a:ea typeface="MS PGothic" pitchFamily="34" charset="-128"/>
              </a:defRPr>
            </a:lvl8pPr>
            <a:lvl9pPr marL="3886200" indent="-228600" eaLnBrk="0" fontAlgn="base" hangingPunct="0">
              <a:spcBef>
                <a:spcPct val="50000"/>
              </a:spcBef>
              <a:spcAft>
                <a:spcPct val="0"/>
              </a:spcAft>
              <a:defRPr>
                <a:solidFill>
                  <a:schemeClr val="tx1"/>
                </a:solidFill>
                <a:latin typeface="Frutiger 45 Light" pitchFamily="34" charset="0"/>
                <a:ea typeface="MS PGothic" pitchFamily="34" charset="-128"/>
              </a:defRPr>
            </a:lvl9pPr>
          </a:lstStyle>
          <a:p>
            <a:pPr>
              <a:spcBef>
                <a:spcPct val="0"/>
              </a:spcBef>
            </a:pPr>
            <a:r>
              <a:rPr lang="en-US" altLang="en-US" sz="1705" b="1">
                <a:solidFill>
                  <a:srgbClr val="E60000"/>
                </a:solidFill>
                <a:cs typeface="Arial" charset="0"/>
              </a:rPr>
              <a:t>Draft</a:t>
            </a:r>
          </a:p>
        </p:txBody>
      </p:sp>
      <p:sp>
        <p:nvSpPr>
          <p:cNvPr id="7" name="PAGE HEADING"/>
          <p:cNvSpPr>
            <a:spLocks noGrp="1"/>
          </p:cNvSpPr>
          <p:nvPr>
            <p:ph type="title"/>
          </p:nvPr>
        </p:nvSpPr>
        <p:spPr>
          <a:xfrm>
            <a:off x="382388" y="4"/>
            <a:ext cx="8354291" cy="642158"/>
          </a:xfrm>
        </p:spPr>
        <p:txBody>
          <a:bodyPr>
            <a:normAutofit/>
          </a:bodyPr>
          <a:lstStyle>
            <a:lvl1pPr>
              <a:lnSpc>
                <a:spcPts val="2318"/>
              </a:lnSpc>
              <a:defRPr sz="1977" b="0" baseline="0">
                <a:solidFill>
                  <a:schemeClr val="tx1"/>
                </a:solidFill>
                <a:latin typeface="Frutiger 45 Light"/>
                <a:ea typeface="Arial Unicode MS" pitchFamily="34" charset="-128"/>
              </a:defRPr>
            </a:lvl1pPr>
          </a:lstStyle>
          <a:p>
            <a:r>
              <a:rPr lang="en-US"/>
              <a:t>Click to edit Master title style</a:t>
            </a:r>
            <a:endParaRPr lang="en-US" dirty="0"/>
          </a:p>
        </p:txBody>
      </p:sp>
      <p:pic>
        <p:nvPicPr>
          <p:cNvPr id="21" name="Picture 7"/>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rcRect/>
          <a:stretch>
            <a:fillRect/>
          </a:stretch>
        </p:blipFill>
        <p:spPr bwMode="auto">
          <a:xfrm>
            <a:off x="389660" y="4765748"/>
            <a:ext cx="792307" cy="21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Slide Number Textbox"/>
          <p:cNvSpPr txBox="1"/>
          <p:nvPr userDrawn="1"/>
        </p:nvSpPr>
        <p:spPr>
          <a:xfrm>
            <a:off x="8370919" y="4675910"/>
            <a:ext cx="374073" cy="261852"/>
          </a:xfrm>
          <a:prstGeom prst="rect">
            <a:avLst/>
          </a:prstGeom>
          <a:noFill/>
        </p:spPr>
        <p:txBody>
          <a:bodyPr vert="horz" wrap="square" lIns="0" tIns="0" rIns="0" bIns="0" rtlCol="0" anchor="b">
            <a:noAutofit/>
          </a:bodyPr>
          <a:lstStyle/>
          <a:p>
            <a:pPr algn="r"/>
            <a:fld id="{94976F55-9089-48EE-AE68-8E9544398D42}" type="slidenum">
              <a:rPr lang="en-GB" sz="614" smtClean="0">
                <a:solidFill>
                  <a:prstClr val="black"/>
                </a:solidFill>
              </a:rPr>
              <a:pPr algn="r"/>
              <a:t>‹#›</a:t>
            </a:fld>
            <a:endParaRPr lang="en-GB" sz="614">
              <a:solidFill>
                <a:prstClr val="black"/>
              </a:solidFill>
            </a:endParaRPr>
          </a:p>
        </p:txBody>
      </p:sp>
    </p:spTree>
    <p:extLst>
      <p:ext uri="{BB962C8B-B14F-4D97-AF65-F5344CB8AC3E}">
        <p14:creationId xmlns:p14="http://schemas.microsoft.com/office/powerpoint/2010/main" val="26748356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5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382386" y="1262895"/>
            <a:ext cx="8354291" cy="3245244"/>
          </a:xfrm>
        </p:spPr>
        <p:txBody>
          <a:bodyPr lIns="0" tIns="0" rIns="0" bIns="0">
            <a:noAutofit/>
          </a:bodyPr>
          <a:lstStyle>
            <a:lvl1pPr marL="160195" indent="-160195">
              <a:buClr>
                <a:schemeClr val="tx2"/>
              </a:buClr>
              <a:buSzPct val="100000"/>
              <a:buFont typeface="Symbol" pitchFamily="18" charset="2"/>
              <a:buChar char="·"/>
              <a:defRPr sz="1227">
                <a:latin typeface="Frutiger 55 Roman"/>
              </a:defRPr>
            </a:lvl1pPr>
            <a:lvl2pPr marL="314978" indent="-161278">
              <a:defRPr sz="1091">
                <a:latin typeface="Frutiger 55 Roman"/>
              </a:defRPr>
            </a:lvl2pPr>
            <a:lvl3pPr marL="469760" indent="-154784">
              <a:buClr>
                <a:schemeClr val="tx1"/>
              </a:buClr>
              <a:buFont typeface="Arial" pitchFamily="34" charset="0"/>
              <a:buChar char="–"/>
              <a:defRPr sz="1091">
                <a:latin typeface="Frutiger 55 Roman"/>
              </a:defRPr>
            </a:lvl3pPr>
            <a:lvl4pPr marL="623461" indent="-153701">
              <a:buSzPct val="84000"/>
              <a:defRPr sz="1091">
                <a:latin typeface="Frutiger 55 Roman"/>
              </a:defRPr>
            </a:lvl4pPr>
            <a:lvl5pPr marL="785561" indent="-162100">
              <a:buSzPct val="84000"/>
              <a:buFont typeface="Arial" pitchFamily="34" charset="0"/>
              <a:buChar char="–"/>
              <a:defRPr sz="1091">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63" name="THIN BLUE LINE"/>
          <p:cNvCxnSpPr/>
          <p:nvPr/>
        </p:nvCxnSpPr>
        <p:spPr>
          <a:xfrm>
            <a:off x="382386"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8370917" y="4675909"/>
            <a:ext cx="374073" cy="261851"/>
          </a:xfrm>
          <a:prstGeom prst="rect">
            <a:avLst/>
          </a:prstGeom>
          <a:noFill/>
        </p:spPr>
        <p:txBody>
          <a:bodyPr vert="horz" wrap="square" lIns="0" tIns="0" rIns="0" bIns="0" rtlCol="0" anchor="b">
            <a:noAutofit/>
          </a:bodyPr>
          <a:lstStyle/>
          <a:p>
            <a:pPr algn="r"/>
            <a:fld id="{C9C5D969-4CAD-4F29-8B51-07B8CBAF6BF4}" type="slidenum">
              <a:rPr lang="en-US" sz="477" smtClean="0"/>
              <a:pPr algn="r"/>
              <a:t>‹#›</a:t>
            </a:fld>
            <a:endParaRPr lang="en-US" sz="477" dirty="0"/>
          </a:p>
        </p:txBody>
      </p:sp>
      <p:grpSp>
        <p:nvGrpSpPr>
          <p:cNvPr id="22" name="PXP_GRIDLINES" hidden="1"/>
          <p:cNvGrpSpPr/>
          <p:nvPr userDrawn="1"/>
        </p:nvGrpSpPr>
        <p:grpSpPr>
          <a:xfrm>
            <a:off x="-27854" y="0"/>
            <a:ext cx="9175530" cy="51435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61" y="4765747"/>
            <a:ext cx="647684" cy="177536"/>
          </a:xfrm>
          <a:prstGeom prst="rect">
            <a:avLst/>
          </a:prstGeom>
        </p:spPr>
      </p:pic>
    </p:spTree>
    <p:extLst>
      <p:ext uri="{BB962C8B-B14F-4D97-AF65-F5344CB8AC3E}">
        <p14:creationId xmlns:p14="http://schemas.microsoft.com/office/powerpoint/2010/main" val="4197195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976F55-9089-48EE-AE68-8E9544398D42}" type="slidenum">
              <a:rPr sz="600" smtClean="0">
                <a:solidFill>
                  <a:prstClr val="black"/>
                </a:solidFill>
              </a:rPr>
              <a:pPr algn="r"/>
              <a:t>‹#›</a:t>
            </a:fld>
            <a:endParaRPr sz="600" dirty="0">
              <a:solidFill>
                <a:prstClr val="black"/>
              </a:solidFill>
            </a:endParaRPr>
          </a:p>
        </p:txBody>
      </p:sp>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241817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55E24D6-7D0A-470C-80AD-CB9E4DCBF649}" type="slidenum">
              <a:rPr sz="600" smtClean="0">
                <a:solidFill>
                  <a:prstClr val="black"/>
                </a:solidFill>
              </a:rPr>
              <a:pPr algn="r"/>
              <a:t>‹#›</a:t>
            </a:fld>
            <a:endParaRPr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66"/>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2"/>
          </a:xfrm>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defTabSz="740201">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567427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451735E-85A4-4643-8094-642905B783F2}"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37"/>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1" name="LAYOUT BODY"/>
          <p:cNvSpPr>
            <a:spLocks noGrp="1"/>
          </p:cNvSpPr>
          <p:nvPr>
            <p:ph idx="16"/>
            <p:custDataLst>
              <p:tags r:id="rId2"/>
            </p:custDataLst>
          </p:nvPr>
        </p:nvSpPr>
        <p:spPr>
          <a:xfrm>
            <a:off x="382385" y="3008089"/>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49"/>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62"/>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5" y="1265616"/>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13120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D70D6585-CB7C-4CFA-BD76-44C70BE2929C}"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8" hasCustomPrompt="1"/>
            <p:custDataLst>
              <p:tags r:id="rId1"/>
            </p:custDataLst>
          </p:nvPr>
        </p:nvSpPr>
        <p:spPr>
          <a:xfrm>
            <a:off x="4688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2"/>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666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89627C-F79B-4DF9-998A-207B47061EFD}"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65773">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11778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theme" Target="../theme/theme3.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382385" y="1265614"/>
            <a:ext cx="8354291" cy="324819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382385" y="4"/>
            <a:ext cx="8354291" cy="642158"/>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1939963350"/>
      </p:ext>
    </p:extLst>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 id="2147484427" r:id="rId12"/>
    <p:sldLayoutId id="2147484428" r:id="rId13"/>
    <p:sldLayoutId id="2147484429" r:id="rId14"/>
    <p:sldLayoutId id="2147484430" r:id="rId15"/>
    <p:sldLayoutId id="2147484431" r:id="rId16"/>
  </p:sldLayoutIdLst>
  <p:hf hdr="0" ftr="0" dt="0"/>
  <p:txStyles>
    <p:titleStyle>
      <a:lvl1pPr algn="l" defTabSz="813952" rtl="0" eaLnBrk="1" latinLnBrk="0" hangingPunct="1">
        <a:lnSpc>
          <a:spcPts val="2597"/>
        </a:lnSpc>
        <a:spcBef>
          <a:spcPct val="0"/>
        </a:spcBef>
        <a:buNone/>
        <a:defRPr sz="2600" kern="1200">
          <a:solidFill>
            <a:schemeClr val="tx1"/>
          </a:solidFill>
          <a:latin typeface="Frutiger 45 Light" panose="020B0603020202020204" pitchFamily="34" charset="0"/>
          <a:ea typeface="+mj-ea"/>
          <a:cs typeface="+mj-cs"/>
        </a:defRPr>
      </a:lvl1pPr>
    </p:titleStyle>
    <p:body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p:bodyStyle>
    <p:otherStyle>
      <a:defPPr>
        <a:defRPr lang="en-US"/>
      </a:defPPr>
      <a:lvl1pPr marL="0" algn="l" defTabSz="813952" rtl="0" eaLnBrk="1" latinLnBrk="0" hangingPunct="1">
        <a:defRPr sz="1600" kern="1200">
          <a:solidFill>
            <a:schemeClr val="tx1"/>
          </a:solidFill>
          <a:latin typeface="+mn-lt"/>
          <a:ea typeface="+mn-ea"/>
          <a:cs typeface="+mn-cs"/>
        </a:defRPr>
      </a:lvl1pPr>
      <a:lvl2pPr marL="406976" algn="l" defTabSz="813952" rtl="0" eaLnBrk="1" latinLnBrk="0" hangingPunct="1">
        <a:defRPr sz="1600" kern="1200">
          <a:solidFill>
            <a:schemeClr val="tx1"/>
          </a:solidFill>
          <a:latin typeface="+mn-lt"/>
          <a:ea typeface="+mn-ea"/>
          <a:cs typeface="+mn-cs"/>
        </a:defRPr>
      </a:lvl2pPr>
      <a:lvl3pPr marL="813952" algn="l" defTabSz="813952" rtl="0" eaLnBrk="1" latinLnBrk="0" hangingPunct="1">
        <a:defRPr sz="1600" kern="1200">
          <a:solidFill>
            <a:schemeClr val="tx1"/>
          </a:solidFill>
          <a:latin typeface="+mn-lt"/>
          <a:ea typeface="+mn-ea"/>
          <a:cs typeface="+mn-cs"/>
        </a:defRPr>
      </a:lvl3pPr>
      <a:lvl4pPr marL="1220926" algn="l" defTabSz="813952" rtl="0" eaLnBrk="1" latinLnBrk="0" hangingPunct="1">
        <a:defRPr sz="1600" kern="1200">
          <a:solidFill>
            <a:schemeClr val="tx1"/>
          </a:solidFill>
          <a:latin typeface="+mn-lt"/>
          <a:ea typeface="+mn-ea"/>
          <a:cs typeface="+mn-cs"/>
        </a:defRPr>
      </a:lvl4pPr>
      <a:lvl5pPr marL="1627899" algn="l" defTabSz="813952" rtl="0" eaLnBrk="1" latinLnBrk="0" hangingPunct="1">
        <a:defRPr sz="1600" kern="1200">
          <a:solidFill>
            <a:schemeClr val="tx1"/>
          </a:solidFill>
          <a:latin typeface="+mn-lt"/>
          <a:ea typeface="+mn-ea"/>
          <a:cs typeface="+mn-cs"/>
        </a:defRPr>
      </a:lvl5pPr>
      <a:lvl6pPr marL="2034870" algn="l" defTabSz="813952" rtl="0" eaLnBrk="1" latinLnBrk="0" hangingPunct="1">
        <a:defRPr sz="1600" kern="1200">
          <a:solidFill>
            <a:schemeClr val="tx1"/>
          </a:solidFill>
          <a:latin typeface="+mn-lt"/>
          <a:ea typeface="+mn-ea"/>
          <a:cs typeface="+mn-cs"/>
        </a:defRPr>
      </a:lvl6pPr>
      <a:lvl7pPr marL="2441846" algn="l" defTabSz="813952" rtl="0" eaLnBrk="1" latinLnBrk="0" hangingPunct="1">
        <a:defRPr sz="1600" kern="1200">
          <a:solidFill>
            <a:schemeClr val="tx1"/>
          </a:solidFill>
          <a:latin typeface="+mn-lt"/>
          <a:ea typeface="+mn-ea"/>
          <a:cs typeface="+mn-cs"/>
        </a:defRPr>
      </a:lvl7pPr>
      <a:lvl8pPr marL="2848811" algn="l" defTabSz="813952" rtl="0" eaLnBrk="1" latinLnBrk="0" hangingPunct="1">
        <a:defRPr sz="1600" kern="1200">
          <a:solidFill>
            <a:schemeClr val="tx1"/>
          </a:solidFill>
          <a:latin typeface="+mn-lt"/>
          <a:ea typeface="+mn-ea"/>
          <a:cs typeface="+mn-cs"/>
        </a:defRPr>
      </a:lvl8pPr>
      <a:lvl9pPr marL="3255796" algn="l" defTabSz="813952"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1E111E-9021-5E4F-A144-04EB96260A68}"/>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5DB678E-D26D-E347-A2CB-31D76F05E234}"/>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63EF591-5BA2-A647-BB9D-59909C27CF04}"/>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0D6236D-8F6D-4149-A27D-AC5A52C6087C}" type="datetimeFigureOut">
              <a:rPr lang="en-US" smtClean="0"/>
              <a:t>09-Sep-21</a:t>
            </a:fld>
            <a:endParaRPr lang="en-US"/>
          </a:p>
        </p:txBody>
      </p:sp>
      <p:sp>
        <p:nvSpPr>
          <p:cNvPr id="5" name="Footer Placeholder 4">
            <a:extLst>
              <a:ext uri="{FF2B5EF4-FFF2-40B4-BE49-F238E27FC236}">
                <a16:creationId xmlns:a16="http://schemas.microsoft.com/office/drawing/2014/main" id="{8F91B9D7-D2C3-B14A-8DBB-8DAF2585AFA6}"/>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4E22F89-AD98-2F45-B965-2756623ADA44}"/>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CAD1F4E-F5E5-FF47-8DF5-535CA31BEDEC}" type="slidenum">
              <a:rPr lang="en-US" smtClean="0"/>
              <a:t>‹#›</a:t>
            </a:fld>
            <a:endParaRPr lang="en-US"/>
          </a:p>
        </p:txBody>
      </p:sp>
    </p:spTree>
    <p:extLst>
      <p:ext uri="{BB962C8B-B14F-4D97-AF65-F5344CB8AC3E}">
        <p14:creationId xmlns:p14="http://schemas.microsoft.com/office/powerpoint/2010/main" val="3665218033"/>
      </p:ext>
    </p:extLst>
  </p:cSld>
  <p:clrMap bg1="lt1" tx1="dk1" bg2="lt2" tx2="dk2" accent1="accent1" accent2="accent2" accent3="accent3" accent4="accent4" accent5="accent5" accent6="accent6" hlink="hlink" folHlink="folHlink"/>
  <p:sldLayoutIdLst>
    <p:sldLayoutId id="2147484434" r:id="rId1"/>
    <p:sldLayoutId id="2147484435" r:id="rId2"/>
    <p:sldLayoutId id="2147484436" r:id="rId3"/>
    <p:sldLayoutId id="2147484437" r:id="rId4"/>
    <p:sldLayoutId id="2147484438" r:id="rId5"/>
    <p:sldLayoutId id="2147484439" r:id="rId6"/>
    <p:sldLayoutId id="2147484440" r:id="rId7"/>
    <p:sldLayoutId id="2147484441" r:id="rId8"/>
    <p:sldLayoutId id="2147484442" r:id="rId9"/>
    <p:sldLayoutId id="2147484443" r:id="rId10"/>
    <p:sldLayoutId id="2147484444" r:id="rId11"/>
    <p:sldLayoutId id="2147484445"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3FDD97-B9E8-4993-89DB-27EEC065A848}"/>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D6FC43-1D95-4436-A079-5D74A680351E}"/>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D1A6BA-499D-459A-A5AD-CFB2A1529ECE}"/>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173AAC9-64E8-46BF-9605-C84020340B31}" type="datetimeFigureOut">
              <a:rPr lang="en-US" smtClean="0"/>
              <a:t>09-Sep-21</a:t>
            </a:fld>
            <a:endParaRPr lang="en-US"/>
          </a:p>
        </p:txBody>
      </p:sp>
      <p:sp>
        <p:nvSpPr>
          <p:cNvPr id="5" name="Footer Placeholder 4">
            <a:extLst>
              <a:ext uri="{FF2B5EF4-FFF2-40B4-BE49-F238E27FC236}">
                <a16:creationId xmlns:a16="http://schemas.microsoft.com/office/drawing/2014/main" id="{81972A0E-479C-474D-979F-9B2D855BF5A2}"/>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1A667A-58D6-4404-AC36-D6FBF7C9E477}"/>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C717D40-30EB-4A8D-A2CD-7531E32D52BE}" type="slidenum">
              <a:rPr lang="en-US" smtClean="0"/>
              <a:t>‹#›</a:t>
            </a:fld>
            <a:endParaRPr lang="en-US"/>
          </a:p>
        </p:txBody>
      </p:sp>
    </p:spTree>
    <p:extLst>
      <p:ext uri="{BB962C8B-B14F-4D97-AF65-F5344CB8AC3E}">
        <p14:creationId xmlns:p14="http://schemas.microsoft.com/office/powerpoint/2010/main" val="2528572837"/>
      </p:ext>
    </p:extLst>
  </p:cSld>
  <p:clrMap bg1="lt1" tx1="dk1" bg2="lt2" tx2="dk2" accent1="accent1" accent2="accent2" accent3="accent3" accent4="accent4" accent5="accent5" accent6="accent6" hlink="hlink" folHlink="folHlink"/>
  <p:sldLayoutIdLst>
    <p:sldLayoutId id="2147484447" r:id="rId1"/>
    <p:sldLayoutId id="2147484448" r:id="rId2"/>
    <p:sldLayoutId id="2147484449" r:id="rId3"/>
    <p:sldLayoutId id="2147484450" r:id="rId4"/>
    <p:sldLayoutId id="2147484451" r:id="rId5"/>
    <p:sldLayoutId id="2147484452" r:id="rId6"/>
    <p:sldLayoutId id="2147484453" r:id="rId7"/>
    <p:sldLayoutId id="2147484454" r:id="rId8"/>
    <p:sldLayoutId id="2147484455" r:id="rId9"/>
    <p:sldLayoutId id="2147484456" r:id="rId10"/>
    <p:sldLayoutId id="2147484457" r:id="rId11"/>
    <p:sldLayoutId id="2147484458" r:id="rId12"/>
    <p:sldLayoutId id="2147484459" r:id="rId13"/>
    <p:sldLayoutId id="2147484460" r:id="rId14"/>
    <p:sldLayoutId id="2147484461" r:id="rId15"/>
    <p:sldLayoutId id="2147484462" r:id="rId16"/>
    <p:sldLayoutId id="2147484463" r:id="rId1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15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55.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8.xml"/><Relationship Id="rId1" Type="http://schemas.openxmlformats.org/officeDocument/2006/relationships/tags" Target="../tags/tag15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tags" Target="../tags/tag154.xml"/><Relationship Id="rId1" Type="http://schemas.openxmlformats.org/officeDocument/2006/relationships/tags" Target="../tags/tag153.xml"/><Relationship Id="rId5" Type="http://schemas.openxmlformats.org/officeDocument/2006/relationships/chart" Target="../charts/chart2.xml"/><Relationship Id="rId4"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5CCCE22-0DA7-498A-A2E4-A2592988CEE8}"/>
              </a:ext>
            </a:extLst>
          </p:cNvPr>
          <p:cNvPicPr>
            <a:picLocks noChangeAspect="1"/>
          </p:cNvPicPr>
          <p:nvPr/>
        </p:nvPicPr>
        <p:blipFill rotWithShape="1">
          <a:blip r:embed="rId3"/>
          <a:srcRect l="14672" r="37512"/>
          <a:stretch/>
        </p:blipFill>
        <p:spPr>
          <a:xfrm>
            <a:off x="1" y="0"/>
            <a:ext cx="3197996" cy="5143500"/>
          </a:xfrm>
          <a:prstGeom prst="rect">
            <a:avLst/>
          </a:prstGeom>
        </p:spPr>
      </p:pic>
      <p:sp>
        <p:nvSpPr>
          <p:cNvPr id="4" name="Subtitle 3"/>
          <p:cNvSpPr>
            <a:spLocks noGrp="1"/>
          </p:cNvSpPr>
          <p:nvPr>
            <p:ph type="subTitle" idx="1"/>
          </p:nvPr>
        </p:nvSpPr>
        <p:spPr>
          <a:xfrm>
            <a:off x="3477942" y="3050315"/>
            <a:ext cx="3888898" cy="1062754"/>
          </a:xfrm>
        </p:spPr>
        <p:txBody>
          <a:bodyPr/>
          <a:lstStyle/>
          <a:p>
            <a:pPr fontAlgn="base">
              <a:spcBef>
                <a:spcPts val="0"/>
              </a:spcBef>
            </a:pPr>
            <a:r>
              <a:rPr lang="en-GB" sz="1200" b="1" dirty="0">
                <a:latin typeface="Frutiger 45 Light" panose="020B0603020202020204" pitchFamily="34" charset="0"/>
              </a:rPr>
              <a:t>Mark Haefele</a:t>
            </a:r>
            <a:r>
              <a:rPr lang="en-GB" sz="1200" dirty="0">
                <a:latin typeface="Frutiger 45 Light" panose="020B0603020202020204" pitchFamily="34" charset="0"/>
              </a:rPr>
              <a:t>, Chief Investment Officer</a:t>
            </a:r>
          </a:p>
          <a:p>
            <a:pPr fontAlgn="base">
              <a:spcBef>
                <a:spcPts val="0"/>
              </a:spcBef>
            </a:pPr>
            <a:r>
              <a:rPr lang="en-GB" sz="1200" b="1" dirty="0" err="1">
                <a:latin typeface="Frutiger 45 Light" panose="020B0603020202020204" pitchFamily="34" charset="0"/>
              </a:rPr>
              <a:t>Solita</a:t>
            </a:r>
            <a:r>
              <a:rPr lang="en-GB" sz="1200" b="1" dirty="0">
                <a:latin typeface="Frutiger 45 Light" panose="020B0603020202020204" pitchFamily="34" charset="0"/>
              </a:rPr>
              <a:t> </a:t>
            </a:r>
            <a:r>
              <a:rPr lang="en-GB" sz="1200" b="1" dirty="0" err="1">
                <a:latin typeface="Frutiger 45 Light" panose="020B0603020202020204" pitchFamily="34" charset="0"/>
              </a:rPr>
              <a:t>Marcelli</a:t>
            </a:r>
            <a:r>
              <a:rPr lang="en-GB" sz="1200" dirty="0">
                <a:latin typeface="Frutiger 45 Light" panose="020B0603020202020204" pitchFamily="34" charset="0"/>
              </a:rPr>
              <a:t>, Chief Investment Officer Americas</a:t>
            </a:r>
          </a:p>
          <a:p>
            <a:pPr fontAlgn="base">
              <a:spcBef>
                <a:spcPts val="0"/>
              </a:spcBef>
            </a:pPr>
            <a:r>
              <a:rPr lang="en-GB" sz="1200" b="1" dirty="0">
                <a:latin typeface="Frutiger 45 Light" panose="020B0603020202020204" pitchFamily="34" charset="0"/>
              </a:rPr>
              <a:t>Kelvin Tay</a:t>
            </a:r>
            <a:r>
              <a:rPr lang="en-GB" sz="1200" dirty="0">
                <a:latin typeface="Frutiger 45 Light" panose="020B0603020202020204" pitchFamily="34" charset="0"/>
              </a:rPr>
              <a:t>, regional Chief Investment Officer</a:t>
            </a:r>
          </a:p>
          <a:p>
            <a:pPr fontAlgn="base">
              <a:spcBef>
                <a:spcPts val="0"/>
              </a:spcBef>
            </a:pPr>
            <a:br>
              <a:rPr lang="en-GB" sz="1350" dirty="0"/>
            </a:br>
            <a:endParaRPr lang="en-GB" sz="1199" b="1" dirty="0">
              <a:latin typeface="Frutiger 45 Light" panose="020B0603020202020204" pitchFamily="34" charset="0"/>
            </a:endParaRPr>
          </a:p>
        </p:txBody>
      </p:sp>
      <p:pic>
        <p:nvPicPr>
          <p:cNvPr id="7" name="Key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9609" y="3050314"/>
            <a:ext cx="1727855" cy="1873259"/>
          </a:xfrm>
          <a:prstGeom prst="rect">
            <a:avLst/>
          </a:prstGeom>
        </p:spPr>
      </p:pic>
      <p:sp>
        <p:nvSpPr>
          <p:cNvPr id="13" name="PRESENTATION TITLE"/>
          <p:cNvSpPr txBox="1">
            <a:spLocks/>
          </p:cNvSpPr>
          <p:nvPr>
            <p:custDataLst>
              <p:tags r:id="rId1"/>
            </p:custDataLst>
          </p:nvPr>
        </p:nvSpPr>
        <p:spPr>
          <a:xfrm>
            <a:off x="8320079" y="1211552"/>
            <a:ext cx="5081582" cy="681650"/>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1909" dirty="0"/>
          </a:p>
        </p:txBody>
      </p:sp>
      <p:sp>
        <p:nvSpPr>
          <p:cNvPr id="14" name="Title 4"/>
          <p:cNvSpPr>
            <a:spLocks noGrp="1"/>
          </p:cNvSpPr>
          <p:nvPr>
            <p:ph type="ctrTitle"/>
          </p:nvPr>
        </p:nvSpPr>
        <p:spPr>
          <a:xfrm>
            <a:off x="3477943" y="1379563"/>
            <a:ext cx="5081582" cy="641854"/>
          </a:xfrm>
        </p:spPr>
        <p:txBody>
          <a:bodyPr/>
          <a:lstStyle/>
          <a:p>
            <a:pPr>
              <a:lnSpc>
                <a:spcPct val="100000"/>
              </a:lnSpc>
              <a:spcBef>
                <a:spcPts val="2400"/>
              </a:spcBef>
            </a:pPr>
            <a:r>
              <a:rPr lang="en-US" dirty="0"/>
              <a:t>Special edition: China </a:t>
            </a:r>
            <a:br>
              <a:rPr lang="en-US" dirty="0"/>
            </a:br>
            <a:r>
              <a:rPr lang="en-US" sz="1800" dirty="0"/>
              <a:t>Regulation, delta, and US tensions – what should investors do?</a:t>
            </a:r>
            <a:endParaRPr lang="en-US" dirty="0"/>
          </a:p>
        </p:txBody>
      </p:sp>
      <p:sp>
        <p:nvSpPr>
          <p:cNvPr id="15" name="Text Placeholder 5"/>
          <p:cNvSpPr>
            <a:spLocks noGrp="1"/>
          </p:cNvSpPr>
          <p:nvPr>
            <p:ph type="body" sz="quarter" idx="12"/>
          </p:nvPr>
        </p:nvSpPr>
        <p:spPr>
          <a:xfrm>
            <a:off x="3477943" y="2215116"/>
            <a:ext cx="4272141" cy="470934"/>
          </a:xfrm>
        </p:spPr>
        <p:txBody>
          <a:bodyPr>
            <a:normAutofit/>
          </a:bodyPr>
          <a:lstStyle/>
          <a:p>
            <a:r>
              <a:rPr lang="de-CH" dirty="0"/>
              <a:t>UBS CIO livestream, 9 September 2021 </a:t>
            </a:r>
            <a:br>
              <a:rPr lang="de-CH" dirty="0"/>
            </a:br>
            <a:r>
              <a:rPr lang="de-DE" sz="1200" dirty="0"/>
              <a:t>5pm CEST / 4pm BST / 11am EDT / 8am PDT</a:t>
            </a:r>
            <a:endParaRPr lang="en-US" sz="1200" dirty="0"/>
          </a:p>
        </p:txBody>
      </p:sp>
    </p:spTree>
    <p:extLst>
      <p:ext uri="{BB962C8B-B14F-4D97-AF65-F5344CB8AC3E}">
        <p14:creationId xmlns:p14="http://schemas.microsoft.com/office/powerpoint/2010/main" val="1500154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384" y="4"/>
            <a:ext cx="8761616" cy="642158"/>
          </a:xfrm>
        </p:spPr>
        <p:txBody>
          <a:bodyPr>
            <a:normAutofit/>
          </a:bodyPr>
          <a:lstStyle/>
          <a:p>
            <a:r>
              <a:rPr lang="en-US" sz="2400" dirty="0"/>
              <a:t>Changing makeup of US and China emission contribution</a:t>
            </a:r>
          </a:p>
        </p:txBody>
      </p:sp>
      <p:sp>
        <p:nvSpPr>
          <p:cNvPr id="4" name="Rectangle 3"/>
          <p:cNvSpPr/>
          <p:nvPr/>
        </p:nvSpPr>
        <p:spPr>
          <a:xfrm>
            <a:off x="1619672" y="4778251"/>
            <a:ext cx="6984776" cy="200045"/>
          </a:xfrm>
          <a:prstGeom prst="rect">
            <a:avLst/>
          </a:prstGeom>
        </p:spPr>
        <p:txBody>
          <a:bodyPr wrap="square" lIns="91431" tIns="45715" rIns="91431" bIns="45715">
            <a:spAutoFit/>
          </a:bodyPr>
          <a:lstStyle/>
          <a:p>
            <a:pPr algn="r"/>
            <a:r>
              <a:rPr lang="en-US" sz="700" dirty="0">
                <a:solidFill>
                  <a:srgbClr val="000000"/>
                </a:solidFill>
                <a:latin typeface="Frutiger 55 Roman" pitchFamily="34" charset="0"/>
                <a:ea typeface="Arial Unicode MS" pitchFamily="34" charset="-128"/>
                <a:cs typeface="Arial Unicode MS" pitchFamily="34" charset="-128"/>
              </a:rPr>
              <a:t>Sources: Our World in Data, based on Global Carbon Project, accessed on 17 August 2021 </a:t>
            </a:r>
          </a:p>
        </p:txBody>
      </p:sp>
      <p:sp>
        <p:nvSpPr>
          <p:cNvPr id="5" name="Rectangle 4"/>
          <p:cNvSpPr/>
          <p:nvPr/>
        </p:nvSpPr>
        <p:spPr>
          <a:xfrm>
            <a:off x="371922" y="735547"/>
            <a:ext cx="8352928" cy="276989"/>
          </a:xfrm>
          <a:prstGeom prst="rect">
            <a:avLst/>
          </a:prstGeom>
        </p:spPr>
        <p:txBody>
          <a:bodyPr wrap="square" lIns="91431" tIns="45715" rIns="91431" bIns="45715">
            <a:spAutoFit/>
          </a:bodyPr>
          <a:lstStyle/>
          <a:p>
            <a:r>
              <a:rPr lang="en-US" sz="1200" b="1" dirty="0">
                <a:latin typeface="Frutiger 45 Light" panose="020B0603020202020204" pitchFamily="34" charset="0"/>
              </a:rPr>
              <a:t>US and China share of global CO</a:t>
            </a:r>
            <a:r>
              <a:rPr lang="en-US" sz="1200" b="1" baseline="-25000" dirty="0">
                <a:latin typeface="Frutiger 45 Light" panose="020B0603020202020204" pitchFamily="34" charset="0"/>
              </a:rPr>
              <a:t>2</a:t>
            </a:r>
            <a:r>
              <a:rPr lang="en-US" sz="1200" b="1" dirty="0">
                <a:latin typeface="Frutiger 45 Light" panose="020B0603020202020204" pitchFamily="34" charset="0"/>
              </a:rPr>
              <a:t> emissions, in %</a:t>
            </a:r>
            <a:endParaRPr lang="en-US" sz="1200" b="1" dirty="0">
              <a:solidFill>
                <a:srgbClr val="FF0000"/>
              </a:solidFill>
              <a:latin typeface="Frutiger 45 Light" panose="020B0603020202020204" pitchFamily="34" charset="0"/>
            </a:endParaRPr>
          </a:p>
        </p:txBody>
      </p:sp>
      <p:graphicFrame>
        <p:nvGraphicFramePr>
          <p:cNvPr id="10" name="Chart 9"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quot;Weight&quot;:1.0,&quot;ColorRef&quot;:&quot;Black&quot;,&quot;MajorTickMarks&quot;:null,&quot;MinorTickMarks&quot;:null,&quot;Visible&quot;:true},&quot;PrimaryValue&quot;:{&quot;Weight&quot;:null,&quot;ColorRef&quot;:null,&quot;MajorTickMarks&quot;:null,&quot;MinorTickMarks&quot;:null,&quot;Visible&quot;:false},&quot;SecondaryCategory&quot;:{&quot;Weight&quot;:null,&quot;ColorRef&quot;:null,&quot;MajorTickMarks&quot;:null,&quot;MinorTickMarks&quot;:null,&quot;Visible&quot;:false},&quot;SecondaryValue&quot;:{&quot;Weight&quot;:null,&quot;ColorRef&quot;:null,&quot;MajorTickMarks&quot;:null,&quot;MinorTickMarks&quot;:null,&quot;Visible&quot;:false},&quot;Weight&quot;:null,&quot;ColorRef&quot;:null,&quot;MajorTickMarks&quot;:null,&quot;MinorTickMarks&quot;:null,&quot;Visible&quot;:null},&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isableBorders&quot;:null,&quot;DataLabelDesign&quot;:null,&quot;LineWeight&quot;:null},&quot;SkipBlankSeries&quot;:true,&quot;Pie&quot;:null,&quot;Doughnut&quot;:null,&quot;PieDoughnut&quot;:null},&quot;ColorSchema&quot;:{&quot;White&quot;:&quot;255,255,255&quot;,&quot;Black&quot;:&quot;0,0,0&quot;,&quot;UBS red&quot;:&quot;230,0,0&quot;,&quot;Chocolate&quot;:&quot;77,60,47&quot;,&quot;Caramel&quot;:&quot;207,189,155&quot;,&quot;Terracota&quot;:&quot;192,113,86&quot;,&quot;Honey&quot;:&quot;232,199,103&quot;,&quot;Gray 2 (Stone)&quot;:&quot;174,176,179&quot;,&quot;Chestnut&quot;:&quot;164,55,37&quot;,&quot;Straw&quot;:&quot;237,215,157&quot;,&quot;Gray 3&quot;:&quot;115,117,120&quot;,&quot;Cinnamon&quot;:&quot;230,182,164&quot;,&quot;Gray 4 (Carbon)&quot;:&quot;70,71,73&quot;,&quot;Gray 5&quot;:&quot;40,41,42&quot;,&quot;Glacier&quot;:&quot;161,204,228&quot;,&quot;Pine&quot;:&quot;0,137,141&quot;,&quot;Mouse&quot;:&quot;185,178,163&quot;,&quot;Gray 1&quot;:&quot;203,203,20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F74AD090-6B7F-46B0-8D6B-5ABEA84EBC0D}"/>
              </a:ext>
            </a:extLst>
          </p:cNvPr>
          <p:cNvGraphicFramePr>
            <a:graphicFrameLocks/>
          </p:cNvGraphicFramePr>
          <p:nvPr/>
        </p:nvGraphicFramePr>
        <p:xfrm>
          <a:off x="382384" y="1105921"/>
          <a:ext cx="8437270" cy="36723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72328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b="1" dirty="0"/>
              <a:t>Mark Haefele</a:t>
            </a:r>
            <a:endParaRPr lang="en-US"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Chief Investment Officer, UBS GWM</a:t>
            </a:r>
          </a:p>
        </p:txBody>
      </p:sp>
    </p:spTree>
    <p:extLst>
      <p:ext uri="{BB962C8B-B14F-4D97-AF65-F5344CB8AC3E}">
        <p14:creationId xmlns:p14="http://schemas.microsoft.com/office/powerpoint/2010/main" val="2035454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0526" y="630090"/>
            <a:ext cx="8449798" cy="15917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rgbClr val="000000"/>
              </a:solidFill>
            </a:endParaRPr>
          </a:p>
        </p:txBody>
      </p:sp>
      <p:sp>
        <p:nvSpPr>
          <p:cNvPr id="2" name="Text Placeholder 1"/>
          <p:cNvSpPr>
            <a:spLocks noGrp="1"/>
          </p:cNvSpPr>
          <p:nvPr>
            <p:ph type="body" sz="quarter" idx="12"/>
          </p:nvPr>
        </p:nvSpPr>
        <p:spPr>
          <a:xfrm>
            <a:off x="419988" y="494807"/>
            <a:ext cx="8350336" cy="4097457"/>
          </a:xfrm>
        </p:spPr>
        <p:txBody>
          <a:bodyPr anchor="ctr"/>
          <a:lstStyle/>
          <a:p>
            <a:pPr algn="ctr"/>
            <a:r>
              <a:rPr lang="en-US" sz="2727" dirty="0">
                <a:latin typeface="Frutiger 45 Light" panose="020B0603020202020204" pitchFamily="34" charset="0"/>
                <a:hlinkClick r:id="rId4"/>
              </a:rPr>
              <a:t>www.ubs.com/cio-disclaimer</a:t>
            </a:r>
            <a:endParaRPr lang="en-US" sz="2727" dirty="0">
              <a:latin typeface="Frutiger 45 Light" panose="020B0603020202020204" pitchFamily="34" charset="0"/>
            </a:endParaRPr>
          </a:p>
          <a:p>
            <a:endParaRPr lang="en-US" sz="818" dirty="0">
              <a:latin typeface="Frutiger 45 Light" panose="020B0603020202020204" pitchFamily="34" charset="0"/>
            </a:endParaRPr>
          </a:p>
          <a:p>
            <a:endParaRPr lang="en-US" sz="818" dirty="0">
              <a:latin typeface="Frutiger 45 Light" panose="020B0603020202020204" pitchFamily="34" charset="0"/>
            </a:endParaRPr>
          </a:p>
          <a:p>
            <a:r>
              <a:rPr lang="en-US" sz="818"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818" dirty="0">
              <a:latin typeface="Frutiger 45 Light" panose="020B0603020202020204" pitchFamily="34" charset="0"/>
            </a:endParaRPr>
          </a:p>
          <a:p>
            <a:r>
              <a:rPr lang="en-US" sz="818" dirty="0">
                <a:latin typeface="Frutiger 45 Light" panose="020B0603020202020204" pitchFamily="34" charset="0"/>
              </a:rPr>
              <a:t>This material is </a:t>
            </a:r>
            <a:r>
              <a:rPr lang="en-US" sz="818" b="1" dirty="0">
                <a:latin typeface="Frutiger 45 Light" panose="020B0603020202020204" pitchFamily="34" charset="0"/>
              </a:rPr>
              <a:t>for your</a:t>
            </a:r>
            <a:r>
              <a:rPr lang="en-US" sz="818" dirty="0">
                <a:latin typeface="Frutiger 45 Light" panose="020B0603020202020204" pitchFamily="34" charset="0"/>
              </a:rPr>
              <a:t> </a:t>
            </a:r>
            <a:r>
              <a:rPr lang="en-US" sz="818" b="1" dirty="0">
                <a:latin typeface="Frutiger 45 Light" panose="020B0603020202020204" pitchFamily="34" charset="0"/>
              </a:rPr>
              <a:t>information only</a:t>
            </a:r>
            <a:r>
              <a:rPr lang="en-US" sz="818"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818" b="1" dirty="0">
                <a:latin typeface="Frutiger 45 Light" panose="020B0603020202020204" pitchFamily="34" charset="0"/>
              </a:rPr>
              <a:t>The views and opinions expressed in this material by third parties are not those of UBS</a:t>
            </a:r>
            <a:r>
              <a:rPr lang="en-US" sz="818"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818" dirty="0">
              <a:latin typeface="Frutiger 45 Light" panose="020B0603020202020204" pitchFamily="34" charset="0"/>
            </a:endParaRPr>
          </a:p>
          <a:p>
            <a:r>
              <a:rPr lang="en-US" sz="818"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818" u="sng" dirty="0">
                <a:latin typeface="Frutiger 45 Light" panose="020B0603020202020204" pitchFamily="34" charset="0"/>
                <a:hlinkClick r:id="rId5"/>
              </a:rPr>
              <a:t>ubs.com/</a:t>
            </a:r>
            <a:r>
              <a:rPr lang="en-US" sz="818" u="sng" dirty="0" err="1">
                <a:latin typeface="Frutiger 45 Light" panose="020B0603020202020204" pitchFamily="34" charset="0"/>
                <a:hlinkClick r:id="rId5"/>
              </a:rPr>
              <a:t>workingwithus</a:t>
            </a:r>
            <a:r>
              <a:rPr lang="en-US" sz="818" dirty="0">
                <a:latin typeface="Frutiger 45 Light" panose="020B0603020202020204" pitchFamily="34" charset="0"/>
              </a:rPr>
              <a:t>. </a:t>
            </a:r>
            <a:endParaRPr lang="en-GB" sz="818" dirty="0">
              <a:latin typeface="Frutiger 45 Light" panose="020B0603020202020204" pitchFamily="34" charset="0"/>
            </a:endParaRPr>
          </a:p>
          <a:p>
            <a:r>
              <a:rPr lang="en-GB" sz="818"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818" dirty="0">
                <a:latin typeface="Frutiger 45 Light" panose="020B0603020202020204" pitchFamily="34" charset="0"/>
              </a:rPr>
              <a:t>Please visit below page to read the legal </a:t>
            </a:r>
            <a:r>
              <a:rPr lang="en-US" sz="818" dirty="0">
                <a:latin typeface="Frutiger 45 Light" panose="020B0603020202020204" pitchFamily="34" charset="0"/>
                <a:hlinkClick r:id="rId6"/>
              </a:rPr>
              <a:t>disclaimer </a:t>
            </a:r>
            <a:r>
              <a:rPr lang="en-GB" sz="818" dirty="0">
                <a:latin typeface="Frutiger 45 Light" panose="020B0603020202020204" pitchFamily="34" charset="0"/>
              </a:rPr>
              <a:t>applicable to this livestream.</a:t>
            </a:r>
            <a:endParaRPr lang="en-US" sz="818" dirty="0">
              <a:latin typeface="Frutiger 45 Light" panose="020B0603020202020204" pitchFamily="34" charset="0"/>
            </a:endParaRPr>
          </a:p>
          <a:p>
            <a:endParaRPr lang="en-GB" sz="818"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b="1" dirty="0"/>
              <a:t>Mark Haefele</a:t>
            </a:r>
            <a:endParaRPr lang="en-US"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Chief Investment Officer, UBS GWM</a:t>
            </a:r>
          </a:p>
        </p:txBody>
      </p:sp>
    </p:spTree>
    <p:extLst>
      <p:ext uri="{BB962C8B-B14F-4D97-AF65-F5344CB8AC3E}">
        <p14:creationId xmlns:p14="http://schemas.microsoft.com/office/powerpoint/2010/main" val="4110816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b="1" dirty="0"/>
              <a:t>Kelvin Tay</a:t>
            </a:r>
            <a:endParaRPr lang="en-US"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Regional Chief Investment Officer, UBS GWM</a:t>
            </a:r>
          </a:p>
        </p:txBody>
      </p:sp>
    </p:spTree>
    <p:extLst>
      <p:ext uri="{BB962C8B-B14F-4D97-AF65-F5344CB8AC3E}">
        <p14:creationId xmlns:p14="http://schemas.microsoft.com/office/powerpoint/2010/main" val="766865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ED829-82F7-44F3-AD05-ECBF072A85BE}"/>
              </a:ext>
            </a:extLst>
          </p:cNvPr>
          <p:cNvSpPr>
            <a:spLocks noGrp="1"/>
          </p:cNvSpPr>
          <p:nvPr>
            <p:ph type="title"/>
          </p:nvPr>
        </p:nvSpPr>
        <p:spPr/>
        <p:txBody>
          <a:bodyPr>
            <a:normAutofit/>
          </a:bodyPr>
          <a:lstStyle/>
          <a:p>
            <a:r>
              <a:rPr lang="en-US" sz="2100" dirty="0"/>
              <a:t>MSCI China and MXWD – 12M FWD P/E</a:t>
            </a:r>
          </a:p>
        </p:txBody>
      </p:sp>
      <p:sp>
        <p:nvSpPr>
          <p:cNvPr id="3" name="TextBox 2">
            <a:extLst>
              <a:ext uri="{FF2B5EF4-FFF2-40B4-BE49-F238E27FC236}">
                <a16:creationId xmlns:a16="http://schemas.microsoft.com/office/drawing/2014/main" id="{D106A0CF-D785-4F8D-9E8A-F8D19F089A1A}"/>
              </a:ext>
            </a:extLst>
          </p:cNvPr>
          <p:cNvSpPr txBox="1"/>
          <p:nvPr/>
        </p:nvSpPr>
        <p:spPr>
          <a:xfrm>
            <a:off x="3712005" y="4585970"/>
            <a:ext cx="4734640" cy="153605"/>
          </a:xfrm>
          <a:prstGeom prst="rect">
            <a:avLst/>
          </a:prstGeom>
          <a:noFill/>
        </p:spPr>
        <p:txBody>
          <a:bodyPr wrap="square" lIns="0" tIns="0" rIns="0" bIns="0" rtlCol="0">
            <a:noAutofit/>
          </a:bodyPr>
          <a:lstStyle/>
          <a:p>
            <a:pPr algn="r" defTabSz="609570" eaLnBrk="1" fontAlgn="auto" hangingPunct="1">
              <a:spcBef>
                <a:spcPts val="0"/>
              </a:spcBef>
              <a:spcAft>
                <a:spcPts val="0"/>
              </a:spcAft>
            </a:pPr>
            <a:r>
              <a:rPr lang="en-US" sz="800" dirty="0">
                <a:solidFill>
                  <a:prstClr val="black"/>
                </a:solidFill>
                <a:latin typeface="Frutiger 45 Light" panose="020B0603020202020204" pitchFamily="34" charset="0"/>
              </a:rPr>
              <a:t>Source: FactSet, as of August 2021</a:t>
            </a:r>
          </a:p>
        </p:txBody>
      </p:sp>
      <p:graphicFrame>
        <p:nvGraphicFramePr>
          <p:cNvPr id="4" name="Chart 3">
            <a:extLst>
              <a:ext uri="{FF2B5EF4-FFF2-40B4-BE49-F238E27FC236}">
                <a16:creationId xmlns:a16="http://schemas.microsoft.com/office/drawing/2014/main" id="{7220E735-3B89-45C8-A115-EA3A4D337AFA}"/>
              </a:ext>
            </a:extLst>
          </p:cNvPr>
          <p:cNvGraphicFramePr>
            <a:graphicFrameLocks/>
          </p:cNvGraphicFramePr>
          <p:nvPr/>
        </p:nvGraphicFramePr>
        <p:xfrm>
          <a:off x="382388" y="975331"/>
          <a:ext cx="6611687" cy="349131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9C967EC5-DE2E-2C46-910B-089C79DEC8C1}"/>
              </a:ext>
            </a:extLst>
          </p:cNvPr>
          <p:cNvSpPr txBox="1"/>
          <p:nvPr/>
        </p:nvSpPr>
        <p:spPr>
          <a:xfrm>
            <a:off x="6786439" y="2298165"/>
            <a:ext cx="1688116" cy="623248"/>
          </a:xfrm>
          <a:prstGeom prst="rect">
            <a:avLst/>
          </a:prstGeom>
          <a:noFill/>
        </p:spPr>
        <p:txBody>
          <a:bodyPr wrap="square" rtlCol="0">
            <a:spAutoFit/>
          </a:bodyPr>
          <a:lstStyle/>
          <a:p>
            <a:pPr defTabSz="685800" eaLnBrk="1" fontAlgn="auto" hangingPunct="1">
              <a:spcBef>
                <a:spcPts val="0"/>
              </a:spcBef>
              <a:spcAft>
                <a:spcPts val="0"/>
              </a:spcAft>
            </a:pPr>
            <a:r>
              <a:rPr lang="en-US" sz="1050" dirty="0">
                <a:solidFill>
                  <a:prstClr val="black"/>
                </a:solidFill>
                <a:latin typeface="Frutiger 55 Roman" panose="020B0503040202020204" pitchFamily="34" charset="0"/>
                <a:ea typeface="Arial Unicode MS" pitchFamily="34" charset="-128"/>
              </a:rPr>
              <a:t>MSCI</a:t>
            </a:r>
            <a:r>
              <a:rPr lang="en-US" sz="1350" dirty="0">
                <a:solidFill>
                  <a:prstClr val="black"/>
                </a:solidFill>
                <a:latin typeface="Frutiger 55 Roman" panose="020B0503040202020204" pitchFamily="34" charset="0"/>
              </a:rPr>
              <a:t> </a:t>
            </a:r>
            <a:r>
              <a:rPr lang="en-US" sz="1050" dirty="0">
                <a:solidFill>
                  <a:prstClr val="black"/>
                </a:solidFill>
                <a:latin typeface="Frutiger 55 Roman" panose="020B0503040202020204" pitchFamily="34" charset="0"/>
                <a:ea typeface="Arial Unicode MS" pitchFamily="34" charset="-128"/>
              </a:rPr>
              <a:t>China trading at a 30% discount to MSCI World</a:t>
            </a:r>
          </a:p>
        </p:txBody>
      </p:sp>
      <p:sp>
        <p:nvSpPr>
          <p:cNvPr id="8" name="Oval 7">
            <a:extLst>
              <a:ext uri="{FF2B5EF4-FFF2-40B4-BE49-F238E27FC236}">
                <a16:creationId xmlns:a16="http://schemas.microsoft.com/office/drawing/2014/main" id="{78CC1327-F422-CF4B-9002-B8595E610380}"/>
              </a:ext>
            </a:extLst>
          </p:cNvPr>
          <p:cNvSpPr/>
          <p:nvPr/>
        </p:nvSpPr>
        <p:spPr>
          <a:xfrm>
            <a:off x="6696986" y="1957916"/>
            <a:ext cx="89453" cy="873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US" sz="1350">
              <a:solidFill>
                <a:prstClr val="white"/>
              </a:solidFill>
              <a:latin typeface="Calibri" panose="020F0502020204030204"/>
            </a:endParaRPr>
          </a:p>
        </p:txBody>
      </p:sp>
      <p:sp>
        <p:nvSpPr>
          <p:cNvPr id="10" name="Oval 9">
            <a:extLst>
              <a:ext uri="{FF2B5EF4-FFF2-40B4-BE49-F238E27FC236}">
                <a16:creationId xmlns:a16="http://schemas.microsoft.com/office/drawing/2014/main" id="{EBE1EB99-9E4B-9647-8E48-EE112D74DD18}"/>
              </a:ext>
            </a:extLst>
          </p:cNvPr>
          <p:cNvSpPr/>
          <p:nvPr/>
        </p:nvSpPr>
        <p:spPr>
          <a:xfrm>
            <a:off x="6696986" y="2996375"/>
            <a:ext cx="89453" cy="873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US" sz="1350">
              <a:solidFill>
                <a:prstClr val="white"/>
              </a:solidFill>
              <a:latin typeface="Calibri" panose="020F0502020204030204"/>
            </a:endParaRPr>
          </a:p>
        </p:txBody>
      </p:sp>
    </p:spTree>
    <p:extLst>
      <p:ext uri="{BB962C8B-B14F-4D97-AF65-F5344CB8AC3E}">
        <p14:creationId xmlns:p14="http://schemas.microsoft.com/office/powerpoint/2010/main" val="1671670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74493-6D50-4408-873B-190EA53F6A22}"/>
              </a:ext>
            </a:extLst>
          </p:cNvPr>
          <p:cNvSpPr>
            <a:spLocks noGrp="1"/>
          </p:cNvSpPr>
          <p:nvPr>
            <p:ph type="title"/>
          </p:nvPr>
        </p:nvSpPr>
        <p:spPr>
          <a:xfrm>
            <a:off x="382388" y="188117"/>
            <a:ext cx="8354291" cy="454045"/>
          </a:xfrm>
        </p:spPr>
        <p:txBody>
          <a:bodyPr>
            <a:normAutofit/>
          </a:bodyPr>
          <a:lstStyle/>
          <a:p>
            <a:r>
              <a:rPr lang="en-US" sz="2100" dirty="0"/>
              <a:t>MSCI China: Can it go lower?</a:t>
            </a:r>
          </a:p>
        </p:txBody>
      </p:sp>
      <p:sp>
        <p:nvSpPr>
          <p:cNvPr id="4" name="TextBox 3">
            <a:extLst>
              <a:ext uri="{FF2B5EF4-FFF2-40B4-BE49-F238E27FC236}">
                <a16:creationId xmlns:a16="http://schemas.microsoft.com/office/drawing/2014/main" id="{ED1CDD9C-DD76-4873-85BA-93B17C63D6AB}"/>
              </a:ext>
            </a:extLst>
          </p:cNvPr>
          <p:cNvSpPr txBox="1"/>
          <p:nvPr/>
        </p:nvSpPr>
        <p:spPr>
          <a:xfrm>
            <a:off x="3712005" y="4585970"/>
            <a:ext cx="4734640" cy="153605"/>
          </a:xfrm>
          <a:prstGeom prst="rect">
            <a:avLst/>
          </a:prstGeom>
          <a:noFill/>
        </p:spPr>
        <p:txBody>
          <a:bodyPr wrap="square" lIns="0" tIns="0" rIns="0" bIns="0" rtlCol="0">
            <a:noAutofit/>
          </a:bodyPr>
          <a:lstStyle/>
          <a:p>
            <a:pPr algn="r" defTabSz="609570" eaLnBrk="1" fontAlgn="auto" hangingPunct="1">
              <a:spcBef>
                <a:spcPts val="0"/>
              </a:spcBef>
              <a:spcAft>
                <a:spcPts val="0"/>
              </a:spcAft>
            </a:pPr>
            <a:r>
              <a:rPr lang="en-US" sz="600" dirty="0">
                <a:solidFill>
                  <a:prstClr val="black"/>
                </a:solidFill>
                <a:latin typeface="Frutiger 45 Light" panose="020B0603020202020204" pitchFamily="34" charset="0"/>
              </a:rPr>
              <a:t>Source: FactSet, as of August 2021</a:t>
            </a:r>
          </a:p>
        </p:txBody>
      </p:sp>
      <p:pic>
        <p:nvPicPr>
          <p:cNvPr id="7" name="Picture 6">
            <a:extLst>
              <a:ext uri="{FF2B5EF4-FFF2-40B4-BE49-F238E27FC236}">
                <a16:creationId xmlns:a16="http://schemas.microsoft.com/office/drawing/2014/main" id="{6C7B05C9-E4C9-044B-BBCC-58CEB86F0FAB}"/>
              </a:ext>
            </a:extLst>
          </p:cNvPr>
          <p:cNvPicPr>
            <a:picLocks noChangeAspect="1"/>
          </p:cNvPicPr>
          <p:nvPr/>
        </p:nvPicPr>
        <p:blipFill>
          <a:blip r:embed="rId3"/>
          <a:stretch>
            <a:fillRect/>
          </a:stretch>
        </p:blipFill>
        <p:spPr>
          <a:xfrm>
            <a:off x="1353568" y="979119"/>
            <a:ext cx="5015426" cy="3976265"/>
          </a:xfrm>
          <a:prstGeom prst="rect">
            <a:avLst/>
          </a:prstGeom>
        </p:spPr>
      </p:pic>
      <p:sp>
        <p:nvSpPr>
          <p:cNvPr id="8" name="TextBox 7">
            <a:extLst>
              <a:ext uri="{FF2B5EF4-FFF2-40B4-BE49-F238E27FC236}">
                <a16:creationId xmlns:a16="http://schemas.microsoft.com/office/drawing/2014/main" id="{69FB9ED0-DB37-4744-B0D5-F6E435C1E682}"/>
              </a:ext>
            </a:extLst>
          </p:cNvPr>
          <p:cNvSpPr txBox="1"/>
          <p:nvPr>
            <p:custDataLst>
              <p:tags r:id="rId1"/>
            </p:custDataLst>
          </p:nvPr>
        </p:nvSpPr>
        <p:spPr>
          <a:xfrm>
            <a:off x="479371" y="779953"/>
            <a:ext cx="2939238" cy="199166"/>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pPr defTabSz="622583" eaLnBrk="0">
              <a:spcBef>
                <a:spcPct val="50000"/>
              </a:spcBef>
              <a:spcAft>
                <a:spcPct val="0"/>
              </a:spcAft>
              <a:buClr>
                <a:srgbClr val="C00000"/>
              </a:buClr>
            </a:pPr>
            <a:r>
              <a:rPr lang="en-US" sz="1050" dirty="0">
                <a:solidFill>
                  <a:prstClr val="black"/>
                </a:solidFill>
                <a:latin typeface="Frutiger 55 Roman" panose="020B0503040202020204" pitchFamily="34" charset="0"/>
                <a:ea typeface="MS PGothic"/>
              </a:rPr>
              <a:t>Forward PE to growth ratio (MSCI China)</a:t>
            </a:r>
          </a:p>
        </p:txBody>
      </p:sp>
      <p:sp>
        <p:nvSpPr>
          <p:cNvPr id="9" name="TextBox 8">
            <a:extLst>
              <a:ext uri="{FF2B5EF4-FFF2-40B4-BE49-F238E27FC236}">
                <a16:creationId xmlns:a16="http://schemas.microsoft.com/office/drawing/2014/main" id="{3B94B35F-83CB-7F42-8830-42C25E0C1BAC}"/>
              </a:ext>
            </a:extLst>
          </p:cNvPr>
          <p:cNvSpPr txBox="1"/>
          <p:nvPr/>
        </p:nvSpPr>
        <p:spPr>
          <a:xfrm>
            <a:off x="6368995" y="2814343"/>
            <a:ext cx="2003729" cy="611706"/>
          </a:xfrm>
          <a:prstGeom prst="rect">
            <a:avLst/>
          </a:prstGeom>
          <a:noFill/>
        </p:spPr>
        <p:txBody>
          <a:bodyPr wrap="square" rtlCol="0">
            <a:spAutoFit/>
          </a:bodyPr>
          <a:lstStyle/>
          <a:p>
            <a:pPr defTabSz="685800" eaLnBrk="1" fontAlgn="auto" hangingPunct="1">
              <a:spcBef>
                <a:spcPts val="0"/>
              </a:spcBef>
              <a:spcAft>
                <a:spcPts val="0"/>
              </a:spcAft>
            </a:pPr>
            <a:r>
              <a:rPr lang="en-US" sz="1125" dirty="0">
                <a:solidFill>
                  <a:prstClr val="black"/>
                </a:solidFill>
                <a:latin typeface="Frutiger 45 Light"/>
                <a:ea typeface="Arial Unicode MS" pitchFamily="34" charset="-128"/>
              </a:rPr>
              <a:t>MSCI China trading below -1 standard deviation on 12M </a:t>
            </a:r>
            <a:r>
              <a:rPr lang="en-US" sz="1125" dirty="0" err="1">
                <a:solidFill>
                  <a:prstClr val="black"/>
                </a:solidFill>
                <a:latin typeface="Frutiger 45 Light"/>
                <a:ea typeface="Arial Unicode MS" pitchFamily="34" charset="-128"/>
              </a:rPr>
              <a:t>fwd</a:t>
            </a:r>
            <a:r>
              <a:rPr lang="en-US" sz="1125" dirty="0">
                <a:solidFill>
                  <a:prstClr val="black"/>
                </a:solidFill>
                <a:latin typeface="Frutiger 45 Light"/>
                <a:ea typeface="Arial Unicode MS" pitchFamily="34" charset="-128"/>
              </a:rPr>
              <a:t> P/E to Growth</a:t>
            </a:r>
          </a:p>
        </p:txBody>
      </p:sp>
    </p:spTree>
    <p:extLst>
      <p:ext uri="{BB962C8B-B14F-4D97-AF65-F5344CB8AC3E}">
        <p14:creationId xmlns:p14="http://schemas.microsoft.com/office/powerpoint/2010/main" val="3831248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rmAutofit/>
          </a:bodyPr>
          <a:lstStyle/>
          <a:p>
            <a:r>
              <a:rPr lang="en-US" sz="2100" dirty="0"/>
              <a:t>Implications of China’s capital flows transformation</a:t>
            </a:r>
            <a:endParaRPr lang="en-GB" sz="2100" dirty="0"/>
          </a:p>
        </p:txBody>
      </p:sp>
      <p:sp>
        <p:nvSpPr>
          <p:cNvPr id="9" name="TextBox 8"/>
          <p:cNvSpPr txBox="1"/>
          <p:nvPr/>
        </p:nvSpPr>
        <p:spPr>
          <a:xfrm>
            <a:off x="2246518" y="4701476"/>
            <a:ext cx="4626683" cy="255824"/>
          </a:xfrm>
          <a:prstGeom prst="rect">
            <a:avLst/>
          </a:prstGeom>
          <a:noFill/>
        </p:spPr>
        <p:txBody>
          <a:bodyPr wrap="square" lIns="0" tIns="0" rIns="0" bIns="0" rtlCol="0" anchor="b">
            <a:noAutofit/>
          </a:bodyPr>
          <a:lstStyle/>
          <a:p>
            <a:pPr defTabSz="661985" eaLnBrk="1" fontAlgn="auto" hangingPunct="1">
              <a:spcBef>
                <a:spcPts val="0"/>
              </a:spcBef>
              <a:spcAft>
                <a:spcPts val="0"/>
              </a:spcAft>
              <a:defRPr/>
            </a:pPr>
            <a:r>
              <a:rPr lang="en-US" sz="750" dirty="0">
                <a:solidFill>
                  <a:prstClr val="black"/>
                </a:solidFill>
                <a:latin typeface="Frutiger 45 Light" panose="020B0603020202020204" pitchFamily="34" charset="0"/>
              </a:rPr>
              <a:t>Source:</a:t>
            </a:r>
            <a:r>
              <a:rPr lang="en-US" sz="750" dirty="0">
                <a:solidFill>
                  <a:prstClr val="black"/>
                </a:solidFill>
                <a:latin typeface="Frutiger 45 Light" panose="020B0603020202020204" pitchFamily="34" charset="0"/>
                <a:ea typeface="MS PGothic" pitchFamily="34" charset="-128"/>
              </a:rPr>
              <a:t> Morgan Stanley, UBS as of Sept 2020</a:t>
            </a:r>
            <a:endParaRPr lang="en-US" sz="750" dirty="0">
              <a:solidFill>
                <a:prstClr val="black"/>
              </a:solidFill>
              <a:latin typeface="Frutiger 45 Light" panose="020B0603020202020204" pitchFamily="34" charset="0"/>
            </a:endParaRPr>
          </a:p>
        </p:txBody>
      </p:sp>
      <p:sp>
        <p:nvSpPr>
          <p:cNvPr id="16" name="Rectangle 15">
            <a:extLst>
              <a:ext uri="{FF2B5EF4-FFF2-40B4-BE49-F238E27FC236}">
                <a16:creationId xmlns:a16="http://schemas.microsoft.com/office/drawing/2014/main" id="{71BED15E-8530-435D-B758-7F693333A76B}"/>
              </a:ext>
            </a:extLst>
          </p:cNvPr>
          <p:cNvSpPr>
            <a:spLocks/>
          </p:cNvSpPr>
          <p:nvPr/>
        </p:nvSpPr>
        <p:spPr>
          <a:xfrm>
            <a:off x="382388" y="1513147"/>
            <a:ext cx="4203071" cy="276999"/>
          </a:xfrm>
          <a:prstGeom prst="rect">
            <a:avLst/>
          </a:prstGeom>
          <a:noFill/>
        </p:spPr>
        <p:txBody>
          <a:bodyPr wrap="square">
            <a:spAutoFit/>
          </a:bodyPr>
          <a:lstStyle/>
          <a:p>
            <a:pPr algn="ctr" defTabSz="311799" eaLnBrk="1" fontAlgn="auto" hangingPunct="1">
              <a:spcBef>
                <a:spcPts val="0"/>
              </a:spcBef>
              <a:spcAft>
                <a:spcPts val="0"/>
              </a:spcAft>
              <a:defRPr sz="1862" b="0" i="0" u="none" strike="noStrike" kern="1200" spc="0" baseline="0">
                <a:solidFill>
                  <a:prstClr val="black">
                    <a:lumMod val="65000"/>
                    <a:lumOff val="35000"/>
                  </a:prstClr>
                </a:solidFill>
                <a:latin typeface="+mn-lt"/>
                <a:ea typeface="+mn-ea"/>
                <a:cs typeface="+mn-cs"/>
              </a:defRPr>
            </a:pPr>
            <a:r>
              <a:rPr kumimoji="1" lang="en-SG" sz="1200" dirty="0">
                <a:solidFill>
                  <a:prstClr val="black">
                    <a:lumMod val="65000"/>
                    <a:lumOff val="35000"/>
                  </a:prstClr>
                </a:solidFill>
                <a:latin typeface="Frutiger 55 Roman" panose="020B0503040202020204" pitchFamily="34" charset="0"/>
              </a:rPr>
              <a:t>Capital flows estimates over the next decade (in </a:t>
            </a:r>
            <a:r>
              <a:rPr kumimoji="1" lang="en-SG" sz="1200" dirty="0" err="1">
                <a:solidFill>
                  <a:prstClr val="black">
                    <a:lumMod val="65000"/>
                    <a:lumOff val="35000"/>
                  </a:prstClr>
                </a:solidFill>
                <a:latin typeface="Frutiger 55 Roman" panose="020B0503040202020204" pitchFamily="34" charset="0"/>
              </a:rPr>
              <a:t>US$bn</a:t>
            </a:r>
            <a:r>
              <a:rPr kumimoji="1" lang="en-SG" sz="1200" dirty="0">
                <a:solidFill>
                  <a:prstClr val="black">
                    <a:lumMod val="65000"/>
                    <a:lumOff val="35000"/>
                  </a:prstClr>
                </a:solidFill>
                <a:latin typeface="Frutiger 55 Roman" panose="020B0503040202020204" pitchFamily="34" charset="0"/>
              </a:rPr>
              <a:t>)</a:t>
            </a:r>
            <a:endParaRPr kumimoji="1" lang="en-US" sz="1200" dirty="0">
              <a:solidFill>
                <a:prstClr val="black">
                  <a:lumMod val="65000"/>
                  <a:lumOff val="35000"/>
                </a:prstClr>
              </a:solidFill>
              <a:latin typeface="Frutiger 55 Roman" panose="020B0503040202020204" pitchFamily="34" charset="0"/>
              <a:sym typeface="Wingdings" panose="05000000000000000000" pitchFamily="2" charset="2"/>
            </a:endParaRPr>
          </a:p>
        </p:txBody>
      </p:sp>
      <p:sp>
        <p:nvSpPr>
          <p:cNvPr id="34" name="Rectangle 33">
            <a:extLst>
              <a:ext uri="{FF2B5EF4-FFF2-40B4-BE49-F238E27FC236}">
                <a16:creationId xmlns:a16="http://schemas.microsoft.com/office/drawing/2014/main" id="{95755738-2094-4AAC-85D7-B8D967FA6A9D}"/>
              </a:ext>
            </a:extLst>
          </p:cNvPr>
          <p:cNvSpPr>
            <a:spLocks/>
          </p:cNvSpPr>
          <p:nvPr/>
        </p:nvSpPr>
        <p:spPr>
          <a:xfrm>
            <a:off x="4701938" y="1513147"/>
            <a:ext cx="4203071" cy="276999"/>
          </a:xfrm>
          <a:prstGeom prst="rect">
            <a:avLst/>
          </a:prstGeom>
          <a:noFill/>
        </p:spPr>
        <p:txBody>
          <a:bodyPr wrap="square">
            <a:spAutoFit/>
          </a:bodyPr>
          <a:lstStyle/>
          <a:p>
            <a:pPr algn="ctr" defTabSz="311799" eaLnBrk="1" fontAlgn="auto" hangingPunct="1">
              <a:spcBef>
                <a:spcPts val="0"/>
              </a:spcBef>
              <a:spcAft>
                <a:spcPts val="0"/>
              </a:spcAft>
              <a:defRPr sz="1862" b="0" i="0" u="none" strike="noStrike" kern="1200" spc="0" baseline="0">
                <a:solidFill>
                  <a:prstClr val="black">
                    <a:lumMod val="65000"/>
                    <a:lumOff val="35000"/>
                  </a:prstClr>
                </a:solidFill>
                <a:latin typeface="+mn-lt"/>
                <a:ea typeface="+mn-ea"/>
                <a:cs typeface="+mn-cs"/>
              </a:defRPr>
            </a:pPr>
            <a:r>
              <a:rPr kumimoji="1" lang="en-SG" sz="1200" dirty="0">
                <a:solidFill>
                  <a:prstClr val="black">
                    <a:lumMod val="65000"/>
                    <a:lumOff val="35000"/>
                  </a:prstClr>
                </a:solidFill>
                <a:latin typeface="Frutiger 55 Roman" panose="020B0503040202020204" pitchFamily="34" charset="0"/>
              </a:rPr>
              <a:t>RMB assets as % of international reserve assets by 2030</a:t>
            </a:r>
            <a:endParaRPr kumimoji="1" lang="en-US" sz="1200" dirty="0">
              <a:solidFill>
                <a:prstClr val="black">
                  <a:lumMod val="65000"/>
                  <a:lumOff val="35000"/>
                </a:prstClr>
              </a:solidFill>
              <a:latin typeface="Frutiger 55 Roman" panose="020B0503040202020204" pitchFamily="34" charset="0"/>
              <a:sym typeface="Wingdings" panose="05000000000000000000" pitchFamily="2" charset="2"/>
            </a:endParaRPr>
          </a:p>
        </p:txBody>
      </p:sp>
      <p:graphicFrame>
        <p:nvGraphicFramePr>
          <p:cNvPr id="37" name="Chart 36">
            <a:extLst>
              <a:ext uri="{FF2B5EF4-FFF2-40B4-BE49-F238E27FC236}">
                <a16:creationId xmlns:a16="http://schemas.microsoft.com/office/drawing/2014/main" id="{23F78E48-9B55-4ED1-AC29-8927B2BBF970}"/>
              </a:ext>
            </a:extLst>
          </p:cNvPr>
          <p:cNvGraphicFramePr>
            <a:graphicFrameLocks/>
          </p:cNvGraphicFramePr>
          <p:nvPr/>
        </p:nvGraphicFramePr>
        <p:xfrm>
          <a:off x="5097888" y="1970226"/>
          <a:ext cx="2936360" cy="1945819"/>
        </p:xfrm>
        <a:graphic>
          <a:graphicData uri="http://schemas.openxmlformats.org/drawingml/2006/chart">
            <c:chart xmlns:c="http://schemas.openxmlformats.org/drawingml/2006/chart" xmlns:r="http://schemas.openxmlformats.org/officeDocument/2006/relationships" r:id="rId5"/>
          </a:graphicData>
        </a:graphic>
      </p:graphicFrame>
      <p:sp>
        <p:nvSpPr>
          <p:cNvPr id="39" name="TextBox 38">
            <a:extLst>
              <a:ext uri="{FF2B5EF4-FFF2-40B4-BE49-F238E27FC236}">
                <a16:creationId xmlns:a16="http://schemas.microsoft.com/office/drawing/2014/main" id="{2E2FA0E1-E455-4E33-A3BA-AA7D5E78C7E5}"/>
              </a:ext>
            </a:extLst>
          </p:cNvPr>
          <p:cNvSpPr txBox="1"/>
          <p:nvPr>
            <p:custDataLst>
              <p:tags r:id="rId2"/>
            </p:custDataLst>
          </p:nvPr>
        </p:nvSpPr>
        <p:spPr>
          <a:xfrm>
            <a:off x="382388" y="778224"/>
            <a:ext cx="8354291" cy="359352"/>
          </a:xfrm>
          <a:prstGeom prst="rect">
            <a:avLst/>
          </a:prstGeom>
          <a:noFill/>
        </p:spPr>
        <p:txBody>
          <a:bodyPr vert="horz" wrap="square" lIns="0" tIns="0" rIns="0" bIns="0" rtlCol="0" anchor="t">
            <a:noAutofit/>
          </a:bodyPr>
          <a:lstStyle/>
          <a:p>
            <a:pPr defTabSz="555000" eaLnBrk="1" fontAlgn="auto" hangingPunct="1">
              <a:spcBef>
                <a:spcPts val="0"/>
              </a:spcBef>
              <a:spcAft>
                <a:spcPts val="365"/>
              </a:spcAft>
              <a:defRPr/>
            </a:pPr>
            <a:r>
              <a:rPr lang="en-GB" sz="1200" dirty="0">
                <a:solidFill>
                  <a:prstClr val="black"/>
                </a:solidFill>
                <a:latin typeface="Frutiger 45 Light" panose="020B0603020202020204" pitchFamily="34" charset="0"/>
              </a:rPr>
              <a:t>Research forecasts US$200-300 billion of annual total portfolio inflows into China between 2021 and 2030. Furthermore, the share of RMB in global foreign reserves should increase five-fold by 2030, overtaking the significance of JPY and GBP.</a:t>
            </a:r>
          </a:p>
          <a:p>
            <a:pPr defTabSz="555000" eaLnBrk="1" fontAlgn="auto" hangingPunct="1">
              <a:spcBef>
                <a:spcPts val="0"/>
              </a:spcBef>
              <a:spcAft>
                <a:spcPts val="365"/>
              </a:spcAft>
              <a:defRPr/>
            </a:pPr>
            <a:endParaRPr lang="en-US" altLang="zh-TW" sz="1050" kern="0" dirty="0">
              <a:solidFill>
                <a:prstClr val="black"/>
              </a:solidFill>
              <a:latin typeface="Calibri" panose="020F0502020204030204"/>
              <a:ea typeface="Arial Unicode MS"/>
            </a:endParaRPr>
          </a:p>
        </p:txBody>
      </p:sp>
      <p:grpSp>
        <p:nvGrpSpPr>
          <p:cNvPr id="51" name="Group 50">
            <a:extLst>
              <a:ext uri="{FF2B5EF4-FFF2-40B4-BE49-F238E27FC236}">
                <a16:creationId xmlns:a16="http://schemas.microsoft.com/office/drawing/2014/main" id="{91521A36-BBCE-4FBB-9621-D6B2A31A0D43}"/>
              </a:ext>
            </a:extLst>
          </p:cNvPr>
          <p:cNvGrpSpPr/>
          <p:nvPr/>
        </p:nvGrpSpPr>
        <p:grpSpPr>
          <a:xfrm>
            <a:off x="218411" y="1954296"/>
            <a:ext cx="4050501" cy="2410981"/>
            <a:chOff x="-124049" y="2457007"/>
            <a:chExt cx="5408396" cy="3042291"/>
          </a:xfrm>
        </p:grpSpPr>
        <p:sp>
          <p:nvSpPr>
            <p:cNvPr id="49" name="Rectangle 48">
              <a:extLst>
                <a:ext uri="{FF2B5EF4-FFF2-40B4-BE49-F238E27FC236}">
                  <a16:creationId xmlns:a16="http://schemas.microsoft.com/office/drawing/2014/main" id="{60FF2B03-848C-42AF-9DBB-90E7AEA10A72}"/>
                </a:ext>
              </a:extLst>
            </p:cNvPr>
            <p:cNvSpPr>
              <a:spLocks/>
            </p:cNvSpPr>
            <p:nvPr/>
          </p:nvSpPr>
          <p:spPr>
            <a:xfrm>
              <a:off x="420693" y="2457007"/>
              <a:ext cx="4863654" cy="3042291"/>
            </a:xfrm>
            <a:prstGeom prst="rect">
              <a:avLst/>
            </a:prstGeom>
            <a:solidFill>
              <a:srgbClr val="F7F5E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eaLnBrk="1" fontAlgn="auto" hangingPunct="1">
                <a:spcBef>
                  <a:spcPts val="0"/>
                </a:spcBef>
                <a:spcAft>
                  <a:spcPts val="0"/>
                </a:spcAft>
                <a:defRPr/>
              </a:pPr>
              <a:endParaRPr lang="en-US" sz="900" dirty="0">
                <a:solidFill>
                  <a:prstClr val="black"/>
                </a:solidFill>
                <a:latin typeface="Frutiger 45 Light" panose="020B0603020202020204" pitchFamily="34" charset="0"/>
              </a:endParaRPr>
            </a:p>
          </p:txBody>
        </p:sp>
        <p:sp>
          <p:nvSpPr>
            <p:cNvPr id="3" name="Rectangle 2">
              <a:extLst>
                <a:ext uri="{FF2B5EF4-FFF2-40B4-BE49-F238E27FC236}">
                  <a16:creationId xmlns:a16="http://schemas.microsoft.com/office/drawing/2014/main" id="{A5E68915-D178-4163-8D33-F0C20A835DDD}"/>
                </a:ext>
              </a:extLst>
            </p:cNvPr>
            <p:cNvSpPr>
              <a:spLocks/>
            </p:cNvSpPr>
            <p:nvPr/>
          </p:nvSpPr>
          <p:spPr>
            <a:xfrm>
              <a:off x="2434165" y="2677031"/>
              <a:ext cx="2286000" cy="224121"/>
            </a:xfrm>
            <a:prstGeom prst="rect">
              <a:avLst/>
            </a:prstGeom>
            <a:solidFill>
              <a:srgbClr val="4D3C2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eaLnBrk="1" fontAlgn="auto" hangingPunct="1">
                <a:spcBef>
                  <a:spcPts val="0"/>
                </a:spcBef>
                <a:spcAft>
                  <a:spcPts val="0"/>
                </a:spcAft>
                <a:defRPr/>
              </a:pPr>
              <a:r>
                <a:rPr lang="en-SG" sz="900" dirty="0">
                  <a:solidFill>
                    <a:prstClr val="white"/>
                  </a:solidFill>
                  <a:latin typeface="Frutiger 45 Light" panose="020B0603020202020204" pitchFamily="34" charset="0"/>
                </a:rPr>
                <a:t>&gt;100bn annually</a:t>
              </a:r>
              <a:endParaRPr lang="en-US" sz="900" dirty="0">
                <a:solidFill>
                  <a:prstClr val="white"/>
                </a:solidFill>
                <a:latin typeface="Frutiger 45 Light" panose="020B0603020202020204" pitchFamily="34" charset="0"/>
              </a:endParaRPr>
            </a:p>
          </p:txBody>
        </p:sp>
        <p:sp>
          <p:nvSpPr>
            <p:cNvPr id="4" name="TextBox 3">
              <a:extLst>
                <a:ext uri="{FF2B5EF4-FFF2-40B4-BE49-F238E27FC236}">
                  <a16:creationId xmlns:a16="http://schemas.microsoft.com/office/drawing/2014/main" id="{26F4FF9F-E7CC-42EE-9904-996F3CD4C938}"/>
                </a:ext>
              </a:extLst>
            </p:cNvPr>
            <p:cNvSpPr txBox="1">
              <a:spLocks/>
            </p:cNvSpPr>
            <p:nvPr/>
          </p:nvSpPr>
          <p:spPr>
            <a:xfrm>
              <a:off x="574696" y="2657241"/>
              <a:ext cx="1358954" cy="224121"/>
            </a:xfrm>
            <a:prstGeom prst="rect">
              <a:avLst/>
            </a:prstGeom>
            <a:noFill/>
          </p:spPr>
          <p:txBody>
            <a:bodyPr wrap="square" lIns="0" tIns="0" rIns="0" bIns="0" rtlCol="0">
              <a:noAutofit/>
            </a:bodyPr>
            <a:lstStyle/>
            <a:p>
              <a:pPr algn="r" defTabSz="685800" eaLnBrk="1" fontAlgn="auto" hangingPunct="1">
                <a:spcBef>
                  <a:spcPts val="0"/>
                </a:spcBef>
                <a:spcAft>
                  <a:spcPts val="0"/>
                </a:spcAft>
                <a:defRPr/>
              </a:pPr>
              <a:r>
                <a:rPr kumimoji="1" lang="en-SG" sz="900" dirty="0">
                  <a:solidFill>
                    <a:prstClr val="black"/>
                  </a:solidFill>
                  <a:latin typeface="Frutiger 45 Light" panose="020B0603020202020204" pitchFamily="34" charset="0"/>
                </a:rPr>
                <a:t>Equities inflow</a:t>
              </a:r>
              <a:endParaRPr kumimoji="1" lang="en-US" sz="900" dirty="0" err="1">
                <a:solidFill>
                  <a:prstClr val="black"/>
                </a:solidFill>
                <a:latin typeface="Frutiger 45 Light" panose="020B0603020202020204" pitchFamily="34" charset="0"/>
              </a:endParaRPr>
            </a:p>
          </p:txBody>
        </p:sp>
        <p:sp>
          <p:nvSpPr>
            <p:cNvPr id="11" name="TextBox 10">
              <a:extLst>
                <a:ext uri="{FF2B5EF4-FFF2-40B4-BE49-F238E27FC236}">
                  <a16:creationId xmlns:a16="http://schemas.microsoft.com/office/drawing/2014/main" id="{A1743BB8-A6C6-4519-95A9-FC0C8FA91D02}"/>
                </a:ext>
              </a:extLst>
            </p:cNvPr>
            <p:cNvSpPr txBox="1">
              <a:spLocks/>
            </p:cNvSpPr>
            <p:nvPr/>
          </p:nvSpPr>
          <p:spPr>
            <a:xfrm>
              <a:off x="251666" y="3333215"/>
              <a:ext cx="1681984" cy="190870"/>
            </a:xfrm>
            <a:prstGeom prst="rect">
              <a:avLst/>
            </a:prstGeom>
            <a:noFill/>
          </p:spPr>
          <p:txBody>
            <a:bodyPr wrap="square" lIns="0" tIns="0" rIns="0" bIns="0" rtlCol="0">
              <a:noAutofit/>
            </a:bodyPr>
            <a:lstStyle/>
            <a:p>
              <a:pPr algn="r" defTabSz="685800" eaLnBrk="1" fontAlgn="auto" hangingPunct="1">
                <a:spcBef>
                  <a:spcPts val="0"/>
                </a:spcBef>
                <a:spcAft>
                  <a:spcPts val="0"/>
                </a:spcAft>
                <a:defRPr/>
              </a:pPr>
              <a:r>
                <a:rPr kumimoji="1" lang="en-SG" sz="900" dirty="0">
                  <a:solidFill>
                    <a:prstClr val="black"/>
                  </a:solidFill>
                  <a:latin typeface="Frutiger 45 Light" panose="020B0603020202020204" pitchFamily="34" charset="0"/>
                </a:rPr>
                <a:t>Gov. bonds inflow</a:t>
              </a:r>
              <a:endParaRPr kumimoji="1" lang="en-US" sz="900" dirty="0" err="1">
                <a:solidFill>
                  <a:prstClr val="black"/>
                </a:solidFill>
                <a:latin typeface="Frutiger 45 Light" panose="020B0603020202020204" pitchFamily="34" charset="0"/>
              </a:endParaRPr>
            </a:p>
          </p:txBody>
        </p:sp>
        <p:grpSp>
          <p:nvGrpSpPr>
            <p:cNvPr id="46" name="Group 45">
              <a:extLst>
                <a:ext uri="{FF2B5EF4-FFF2-40B4-BE49-F238E27FC236}">
                  <a16:creationId xmlns:a16="http://schemas.microsoft.com/office/drawing/2014/main" id="{5BAA2219-4856-468D-BFE5-BC01817459E8}"/>
                </a:ext>
              </a:extLst>
            </p:cNvPr>
            <p:cNvGrpSpPr>
              <a:grpSpLocks/>
            </p:cNvGrpSpPr>
            <p:nvPr/>
          </p:nvGrpSpPr>
          <p:grpSpPr>
            <a:xfrm>
              <a:off x="2046912" y="3366359"/>
              <a:ext cx="3044802" cy="182880"/>
              <a:chOff x="1901500" y="3131573"/>
              <a:chExt cx="3044802" cy="182880"/>
            </a:xfrm>
          </p:grpSpPr>
          <p:cxnSp>
            <p:nvCxnSpPr>
              <p:cNvPr id="6" name="Straight Connector 5">
                <a:extLst>
                  <a:ext uri="{FF2B5EF4-FFF2-40B4-BE49-F238E27FC236}">
                    <a16:creationId xmlns:a16="http://schemas.microsoft.com/office/drawing/2014/main" id="{6A4453F7-8916-4062-ADB8-77F5AA36D752}"/>
                  </a:ext>
                </a:extLst>
              </p:cNvPr>
              <p:cNvCxnSpPr>
                <a:cxnSpLocks/>
              </p:cNvCxnSpPr>
              <p:nvPr/>
            </p:nvCxnSpPr>
            <p:spPr>
              <a:xfrm>
                <a:off x="1901500" y="3131573"/>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97DA43E-ABA7-4237-AA20-B4AC2E564D7D}"/>
                  </a:ext>
                </a:extLst>
              </p:cNvPr>
              <p:cNvCxnSpPr>
                <a:cxnSpLocks/>
              </p:cNvCxnSpPr>
              <p:nvPr/>
            </p:nvCxnSpPr>
            <p:spPr>
              <a:xfrm>
                <a:off x="1901500" y="3223013"/>
                <a:ext cx="304480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520F762-CF60-4E6D-BF7D-7B8509D201D9}"/>
                  </a:ext>
                </a:extLst>
              </p:cNvPr>
              <p:cNvCxnSpPr>
                <a:cxnSpLocks/>
              </p:cNvCxnSpPr>
              <p:nvPr/>
            </p:nvCxnSpPr>
            <p:spPr>
              <a:xfrm>
                <a:off x="4946302" y="3131573"/>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2A7A5FF0-5213-4F9A-867A-85FBF6712BFC}"/>
                </a:ext>
              </a:extLst>
            </p:cNvPr>
            <p:cNvSpPr txBox="1">
              <a:spLocks/>
            </p:cNvSpPr>
            <p:nvPr/>
          </p:nvSpPr>
          <p:spPr>
            <a:xfrm>
              <a:off x="403202" y="4059138"/>
              <a:ext cx="1530448" cy="190870"/>
            </a:xfrm>
            <a:prstGeom prst="rect">
              <a:avLst/>
            </a:prstGeom>
            <a:noFill/>
          </p:spPr>
          <p:txBody>
            <a:bodyPr wrap="square" lIns="0" tIns="0" rIns="0" bIns="0" rtlCol="0">
              <a:noAutofit/>
            </a:bodyPr>
            <a:lstStyle/>
            <a:p>
              <a:pPr algn="r" defTabSz="685800" eaLnBrk="1" fontAlgn="auto" hangingPunct="1">
                <a:spcBef>
                  <a:spcPts val="0"/>
                </a:spcBef>
                <a:spcAft>
                  <a:spcPts val="0"/>
                </a:spcAft>
                <a:defRPr/>
              </a:pPr>
              <a:r>
                <a:rPr kumimoji="1" lang="en-SG" sz="900" dirty="0">
                  <a:solidFill>
                    <a:prstClr val="black"/>
                  </a:solidFill>
                  <a:latin typeface="Frutiger 45 Light" panose="020B0603020202020204" pitchFamily="34" charset="0"/>
                </a:rPr>
                <a:t>Corp. bonds inflow</a:t>
              </a:r>
              <a:endParaRPr kumimoji="1" lang="en-US" sz="900" dirty="0" err="1">
                <a:solidFill>
                  <a:prstClr val="black"/>
                </a:solidFill>
                <a:latin typeface="Frutiger 45 Light" panose="020B0603020202020204" pitchFamily="34" charset="0"/>
              </a:endParaRPr>
            </a:p>
          </p:txBody>
        </p:sp>
        <p:sp>
          <p:nvSpPr>
            <p:cNvPr id="10" name="Right Brace 9">
              <a:extLst>
                <a:ext uri="{FF2B5EF4-FFF2-40B4-BE49-F238E27FC236}">
                  <a16:creationId xmlns:a16="http://schemas.microsoft.com/office/drawing/2014/main" id="{79C9EA7B-5095-463A-8AA0-6F578998CEE6}"/>
                </a:ext>
              </a:extLst>
            </p:cNvPr>
            <p:cNvSpPr>
              <a:spLocks/>
            </p:cNvSpPr>
            <p:nvPr/>
          </p:nvSpPr>
          <p:spPr>
            <a:xfrm rot="5400000">
              <a:off x="3481730" y="2688503"/>
              <a:ext cx="190870" cy="3060505"/>
            </a:xfrm>
            <a:prstGeom prst="rightBrace">
              <a:avLst>
                <a:gd name="adj1" fmla="val 28684"/>
                <a:gd name="adj2" fmla="val 5000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eaLnBrk="1" fontAlgn="auto" hangingPunct="1">
                <a:spcBef>
                  <a:spcPts val="0"/>
                </a:spcBef>
                <a:spcAft>
                  <a:spcPts val="0"/>
                </a:spcAft>
                <a:defRPr/>
              </a:pPr>
              <a:endParaRPr lang="en-US" sz="900">
                <a:solidFill>
                  <a:prstClr val="black"/>
                </a:solidFill>
                <a:latin typeface="Frutiger 45 Light" panose="020B0603020202020204" pitchFamily="34" charset="0"/>
              </a:endParaRPr>
            </a:p>
          </p:txBody>
        </p:sp>
        <p:sp>
          <p:nvSpPr>
            <p:cNvPr id="27" name="TextBox 26">
              <a:extLst>
                <a:ext uri="{FF2B5EF4-FFF2-40B4-BE49-F238E27FC236}">
                  <a16:creationId xmlns:a16="http://schemas.microsoft.com/office/drawing/2014/main" id="{A9A78207-86B0-4CF7-BE8E-F949F8D47F02}"/>
                </a:ext>
              </a:extLst>
            </p:cNvPr>
            <p:cNvSpPr txBox="1">
              <a:spLocks/>
            </p:cNvSpPr>
            <p:nvPr/>
          </p:nvSpPr>
          <p:spPr>
            <a:xfrm>
              <a:off x="-124049" y="5032566"/>
              <a:ext cx="2057699" cy="250708"/>
            </a:xfrm>
            <a:prstGeom prst="rect">
              <a:avLst/>
            </a:prstGeom>
            <a:noFill/>
          </p:spPr>
          <p:txBody>
            <a:bodyPr wrap="square" lIns="0" tIns="0" rIns="0" bIns="0" rtlCol="0">
              <a:noAutofit/>
            </a:bodyPr>
            <a:lstStyle/>
            <a:p>
              <a:pPr algn="r" defTabSz="685800" eaLnBrk="1" fontAlgn="auto" hangingPunct="1">
                <a:spcBef>
                  <a:spcPts val="0"/>
                </a:spcBef>
                <a:spcAft>
                  <a:spcPts val="0"/>
                </a:spcAft>
                <a:defRPr/>
              </a:pPr>
              <a:r>
                <a:rPr kumimoji="1" lang="en-SG" sz="900" dirty="0">
                  <a:solidFill>
                    <a:prstClr val="black"/>
                  </a:solidFill>
                  <a:latin typeface="Frutiger 45 Light" panose="020B0603020202020204" pitchFamily="34" charset="0"/>
                </a:rPr>
                <a:t>Net FDI</a:t>
              </a:r>
              <a:endParaRPr kumimoji="1" lang="en-US" sz="900" dirty="0" err="1">
                <a:solidFill>
                  <a:prstClr val="black"/>
                </a:solidFill>
                <a:latin typeface="Frutiger 45 Light" panose="020B0603020202020204" pitchFamily="34" charset="0"/>
              </a:endParaRPr>
            </a:p>
          </p:txBody>
        </p:sp>
        <p:grpSp>
          <p:nvGrpSpPr>
            <p:cNvPr id="47" name="Group 46">
              <a:extLst>
                <a:ext uri="{FF2B5EF4-FFF2-40B4-BE49-F238E27FC236}">
                  <a16:creationId xmlns:a16="http://schemas.microsoft.com/office/drawing/2014/main" id="{210CCB1D-88DC-48A4-B683-A01F30012D78}"/>
                </a:ext>
              </a:extLst>
            </p:cNvPr>
            <p:cNvGrpSpPr/>
            <p:nvPr/>
          </p:nvGrpSpPr>
          <p:grpSpPr>
            <a:xfrm>
              <a:off x="2251254" y="3877964"/>
              <a:ext cx="2644593" cy="190870"/>
              <a:chOff x="2107059" y="3739791"/>
              <a:chExt cx="2644593" cy="190870"/>
            </a:xfrm>
          </p:grpSpPr>
          <p:sp>
            <p:nvSpPr>
              <p:cNvPr id="13" name="Rectangle 12">
                <a:extLst>
                  <a:ext uri="{FF2B5EF4-FFF2-40B4-BE49-F238E27FC236}">
                    <a16:creationId xmlns:a16="http://schemas.microsoft.com/office/drawing/2014/main" id="{CEB93E30-51FC-405E-A2D1-B7296471303A}"/>
                  </a:ext>
                </a:extLst>
              </p:cNvPr>
              <p:cNvSpPr>
                <a:spLocks/>
              </p:cNvSpPr>
              <p:nvPr/>
            </p:nvSpPr>
            <p:spPr>
              <a:xfrm>
                <a:off x="2107059" y="3739791"/>
                <a:ext cx="282399" cy="190870"/>
              </a:xfrm>
              <a:prstGeom prst="rect">
                <a:avLst/>
              </a:prstGeom>
              <a:solidFill>
                <a:srgbClr val="4D3C2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eaLnBrk="1" fontAlgn="auto" hangingPunct="1">
                  <a:spcBef>
                    <a:spcPts val="0"/>
                  </a:spcBef>
                  <a:spcAft>
                    <a:spcPts val="0"/>
                  </a:spcAft>
                  <a:defRPr/>
                </a:pPr>
                <a:endParaRPr lang="en-US" sz="900" dirty="0">
                  <a:solidFill>
                    <a:prstClr val="white"/>
                  </a:solidFill>
                  <a:latin typeface="Frutiger 45 Light" panose="020B0603020202020204" pitchFamily="34" charset="0"/>
                </a:endParaRPr>
              </a:p>
            </p:txBody>
          </p:sp>
          <p:sp>
            <p:nvSpPr>
              <p:cNvPr id="23" name="Rectangle 22">
                <a:extLst>
                  <a:ext uri="{FF2B5EF4-FFF2-40B4-BE49-F238E27FC236}">
                    <a16:creationId xmlns:a16="http://schemas.microsoft.com/office/drawing/2014/main" id="{F6C8B61E-DDE4-4A94-B512-BC29DAF9E493}"/>
                  </a:ext>
                </a:extLst>
              </p:cNvPr>
              <p:cNvSpPr>
                <a:spLocks/>
              </p:cNvSpPr>
              <p:nvPr/>
            </p:nvSpPr>
            <p:spPr>
              <a:xfrm>
                <a:off x="2564487" y="3739791"/>
                <a:ext cx="282399" cy="190870"/>
              </a:xfrm>
              <a:prstGeom prst="rect">
                <a:avLst/>
              </a:prstGeom>
              <a:solidFill>
                <a:srgbClr val="4D3C2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eaLnBrk="1" fontAlgn="auto" hangingPunct="1">
                  <a:spcBef>
                    <a:spcPts val="0"/>
                  </a:spcBef>
                  <a:spcAft>
                    <a:spcPts val="0"/>
                  </a:spcAft>
                  <a:defRPr/>
                </a:pPr>
                <a:endParaRPr lang="en-US" sz="900" dirty="0">
                  <a:solidFill>
                    <a:prstClr val="white"/>
                  </a:solidFill>
                  <a:latin typeface="Frutiger 45 Light" panose="020B0603020202020204" pitchFamily="34" charset="0"/>
                </a:endParaRPr>
              </a:p>
            </p:txBody>
          </p:sp>
          <p:sp>
            <p:nvSpPr>
              <p:cNvPr id="24" name="Rectangle 23">
                <a:extLst>
                  <a:ext uri="{FF2B5EF4-FFF2-40B4-BE49-F238E27FC236}">
                    <a16:creationId xmlns:a16="http://schemas.microsoft.com/office/drawing/2014/main" id="{2821679F-A7E4-4228-AEB6-2D0373CED394}"/>
                  </a:ext>
                </a:extLst>
              </p:cNvPr>
              <p:cNvSpPr>
                <a:spLocks/>
              </p:cNvSpPr>
              <p:nvPr/>
            </p:nvSpPr>
            <p:spPr>
              <a:xfrm>
                <a:off x="3021915" y="3739791"/>
                <a:ext cx="282399" cy="190870"/>
              </a:xfrm>
              <a:prstGeom prst="rect">
                <a:avLst/>
              </a:prstGeom>
              <a:solidFill>
                <a:srgbClr val="4D3C2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eaLnBrk="1" fontAlgn="auto" hangingPunct="1">
                  <a:spcBef>
                    <a:spcPts val="0"/>
                  </a:spcBef>
                  <a:spcAft>
                    <a:spcPts val="0"/>
                  </a:spcAft>
                  <a:defRPr/>
                </a:pPr>
                <a:endParaRPr lang="en-US" sz="900" dirty="0">
                  <a:solidFill>
                    <a:prstClr val="white"/>
                  </a:solidFill>
                  <a:latin typeface="Frutiger 45 Light" panose="020B0603020202020204" pitchFamily="34" charset="0"/>
                </a:endParaRPr>
              </a:p>
            </p:txBody>
          </p:sp>
          <p:sp>
            <p:nvSpPr>
              <p:cNvPr id="26" name="Rectangle 25">
                <a:extLst>
                  <a:ext uri="{FF2B5EF4-FFF2-40B4-BE49-F238E27FC236}">
                    <a16:creationId xmlns:a16="http://schemas.microsoft.com/office/drawing/2014/main" id="{05EA6F19-174D-4B34-9D32-6BCB645E3F66}"/>
                  </a:ext>
                </a:extLst>
              </p:cNvPr>
              <p:cNvSpPr>
                <a:spLocks/>
              </p:cNvSpPr>
              <p:nvPr/>
            </p:nvSpPr>
            <p:spPr>
              <a:xfrm>
                <a:off x="4203012" y="3739791"/>
                <a:ext cx="548640" cy="190870"/>
              </a:xfrm>
              <a:prstGeom prst="rect">
                <a:avLst/>
              </a:prstGeom>
              <a:solidFill>
                <a:srgbClr val="4D3C2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eaLnBrk="1" fontAlgn="auto" hangingPunct="1">
                  <a:spcBef>
                    <a:spcPts val="0"/>
                  </a:spcBef>
                  <a:spcAft>
                    <a:spcPts val="0"/>
                  </a:spcAft>
                  <a:defRPr/>
                </a:pPr>
                <a:endParaRPr lang="en-US" sz="900" dirty="0">
                  <a:solidFill>
                    <a:prstClr val="white"/>
                  </a:solidFill>
                  <a:latin typeface="Frutiger 45 Light" panose="020B0603020202020204" pitchFamily="34" charset="0"/>
                </a:endParaRPr>
              </a:p>
            </p:txBody>
          </p:sp>
          <p:sp>
            <p:nvSpPr>
              <p:cNvPr id="32" name="Rectangle 31">
                <a:extLst>
                  <a:ext uri="{FF2B5EF4-FFF2-40B4-BE49-F238E27FC236}">
                    <a16:creationId xmlns:a16="http://schemas.microsoft.com/office/drawing/2014/main" id="{9B895889-8023-4E14-918F-29FAD738126D}"/>
                  </a:ext>
                </a:extLst>
              </p:cNvPr>
              <p:cNvSpPr>
                <a:spLocks/>
              </p:cNvSpPr>
              <p:nvPr/>
            </p:nvSpPr>
            <p:spPr>
              <a:xfrm>
                <a:off x="3479343" y="3739791"/>
                <a:ext cx="548640" cy="190870"/>
              </a:xfrm>
              <a:prstGeom prst="rect">
                <a:avLst/>
              </a:prstGeom>
              <a:solidFill>
                <a:srgbClr val="4D3C2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eaLnBrk="1" fontAlgn="auto" hangingPunct="1">
                  <a:spcBef>
                    <a:spcPts val="0"/>
                  </a:spcBef>
                  <a:spcAft>
                    <a:spcPts val="0"/>
                  </a:spcAft>
                  <a:defRPr/>
                </a:pPr>
                <a:endParaRPr lang="en-US" sz="900" dirty="0">
                  <a:solidFill>
                    <a:prstClr val="white"/>
                  </a:solidFill>
                  <a:latin typeface="Frutiger 45 Light" panose="020B0603020202020204" pitchFamily="34" charset="0"/>
                </a:endParaRPr>
              </a:p>
            </p:txBody>
          </p:sp>
        </p:grpSp>
        <p:sp>
          <p:nvSpPr>
            <p:cNvPr id="40" name="TextBox 39">
              <a:extLst>
                <a:ext uri="{FF2B5EF4-FFF2-40B4-BE49-F238E27FC236}">
                  <a16:creationId xmlns:a16="http://schemas.microsoft.com/office/drawing/2014/main" id="{96E56E6D-6F9D-4983-A0B9-42726B0BB14B}"/>
                </a:ext>
              </a:extLst>
            </p:cNvPr>
            <p:cNvSpPr txBox="1">
              <a:spLocks/>
            </p:cNvSpPr>
            <p:nvPr/>
          </p:nvSpPr>
          <p:spPr>
            <a:xfrm>
              <a:off x="2736173" y="3252281"/>
              <a:ext cx="1681984" cy="190870"/>
            </a:xfrm>
            <a:prstGeom prst="rect">
              <a:avLst/>
            </a:prstGeom>
            <a:noFill/>
          </p:spPr>
          <p:txBody>
            <a:bodyPr wrap="square" lIns="0" tIns="0" rIns="0" bIns="0" rtlCol="0">
              <a:noAutofit/>
            </a:bodyPr>
            <a:lstStyle/>
            <a:p>
              <a:pPr algn="ctr" defTabSz="685800" eaLnBrk="1" fontAlgn="auto" hangingPunct="1">
                <a:spcBef>
                  <a:spcPts val="0"/>
                </a:spcBef>
                <a:spcAft>
                  <a:spcPts val="0"/>
                </a:spcAft>
                <a:defRPr/>
              </a:pPr>
              <a:r>
                <a:rPr kumimoji="1" lang="en-SG" sz="900" dirty="0">
                  <a:solidFill>
                    <a:srgbClr val="4D3C2F"/>
                  </a:solidFill>
                  <a:latin typeface="Frutiger 45 Light" panose="020B0603020202020204" pitchFamily="34" charset="0"/>
                </a:rPr>
                <a:t>80-120bn annually</a:t>
              </a:r>
              <a:endParaRPr kumimoji="1" lang="en-US" sz="900" dirty="0" err="1">
                <a:solidFill>
                  <a:srgbClr val="4D3C2F"/>
                </a:solidFill>
                <a:latin typeface="Frutiger 45 Light" panose="020B0603020202020204" pitchFamily="34" charset="0"/>
              </a:endParaRPr>
            </a:p>
          </p:txBody>
        </p:sp>
        <p:sp>
          <p:nvSpPr>
            <p:cNvPr id="41" name="TextBox 40">
              <a:extLst>
                <a:ext uri="{FF2B5EF4-FFF2-40B4-BE49-F238E27FC236}">
                  <a16:creationId xmlns:a16="http://schemas.microsoft.com/office/drawing/2014/main" id="{9126E3AE-A8F5-4EF4-A0CF-99F620642D4A}"/>
                </a:ext>
              </a:extLst>
            </p:cNvPr>
            <p:cNvSpPr txBox="1">
              <a:spLocks/>
            </p:cNvSpPr>
            <p:nvPr/>
          </p:nvSpPr>
          <p:spPr>
            <a:xfrm>
              <a:off x="2373659" y="4341327"/>
              <a:ext cx="2407012" cy="159030"/>
            </a:xfrm>
            <a:prstGeom prst="rect">
              <a:avLst/>
            </a:prstGeom>
            <a:noFill/>
          </p:spPr>
          <p:txBody>
            <a:bodyPr wrap="square" lIns="0" tIns="0" rIns="0" bIns="0" rtlCol="0">
              <a:noAutofit/>
            </a:bodyPr>
            <a:lstStyle/>
            <a:p>
              <a:pPr algn="ctr" defTabSz="685800" eaLnBrk="1" fontAlgn="auto" hangingPunct="1">
                <a:spcBef>
                  <a:spcPts val="0"/>
                </a:spcBef>
                <a:spcAft>
                  <a:spcPts val="0"/>
                </a:spcAft>
                <a:defRPr/>
              </a:pPr>
              <a:r>
                <a:rPr kumimoji="1" lang="en-SG" sz="900" dirty="0">
                  <a:solidFill>
                    <a:srgbClr val="4D3C2F"/>
                  </a:solidFill>
                  <a:latin typeface="Frutiger 45 Light" panose="020B0603020202020204" pitchFamily="34" charset="0"/>
                </a:rPr>
                <a:t>300-400bn cumulatively (skewed towards 2026-30)</a:t>
              </a:r>
              <a:endParaRPr kumimoji="1" lang="en-US" sz="900" dirty="0" err="1">
                <a:solidFill>
                  <a:srgbClr val="4D3C2F"/>
                </a:solidFill>
                <a:latin typeface="Frutiger 45 Light" panose="020B0603020202020204" pitchFamily="34" charset="0"/>
              </a:endParaRPr>
            </a:p>
          </p:txBody>
        </p:sp>
        <p:grpSp>
          <p:nvGrpSpPr>
            <p:cNvPr id="45" name="Group 44">
              <a:extLst>
                <a:ext uri="{FF2B5EF4-FFF2-40B4-BE49-F238E27FC236}">
                  <a16:creationId xmlns:a16="http://schemas.microsoft.com/office/drawing/2014/main" id="{FEF1AD06-33E4-4808-AFA0-8A72AAE1B025}"/>
                </a:ext>
              </a:extLst>
            </p:cNvPr>
            <p:cNvGrpSpPr/>
            <p:nvPr/>
          </p:nvGrpSpPr>
          <p:grpSpPr>
            <a:xfrm>
              <a:off x="2662765" y="5032566"/>
              <a:ext cx="1828800" cy="182880"/>
              <a:chOff x="2518570" y="4889080"/>
              <a:chExt cx="1828800" cy="182880"/>
            </a:xfrm>
          </p:grpSpPr>
          <p:cxnSp>
            <p:nvCxnSpPr>
              <p:cNvPr id="42" name="Straight Connector 41">
                <a:extLst>
                  <a:ext uri="{FF2B5EF4-FFF2-40B4-BE49-F238E27FC236}">
                    <a16:creationId xmlns:a16="http://schemas.microsoft.com/office/drawing/2014/main" id="{EA7FA973-F786-42B5-ACE0-0699120867B4}"/>
                  </a:ext>
                </a:extLst>
              </p:cNvPr>
              <p:cNvCxnSpPr>
                <a:cxnSpLocks/>
              </p:cNvCxnSpPr>
              <p:nvPr/>
            </p:nvCxnSpPr>
            <p:spPr>
              <a:xfrm>
                <a:off x="2518570" y="4889080"/>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222A287-AD90-40C7-ABE6-72DA791BB624}"/>
                  </a:ext>
                </a:extLst>
              </p:cNvPr>
              <p:cNvCxnSpPr>
                <a:cxnSpLocks/>
              </p:cNvCxnSpPr>
              <p:nvPr/>
            </p:nvCxnSpPr>
            <p:spPr>
              <a:xfrm>
                <a:off x="2518570" y="4980520"/>
                <a:ext cx="1828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B84E25A3-8CBE-4894-850C-0C4BFB56FD8C}"/>
                  </a:ext>
                </a:extLst>
              </p:cNvPr>
              <p:cNvCxnSpPr>
                <a:cxnSpLocks/>
              </p:cNvCxnSpPr>
              <p:nvPr/>
            </p:nvCxnSpPr>
            <p:spPr>
              <a:xfrm>
                <a:off x="4347370" y="4889080"/>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Box 47">
              <a:extLst>
                <a:ext uri="{FF2B5EF4-FFF2-40B4-BE49-F238E27FC236}">
                  <a16:creationId xmlns:a16="http://schemas.microsoft.com/office/drawing/2014/main" id="{4AB51A9B-53F0-4B6F-A270-7647CF79AF47}"/>
                </a:ext>
              </a:extLst>
            </p:cNvPr>
            <p:cNvSpPr txBox="1">
              <a:spLocks/>
            </p:cNvSpPr>
            <p:nvPr/>
          </p:nvSpPr>
          <p:spPr>
            <a:xfrm>
              <a:off x="2736173" y="4917391"/>
              <a:ext cx="1681984" cy="190870"/>
            </a:xfrm>
            <a:prstGeom prst="rect">
              <a:avLst/>
            </a:prstGeom>
            <a:noFill/>
          </p:spPr>
          <p:txBody>
            <a:bodyPr wrap="square" lIns="0" tIns="0" rIns="0" bIns="0" rtlCol="0">
              <a:noAutofit/>
            </a:bodyPr>
            <a:lstStyle/>
            <a:p>
              <a:pPr algn="ctr" defTabSz="685800" eaLnBrk="1" fontAlgn="auto" hangingPunct="1">
                <a:spcBef>
                  <a:spcPts val="0"/>
                </a:spcBef>
                <a:spcAft>
                  <a:spcPts val="0"/>
                </a:spcAft>
                <a:defRPr/>
              </a:pPr>
              <a:r>
                <a:rPr kumimoji="1" lang="en-SG" sz="900" dirty="0">
                  <a:solidFill>
                    <a:srgbClr val="4D3C2F"/>
                  </a:solidFill>
                  <a:latin typeface="Frutiger 45 Light" panose="020B0603020202020204" pitchFamily="34" charset="0"/>
                </a:rPr>
                <a:t>40-80bn annually</a:t>
              </a:r>
              <a:endParaRPr kumimoji="1" lang="en-US" sz="900" dirty="0" err="1">
                <a:solidFill>
                  <a:srgbClr val="4D3C2F"/>
                </a:solidFill>
                <a:latin typeface="Frutiger 45 Light" panose="020B0603020202020204" pitchFamily="34" charset="0"/>
              </a:endParaRPr>
            </a:p>
          </p:txBody>
        </p:sp>
      </p:grpSp>
    </p:spTree>
    <p:custDataLst>
      <p:tags r:id="rId1"/>
    </p:custDataLst>
    <p:extLst>
      <p:ext uri="{BB962C8B-B14F-4D97-AF65-F5344CB8AC3E}">
        <p14:creationId xmlns:p14="http://schemas.microsoft.com/office/powerpoint/2010/main" val="501737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b="1" dirty="0" err="1"/>
              <a:t>Solita</a:t>
            </a:r>
            <a:r>
              <a:rPr lang="en-US" b="1" dirty="0"/>
              <a:t> </a:t>
            </a:r>
            <a:r>
              <a:rPr lang="en-US" b="1" dirty="0" err="1"/>
              <a:t>Marcelli</a:t>
            </a:r>
            <a:endParaRPr lang="en-US" b="1"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Chief Investment Officer Americas, UBS GWM</a:t>
            </a:r>
          </a:p>
        </p:txBody>
      </p:sp>
    </p:spTree>
    <p:extLst>
      <p:ext uri="{BB962C8B-B14F-4D97-AF65-F5344CB8AC3E}">
        <p14:creationId xmlns:p14="http://schemas.microsoft.com/office/powerpoint/2010/main" val="852129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384" y="4"/>
            <a:ext cx="8761616" cy="642158"/>
          </a:xfrm>
        </p:spPr>
        <p:txBody>
          <a:bodyPr>
            <a:normAutofit/>
          </a:bodyPr>
          <a:lstStyle/>
          <a:p>
            <a:r>
              <a:rPr lang="en-US" sz="2400" dirty="0"/>
              <a:t>US imports from China slowed after imposition of tariffs</a:t>
            </a:r>
          </a:p>
        </p:txBody>
      </p:sp>
      <p:sp>
        <p:nvSpPr>
          <p:cNvPr id="4" name="Rectangle 3"/>
          <p:cNvSpPr/>
          <p:nvPr/>
        </p:nvSpPr>
        <p:spPr>
          <a:xfrm>
            <a:off x="1619672" y="4778251"/>
            <a:ext cx="6984776" cy="200045"/>
          </a:xfrm>
          <a:prstGeom prst="rect">
            <a:avLst/>
          </a:prstGeom>
        </p:spPr>
        <p:txBody>
          <a:bodyPr wrap="square" lIns="91431" tIns="45715" rIns="91431" bIns="45715">
            <a:spAutoFit/>
          </a:bodyPr>
          <a:lstStyle/>
          <a:p>
            <a:pPr algn="r"/>
            <a:r>
              <a:rPr lang="en-US" sz="700" dirty="0">
                <a:solidFill>
                  <a:srgbClr val="000000"/>
                </a:solidFill>
                <a:latin typeface="Frutiger 55 Roman" pitchFamily="34" charset="0"/>
                <a:ea typeface="Arial Unicode MS" pitchFamily="34" charset="-128"/>
                <a:cs typeface="Arial Unicode MS" pitchFamily="34" charset="-128"/>
              </a:rPr>
              <a:t>Source: Bloomberg, UBS, as of 13 August 2021</a:t>
            </a:r>
          </a:p>
        </p:txBody>
      </p:sp>
      <p:sp>
        <p:nvSpPr>
          <p:cNvPr id="5" name="Rectangle 4"/>
          <p:cNvSpPr/>
          <p:nvPr/>
        </p:nvSpPr>
        <p:spPr>
          <a:xfrm>
            <a:off x="371922" y="735547"/>
            <a:ext cx="8352928" cy="276989"/>
          </a:xfrm>
          <a:prstGeom prst="rect">
            <a:avLst/>
          </a:prstGeom>
        </p:spPr>
        <p:txBody>
          <a:bodyPr wrap="square" lIns="91431" tIns="45715" rIns="91431" bIns="45715">
            <a:spAutoFit/>
          </a:bodyPr>
          <a:lstStyle/>
          <a:p>
            <a:r>
              <a:rPr lang="en-US" sz="1200" b="1" dirty="0">
                <a:latin typeface="Frutiger 45 Light" panose="020B0603020202020204" pitchFamily="34" charset="0"/>
              </a:rPr>
              <a:t>US trade with China, 12-month moving sum in USD bn</a:t>
            </a:r>
            <a:endParaRPr lang="en-US" sz="1200" b="1" dirty="0">
              <a:solidFill>
                <a:srgbClr val="FF0000"/>
              </a:solidFill>
              <a:latin typeface="Frutiger 45 Light" panose="020B0603020202020204" pitchFamily="34" charset="0"/>
            </a:endParaRPr>
          </a:p>
        </p:txBody>
      </p:sp>
      <p:graphicFrame>
        <p:nvGraphicFramePr>
          <p:cNvPr id="7" name="Chart 6">
            <a:extLst>
              <a:ext uri="{FF2B5EF4-FFF2-40B4-BE49-F238E27FC236}">
                <a16:creationId xmlns:a16="http://schemas.microsoft.com/office/drawing/2014/main" id="{23B2DA67-50A7-4B71-B581-F1196AFD7139}"/>
              </a:ext>
            </a:extLst>
          </p:cNvPr>
          <p:cNvGraphicFramePr>
            <a:graphicFrameLocks/>
          </p:cNvGraphicFramePr>
          <p:nvPr/>
        </p:nvGraphicFramePr>
        <p:xfrm>
          <a:off x="168739" y="1012535"/>
          <a:ext cx="8761616" cy="37657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6368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384" y="4"/>
            <a:ext cx="8761616" cy="642158"/>
          </a:xfrm>
        </p:spPr>
        <p:txBody>
          <a:bodyPr>
            <a:normAutofit/>
          </a:bodyPr>
          <a:lstStyle/>
          <a:p>
            <a:r>
              <a:rPr lang="en-US" sz="2400" dirty="0"/>
              <a:t>The evolving nature of the bilateral relationship</a:t>
            </a:r>
          </a:p>
        </p:txBody>
      </p:sp>
      <p:sp>
        <p:nvSpPr>
          <p:cNvPr id="5" name="Rectangle 4"/>
          <p:cNvSpPr/>
          <p:nvPr/>
        </p:nvSpPr>
        <p:spPr>
          <a:xfrm>
            <a:off x="382384" y="735547"/>
            <a:ext cx="8352928" cy="646321"/>
          </a:xfrm>
          <a:prstGeom prst="rect">
            <a:avLst/>
          </a:prstGeom>
        </p:spPr>
        <p:txBody>
          <a:bodyPr wrap="square" lIns="91431" tIns="45715" rIns="91431" bIns="45715">
            <a:spAutoFit/>
          </a:bodyPr>
          <a:lstStyle/>
          <a:p>
            <a:r>
              <a:rPr lang="en-US" sz="1200" b="1" dirty="0">
                <a:latin typeface="Frutiger 45 Light" panose="020B0603020202020204" pitchFamily="34" charset="0"/>
              </a:rPr>
              <a:t>US-China interactions in eight key areas, arranged in order of market impact (i.e., trade has the highest impact, climate change has the lowest). Shading within circles indicates degree of collaboration, competition, and adversarial relationship</a:t>
            </a:r>
            <a:endParaRPr lang="en-US" sz="1200" b="1" dirty="0">
              <a:solidFill>
                <a:srgbClr val="FF0000"/>
              </a:solidFill>
              <a:latin typeface="Frutiger 45 Light" panose="020B0603020202020204" pitchFamily="34" charset="0"/>
            </a:endParaRPr>
          </a:p>
        </p:txBody>
      </p:sp>
      <p:pic>
        <p:nvPicPr>
          <p:cNvPr id="6" name="Picture 5">
            <a:extLst>
              <a:ext uri="{FF2B5EF4-FFF2-40B4-BE49-F238E27FC236}">
                <a16:creationId xmlns:a16="http://schemas.microsoft.com/office/drawing/2014/main" id="{842D0C78-42BF-44BE-A4EE-5A756765B7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123" y="1381868"/>
            <a:ext cx="8229754" cy="3072754"/>
          </a:xfrm>
          <a:prstGeom prst="rect">
            <a:avLst/>
          </a:prstGeom>
        </p:spPr>
      </p:pic>
    </p:spTree>
    <p:extLst>
      <p:ext uri="{BB962C8B-B14F-4D97-AF65-F5344CB8AC3E}">
        <p14:creationId xmlns:p14="http://schemas.microsoft.com/office/powerpoint/2010/main" val="20458524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3"/>
  <p:tag name="LAST PRINTED" val="439136796875000E-10"/>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9.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0.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4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14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44.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14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8.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008"/>
  <p:tag name="WIDTH" val="56.09866"/>
  <p:tag name="HEIGHT" val="20.50276"/>
</p:tagLst>
</file>

<file path=ppt/tags/tag15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5.xml><?xml version="1.0" encoding="utf-8"?>
<p:tagLst xmlns:a="http://schemas.openxmlformats.org/drawingml/2006/main" xmlns:r="http://schemas.openxmlformats.org/officeDocument/2006/relationships" xmlns:p="http://schemas.openxmlformats.org/presentationml/2006/main">
  <p:tag name="SLIDE_TYPE" val="TOC"/>
</p:tagLst>
</file>

<file path=ppt/tags/tag1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3.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heme/theme1.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Custom 1">
    <a:majorFont>
      <a:latin typeface="Frutiger 45 Light"/>
      <a:ea typeface="Frutiger 45 Light"/>
      <a:cs typeface=""/>
    </a:majorFont>
    <a:minorFont>
      <a:latin typeface="Frutiger 45 Light"/>
      <a:ea typeface="Frutiger 45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976</Words>
  <Application>Microsoft Office PowerPoint</Application>
  <PresentationFormat>On-screen Show (16:9)</PresentationFormat>
  <Paragraphs>57</Paragraphs>
  <Slides>12</Slides>
  <Notes>6</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12</vt:i4>
      </vt:variant>
    </vt:vector>
  </HeadingPairs>
  <TitlesOfParts>
    <vt:vector size="24" baseType="lpstr">
      <vt:lpstr>Arial Unicode MS</vt:lpstr>
      <vt:lpstr>Arial</vt:lpstr>
      <vt:lpstr>Calibri</vt:lpstr>
      <vt:lpstr>Calibri Light</vt:lpstr>
      <vt:lpstr>Frutiger 45 Light</vt:lpstr>
      <vt:lpstr>Frutiger 55 Roman</vt:lpstr>
      <vt:lpstr>Garamond</vt:lpstr>
      <vt:lpstr>Symbol</vt:lpstr>
      <vt:lpstr>UBSHeadline</vt:lpstr>
      <vt:lpstr>2_PresXpress_OnScreen_Theme</vt:lpstr>
      <vt:lpstr>Office Theme</vt:lpstr>
      <vt:lpstr>1_Office Theme</vt:lpstr>
      <vt:lpstr>Special edition: China  Regulation, delta, and US tensions – what should investors do?</vt:lpstr>
      <vt:lpstr>Mark Haefele</vt:lpstr>
      <vt:lpstr>Kelvin Tay</vt:lpstr>
      <vt:lpstr>MSCI China and MXWD – 12M FWD P/E</vt:lpstr>
      <vt:lpstr>MSCI China: Can it go lower?</vt:lpstr>
      <vt:lpstr>Implications of China’s capital flows transformation</vt:lpstr>
      <vt:lpstr>Solita Marcelli</vt:lpstr>
      <vt:lpstr>US imports from China slowed after imposition of tariffs</vt:lpstr>
      <vt:lpstr>The evolving nature of the bilateral relationship</vt:lpstr>
      <vt:lpstr>Changing makeup of US and China emission contribution</vt:lpstr>
      <vt:lpstr>Mark Haefele</vt:lpstr>
      <vt:lpstr>PowerPoint Presentation</vt:lpstr>
    </vt:vector>
  </TitlesOfParts>
  <Company>UBS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 Min-Lan</dc:creator>
  <cp:lastModifiedBy>Savioz, Joel</cp:lastModifiedBy>
  <cp:revision>1002</cp:revision>
  <cp:lastPrinted>2020-03-23T08:20:47Z</cp:lastPrinted>
  <dcterms:modified xsi:type="dcterms:W3CDTF">2021-09-09T12:46:11Z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3.3.02</vt:lpwstr>
  </property>
  <property fmtid="{D5CDD505-2E9C-101B-9397-08002B2CF9AE}" pid="8" name="CurrentAddinVersion">
    <vt:lpwstr>3.3.02</vt:lpwstr>
  </property>
  <property fmtid="{D5CDD505-2E9C-101B-9397-08002B2CF9AE}" pid="9" name="CreateDate">
    <vt:lpwstr>11/25/2015 4:51:53 PM</vt:lpwstr>
  </property>
  <property fmtid="{D5CDD505-2E9C-101B-9397-08002B2CF9AE}" pid="10" name="CreatedTemplateVersion">
    <vt:lpwstr>3.3.02</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4</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True</vt:lpwstr>
  </property>
  <property fmtid="{D5CDD505-2E9C-101B-9397-08002B2CF9AE}" pid="23" name="IDStampItems">
    <vt:lpwstr>15</vt:lpwstr>
  </property>
  <property fmtid="{D5CDD505-2E9C-101B-9397-08002B2CF9AE}" pid="24" name="TOC.Ppt">
    <vt:lpwstr>True</vt:lpwstr>
  </property>
  <property fmtid="{D5CDD505-2E9C-101B-9397-08002B2CF9AE}" pid="25" name="TocSecLevel1">
    <vt:lpwstr>1</vt:lpwstr>
  </property>
  <property fmtid="{D5CDD505-2E9C-101B-9397-08002B2CF9AE}" pid="26" name="TocSecLevel2">
    <vt:lpwstr>2</vt:lpwstr>
  </property>
  <property fmtid="{D5CDD505-2E9C-101B-9397-08002B2CF9AE}" pid="27" name="TocSecLevel3">
    <vt:lpwstr>3</vt:lpwstr>
  </property>
  <property fmtid="{D5CDD505-2E9C-101B-9397-08002B2CF9AE}" pid="28" name="TocApdxLevel1">
    <vt:lpwstr>4</vt:lpwstr>
  </property>
  <property fmtid="{D5CDD505-2E9C-101B-9397-08002B2CF9AE}" pid="29" name="TocApdxLevel2">
    <vt:lpwstr>5</vt:lpwstr>
  </property>
  <property fmtid="{D5CDD505-2E9C-101B-9397-08002B2CF9AE}" pid="30" name="TocApdxLevel3">
    <vt:lpwstr>6</vt:lpwstr>
  </property>
  <property fmtid="{D5CDD505-2E9C-101B-9397-08002B2CF9AE}" pid="31" name="SPageNumbering1.Ppt">
    <vt:lpwstr>True</vt:lpwstr>
  </property>
  <property fmtid="{D5CDD505-2E9C-101B-9397-08002B2CF9AE}" pid="32" name="SPageNumbering2.Ppt">
    <vt:lpwstr>False</vt:lpwstr>
  </property>
  <property fmtid="{D5CDD505-2E9C-101B-9397-08002B2CF9AE}" pid="33" name="SPageNumbering3.Ppt">
    <vt:lpwstr>False</vt:lpwstr>
  </property>
  <property fmtid="{D5CDD505-2E9C-101B-9397-08002B2CF9AE}" pid="34" name="APageNumbering1.Ppt">
    <vt:lpwstr>True</vt:lpwstr>
  </property>
  <property fmtid="{D5CDD505-2E9C-101B-9397-08002B2CF9AE}" pid="35" name="APageNumbering2.Ppt">
    <vt:lpwstr>False</vt:lpwstr>
  </property>
  <property fmtid="{D5CDD505-2E9C-101B-9397-08002B2CF9AE}" pid="36" name="APageNumbering3.Ppt">
    <vt:lpwstr>False</vt:lpwstr>
  </property>
  <property fmtid="{D5CDD505-2E9C-101B-9397-08002B2CF9AE}" pid="37" name="Language">
    <vt:lpwstr>1033</vt:lpwstr>
  </property>
  <property fmtid="{D5CDD505-2E9C-101B-9397-08002B2CF9AE}" pid="38" name="ContactPage.Ppt">
    <vt:lpwstr>True</vt:lpwstr>
  </property>
  <property fmtid="{D5CDD505-2E9C-101B-9397-08002B2CF9AE}" pid="39" name="CompanyName">
    <vt:lpwstr/>
  </property>
  <property fmtid="{D5CDD505-2E9C-101B-9397-08002B2CF9AE}" pid="40" name="CompanyNameExtension">
    <vt:lpwstr/>
  </property>
  <property fmtid="{D5CDD505-2E9C-101B-9397-08002B2CF9AE}" pid="41" name="CompanyDescriptor">
    <vt:lpwstr/>
  </property>
  <property fmtid="{D5CDD505-2E9C-101B-9397-08002B2CF9AE}" pid="42" name="CompanyType">
    <vt:lpwstr>0</vt:lpwstr>
  </property>
  <property fmtid="{D5CDD505-2E9C-101B-9397-08002B2CF9AE}" pid="43" name="BusinessUnit">
    <vt:lpwstr>UBSCC</vt:lpwstr>
  </property>
  <property fmtid="{D5CDD505-2E9C-101B-9397-08002B2CF9AE}" pid="44" name="Address.Office">
    <vt:lpwstr/>
  </property>
  <property fmtid="{D5CDD505-2E9C-101B-9397-08002B2CF9AE}" pid="45" name="Fax1.Office">
    <vt:lpwstr/>
  </property>
  <property fmtid="{D5CDD505-2E9C-101B-9397-08002B2CF9AE}" pid="46" name="Phone1.Office">
    <vt:lpwstr/>
  </property>
  <property fmtid="{D5CDD505-2E9C-101B-9397-08002B2CF9AE}" pid="47" name="CompanyID">
    <vt:lpwstr/>
  </property>
  <property fmtid="{D5CDD505-2E9C-101B-9397-08002B2CF9AE}" pid="48" name="CompanyLCID">
    <vt:lpwstr>0</vt:lpwstr>
  </property>
  <property fmtid="{D5CDD505-2E9C-101B-9397-08002B2CF9AE}" pid="49" name="AuthorInfoIncluded">
    <vt:lpwstr>False</vt:lpwstr>
  </property>
  <property fmtid="{D5CDD505-2E9C-101B-9397-08002B2CF9AE}" pid="50" name="AuthorInfoName">
    <vt:lpwstr/>
  </property>
  <property fmtid="{D5CDD505-2E9C-101B-9397-08002B2CF9AE}" pid="51" name="AuthorInfoDetails1">
    <vt:lpwstr/>
  </property>
  <property fmtid="{D5CDD505-2E9C-101B-9397-08002B2CF9AE}" pid="52" name="AuthorInfoDetails2">
    <vt:lpwstr/>
  </property>
  <property fmtid="{D5CDD505-2E9C-101B-9397-08002B2CF9AE}" pid="53" name="AuthorInfoEmail">
    <vt:lpwstr/>
  </property>
  <property fmtid="{D5CDD505-2E9C-101B-9397-08002B2CF9AE}" pid="54" name="AuthorInfoPhone">
    <vt:lpwstr/>
  </property>
  <property fmtid="{D5CDD505-2E9C-101B-9397-08002B2CF9AE}" pid="55" name="Endorsement">
    <vt:lpwstr/>
  </property>
  <property fmtid="{D5CDD505-2E9C-101B-9397-08002B2CF9AE}" pid="56" name="OnScreenShowPageNums">
    <vt:lpwstr>False</vt:lpwstr>
  </property>
  <property fmtid="{D5CDD505-2E9C-101B-9397-08002B2CF9AE}" pid="57" name="OnScreenTOCHyperlink">
    <vt:lpwstr>True</vt:lpwstr>
  </property>
  <property fmtid="{D5CDD505-2E9C-101B-9397-08002B2CF9AE}" pid="58" name="SectionDivider.Ppt">
    <vt:lpwstr>True</vt:lpwstr>
  </property>
  <property fmtid="{D5CDD505-2E9C-101B-9397-08002B2CF9AE}" pid="59" name="IDStampDateFormatID">
    <vt:lpwstr>F1</vt:lpwstr>
  </property>
  <property fmtid="{D5CDD505-2E9C-101B-9397-08002B2CF9AE}" pid="60" name="IDStampDateFormat-T">
    <vt:lpwstr>MMMM d, yyyy h:mm AM/PM</vt:lpwstr>
  </property>
  <property fmtid="{D5CDD505-2E9C-101B-9397-08002B2CF9AE}" pid="61" name="CalendarDateFormatID">
    <vt:lpwstr>F1</vt:lpwstr>
  </property>
  <property fmtid="{D5CDD505-2E9C-101B-9397-08002B2CF9AE}" pid="62" name="CalendarDateFormat-T">
    <vt:lpwstr>MMMM yyyy</vt:lpwstr>
  </property>
  <property fmtid="{D5CDD505-2E9C-101B-9397-08002B2CF9AE}" pid="63" name="CalendarStartDay">
    <vt:lpwstr>1</vt:lpwstr>
  </property>
  <property fmtid="{D5CDD505-2E9C-101B-9397-08002B2CF9AE}" pid="64" name="CoverPageDateFormatFilter">
    <vt:lpwstr>0</vt:lpwstr>
  </property>
  <property fmtid="{D5CDD505-2E9C-101B-9397-08002B2CF9AE}" pid="65" name="CoverPageDateFormatID">
    <vt:lpwstr>F1</vt:lpwstr>
  </property>
  <property fmtid="{D5CDD505-2E9C-101B-9397-08002B2CF9AE}" pid="66" name="CoverPageDateFormat-T">
    <vt:lpwstr>MMMM d, yyyy</vt:lpwstr>
  </property>
  <property fmtid="{D5CDD505-2E9C-101B-9397-08002B2CF9AE}" pid="67" name="DisclaimerPage.Ppt">
    <vt:lpwstr>False</vt:lpwstr>
  </property>
  <property fmtid="{D5CDD505-2E9C-101B-9397-08002B2CF9AE}" pid="68" name="DisclaimerID.Ppt">
    <vt:lpwstr>D1</vt:lpwstr>
  </property>
  <property fmtid="{D5CDD505-2E9C-101B-9397-08002B2CF9AE}" pid="69" name="UseInternalUBSFont.Office">
    <vt:lpwstr>True</vt:lpwstr>
  </property>
  <property fmtid="{D5CDD505-2E9C-101B-9397-08002B2CF9AE}" pid="70" name="EmbedFonts">
    <vt:lpwstr>False</vt:lpwstr>
  </property>
  <property fmtid="{D5CDD505-2E9C-101B-9397-08002B2CF9AE}" pid="71" name="TableSpacerBorder">
    <vt:lpwstr>False</vt:lpwstr>
  </property>
  <property fmtid="{D5CDD505-2E9C-101B-9397-08002B2CF9AE}" pid="72" name="Address-T">
    <vt:lpwstr>&lt;&lt;Address&gt;&gt;</vt:lpwstr>
  </property>
  <property fmtid="{D5CDD505-2E9C-101B-9397-08002B2CF9AE}" pid="73" name="AmountDealType-T">
    <vt:lpwstr>&lt;&lt;Amt./deal-Type&gt;&gt;</vt:lpwstr>
  </property>
  <property fmtid="{D5CDD505-2E9C-101B-9397-08002B2CF9AE}" pid="74" name="ContactDetails-T">
    <vt:lpwstr>&lt;&lt;Contact details&gt;&gt;</vt:lpwstr>
  </property>
  <property fmtid="{D5CDD505-2E9C-101B-9397-08002B2CF9AE}" pid="75" name="ContactName-T">
    <vt:lpwstr>&lt;&lt;Contact name&gt;&gt;</vt:lpwstr>
  </property>
  <property fmtid="{D5CDD505-2E9C-101B-9397-08002B2CF9AE}" pid="76" name="Date-T">
    <vt:lpwstr>&lt;&lt;Date&gt;&gt;</vt:lpwstr>
  </property>
  <property fmtid="{D5CDD505-2E9C-101B-9397-08002B2CF9AE}" pid="77" name="EMailAddress-T">
    <vt:lpwstr>&lt;&lt;Email address&gt;&gt;</vt:lpwstr>
  </property>
  <property fmtid="{D5CDD505-2E9C-101B-9397-08002B2CF9AE}" pid="78" name="LegalEntity-T">
    <vt:lpwstr>&lt;&lt;Legal entity&gt;&gt;</vt:lpwstr>
  </property>
  <property fmtid="{D5CDD505-2E9C-101B-9397-08002B2CF9AE}" pid="79" name="Logo-T">
    <vt:lpwstr>&lt;&lt;Logo&gt;&gt;</vt:lpwstr>
  </property>
  <property fmtid="{D5CDD505-2E9C-101B-9397-08002B2CF9AE}" pid="80" name="Summary-T">
    <vt:lpwstr>&lt;&lt;Summary&gt;&gt;</vt:lpwstr>
  </property>
  <property fmtid="{D5CDD505-2E9C-101B-9397-08002B2CF9AE}" pid="81" name="TableHeading-T">
    <vt:lpwstr>&lt;&lt;Table heading&gt;&gt;</vt:lpwstr>
  </property>
  <property fmtid="{D5CDD505-2E9C-101B-9397-08002B2CF9AE}" pid="82" name="TableSubheading-T">
    <vt:lpwstr>&lt;&lt;Table subheading&gt;&gt;</vt:lpwstr>
  </property>
  <property fmtid="{D5CDD505-2E9C-101B-9397-08002B2CF9AE}" pid="83" name="Subheading-T">
    <vt:lpwstr>&lt;&lt;Table subheading&gt;&gt;</vt:lpwstr>
  </property>
  <property fmtid="{D5CDD505-2E9C-101B-9397-08002B2CF9AE}" pid="84" name="TelephoneNumber-T">
    <vt:lpwstr>&lt;&lt;Telephone number&gt;&gt;</vt:lpwstr>
  </property>
  <property fmtid="{D5CDD505-2E9C-101B-9397-08002B2CF9AE}" pid="85" name="Text-T">
    <vt:lpwstr>&lt;&lt;Text&gt;&gt;</vt:lpwstr>
  </property>
  <property fmtid="{D5CDD505-2E9C-101B-9397-08002B2CF9AE}" pid="86" name="WebAddress-T">
    <vt:lpwstr>&lt;&lt;Web address</vt:lpwstr>
  </property>
  <property fmtid="{D5CDD505-2E9C-101B-9397-08002B2CF9AE}" pid="87" name="Year-T">
    <vt:lpwstr>&lt;&lt;Year&gt;&gt;</vt:lpwstr>
  </property>
  <property fmtid="{D5CDD505-2E9C-101B-9397-08002B2CF9AE}" pid="88" name="Appendix-T">
    <vt:lpwstr>Appendix</vt:lpwstr>
  </property>
  <property fmtid="{D5CDD505-2E9C-101B-9397-08002B2CF9AE}" pid="89" name="Appendices-T">
    <vt:lpwstr>Appendices</vt:lpwstr>
  </property>
  <property fmtid="{D5CDD505-2E9C-101B-9397-08002B2CF9AE}" pid="90" name="AwardTitle-T">
    <vt:lpwstr>&lt;&lt;Award title&gt;&gt;</vt:lpwstr>
  </property>
  <property fmtid="{D5CDD505-2E9C-101B-9397-08002B2CF9AE}" pid="91" name="AwardSubTitle-T">
    <vt:lpwstr>&lt;&lt;Award subtitle&gt;&gt;</vt:lpwstr>
  </property>
  <property fmtid="{D5CDD505-2E9C-101B-9397-08002B2CF9AE}" pid="92" name="BiographicalDetails-T">
    <vt:lpwstr>&lt;&lt;Biographical details&gt;&gt;</vt:lpwstr>
  </property>
  <property fmtid="{D5CDD505-2E9C-101B-9397-08002B2CF9AE}" pid="93" name="Conclusion-T">
    <vt:lpwstr>&lt;&lt;Conclusion&gt;&gt;</vt:lpwstr>
  </property>
  <property fmtid="{D5CDD505-2E9C-101B-9397-08002B2CF9AE}" pid="94" name="ContactInformation-T">
    <vt:lpwstr>Contact information</vt:lpwstr>
  </property>
  <property fmtid="{D5CDD505-2E9C-101B-9397-08002B2CF9AE}" pid="95" name="Continued-T">
    <vt:lpwstr>Continued</vt:lpwstr>
  </property>
  <property fmtid="{D5CDD505-2E9C-101B-9397-08002B2CF9AE}" pid="96" name="DividerTitle-T">
    <vt:lpwstr>&lt;&lt;Divider title&gt;&gt;</vt:lpwstr>
  </property>
  <property fmtid="{D5CDD505-2E9C-101B-9397-08002B2CF9AE}" pid="97" name="Draft-T">
    <vt:lpwstr>Draft</vt:lpwstr>
  </property>
  <property fmtid="{D5CDD505-2E9C-101B-9397-08002B2CF9AE}" pid="98" name="LayoutHeading-T">
    <vt:lpwstr>&lt;&lt;Layout heading&gt;&gt;</vt:lpwstr>
  </property>
  <property fmtid="{D5CDD505-2E9C-101B-9397-08002B2CF9AE}" pid="99" name="MessageText-T">
    <vt:lpwstr>&lt;&lt;Message&gt;&gt;</vt:lpwstr>
  </property>
  <property fmtid="{D5CDD505-2E9C-101B-9397-08002B2CF9AE}" pid="100" name="Name-T">
    <vt:lpwstr>&lt;&lt;Name&gt;&gt;</vt:lpwstr>
  </property>
  <property fmtid="{D5CDD505-2E9C-101B-9397-08002B2CF9AE}" pid="101" name="Notes-T">
    <vt:lpwstr>Notes</vt:lpwstr>
  </property>
  <property fmtid="{D5CDD505-2E9C-101B-9397-08002B2CF9AE}" pid="102" name="PageHeading-T">
    <vt:lpwstr>&lt;&lt;Page heading&gt;&gt;</vt:lpwstr>
  </property>
  <property fmtid="{D5CDD505-2E9C-101B-9397-08002B2CF9AE}" pid="103" name="PresentationTitle-T">
    <vt:lpwstr>&lt;&lt;Presentation title&gt;&gt;</vt:lpwstr>
  </property>
  <property fmtid="{D5CDD505-2E9C-101B-9397-08002B2CF9AE}" pid="104" name="PresentationSubTitle-T">
    <vt:lpwstr>&lt;&lt;Presentation subtitle&gt;&gt;</vt:lpwstr>
  </property>
  <property fmtid="{D5CDD505-2E9C-101B-9397-08002B2CF9AE}" pid="105" name="PresentationPresenter-T">
    <vt:lpwstr>&lt;&lt;Presentation presenter&gt;&gt;</vt:lpwstr>
  </property>
  <property fmtid="{D5CDD505-2E9C-101B-9397-08002B2CF9AE}" pid="106" name="PresPresenterFunction-T">
    <vt:lpwstr>&lt;&lt;Presenter function&gt;&gt;</vt:lpwstr>
  </property>
  <property fmtid="{D5CDD505-2E9C-101B-9397-08002B2CF9AE}" pid="107" name="Quote-T">
    <vt:lpwstr>&lt;&lt;Quote&gt;&gt;</vt:lpwstr>
  </property>
  <property fmtid="{D5CDD505-2E9C-101B-9397-08002B2CF9AE}" pid="108" name="QuoteSource-T">
    <vt:lpwstr>&lt;&lt;Quote source&gt;&gt;</vt:lpwstr>
  </property>
  <property fmtid="{D5CDD505-2E9C-101B-9397-08002B2CF9AE}" pid="109" name="Section-T">
    <vt:lpwstr>Section</vt:lpwstr>
  </property>
  <property fmtid="{D5CDD505-2E9C-101B-9397-08002B2CF9AE}" pid="110" name="Sections-T">
    <vt:lpwstr>Sections</vt:lpwstr>
  </property>
  <property fmtid="{D5CDD505-2E9C-101B-9397-08002B2CF9AE}" pid="111" name="Source-T">
    <vt:lpwstr>Source</vt:lpwstr>
  </property>
  <property fmtid="{D5CDD505-2E9C-101B-9397-08002B2CF9AE}" pid="112" name="Subappendix-T">
    <vt:lpwstr>Subappendix</vt:lpwstr>
  </property>
  <property fmtid="{D5CDD505-2E9C-101B-9397-08002B2CF9AE}" pid="113" name="Subsection-T">
    <vt:lpwstr>Subsection</vt:lpwstr>
  </property>
  <property fmtid="{D5CDD505-2E9C-101B-9397-08002B2CF9AE}" pid="114" name="Subsubappendix-T">
    <vt:lpwstr>Subsubappendix</vt:lpwstr>
  </property>
  <property fmtid="{D5CDD505-2E9C-101B-9397-08002B2CF9AE}" pid="115" name="Subsubsection-T">
    <vt:lpwstr>Subsubsection</vt:lpwstr>
  </property>
  <property fmtid="{D5CDD505-2E9C-101B-9397-08002B2CF9AE}" pid="116" name="TableOfContents-T">
    <vt:lpwstr>Table of contents</vt:lpwstr>
  </property>
  <property fmtid="{D5CDD505-2E9C-101B-9397-08002B2CF9AE}" pid="117" name="Title-T">
    <vt:lpwstr>&lt;&lt;Title&gt;&gt;</vt:lpwstr>
  </property>
  <property fmtid="{D5CDD505-2E9C-101B-9397-08002B2CF9AE}" pid="118" name="Security-T">
    <vt:lpwstr>Confidential</vt:lpwstr>
  </property>
  <property fmtid="{D5CDD505-2E9C-101B-9397-08002B2CF9AE}" pid="119" name="Month1">
    <vt:lpwstr>January</vt:lpwstr>
  </property>
  <property fmtid="{D5CDD505-2E9C-101B-9397-08002B2CF9AE}" pid="120" name="Month2">
    <vt:lpwstr>February</vt:lpwstr>
  </property>
  <property fmtid="{D5CDD505-2E9C-101B-9397-08002B2CF9AE}" pid="121" name="Month3">
    <vt:lpwstr>March</vt:lpwstr>
  </property>
  <property fmtid="{D5CDD505-2E9C-101B-9397-08002B2CF9AE}" pid="122" name="Month4">
    <vt:lpwstr>April</vt:lpwstr>
  </property>
  <property fmtid="{D5CDD505-2E9C-101B-9397-08002B2CF9AE}" pid="123" name="Month5">
    <vt:lpwstr>May</vt:lpwstr>
  </property>
  <property fmtid="{D5CDD505-2E9C-101B-9397-08002B2CF9AE}" pid="124" name="Month6">
    <vt:lpwstr>June</vt:lpwstr>
  </property>
  <property fmtid="{D5CDD505-2E9C-101B-9397-08002B2CF9AE}" pid="125" name="Month7">
    <vt:lpwstr>July</vt:lpwstr>
  </property>
  <property fmtid="{D5CDD505-2E9C-101B-9397-08002B2CF9AE}" pid="126" name="Month8">
    <vt:lpwstr>August</vt:lpwstr>
  </property>
  <property fmtid="{D5CDD505-2E9C-101B-9397-08002B2CF9AE}" pid="127" name="Month9">
    <vt:lpwstr>September</vt:lpwstr>
  </property>
  <property fmtid="{D5CDD505-2E9C-101B-9397-08002B2CF9AE}" pid="128" name="Month10">
    <vt:lpwstr>October</vt:lpwstr>
  </property>
  <property fmtid="{D5CDD505-2E9C-101B-9397-08002B2CF9AE}" pid="129" name="Month11">
    <vt:lpwstr>November</vt:lpwstr>
  </property>
  <property fmtid="{D5CDD505-2E9C-101B-9397-08002B2CF9AE}" pid="130" name="Month12">
    <vt:lpwstr>December</vt:lpwstr>
  </property>
  <property fmtid="{D5CDD505-2E9C-101B-9397-08002B2CF9AE}" pid="131" name="D1">
    <vt:lpwstr>S</vt:lpwstr>
  </property>
  <property fmtid="{D5CDD505-2E9C-101B-9397-08002B2CF9AE}" pid="132" name="D2">
    <vt:lpwstr>M</vt:lpwstr>
  </property>
  <property fmtid="{D5CDD505-2E9C-101B-9397-08002B2CF9AE}" pid="133" name="D3">
    <vt:lpwstr>T</vt:lpwstr>
  </property>
  <property fmtid="{D5CDD505-2E9C-101B-9397-08002B2CF9AE}" pid="134" name="D4">
    <vt:lpwstr>W</vt:lpwstr>
  </property>
  <property fmtid="{D5CDD505-2E9C-101B-9397-08002B2CF9AE}" pid="135" name="D5">
    <vt:lpwstr>T</vt:lpwstr>
  </property>
  <property fmtid="{D5CDD505-2E9C-101B-9397-08002B2CF9AE}" pid="136" name="D6">
    <vt:lpwstr>F</vt:lpwstr>
  </property>
  <property fmtid="{D5CDD505-2E9C-101B-9397-08002B2CF9AE}" pid="137" name="D7">
    <vt:lpwstr>S</vt:lpwstr>
  </property>
  <property fmtid="{D5CDD505-2E9C-101B-9397-08002B2CF9AE}" pid="138" name="Chart_Num_Categories_On_XAxis">
    <vt:lpwstr>6</vt:lpwstr>
  </property>
  <property fmtid="{D5CDD505-2E9C-101B-9397-08002B2CF9AE}" pid="139" name="Chart_Annotation_Add_Date">
    <vt:lpwstr>True</vt:lpwstr>
  </property>
  <property fmtid="{D5CDD505-2E9C-101B-9397-08002B2CF9AE}" pid="140" name="Chart_Annotation_Date_Bold">
    <vt:lpwstr>True</vt:lpwstr>
  </property>
  <property fmtid="{D5CDD505-2E9C-101B-9397-08002B2CF9AE}" pid="141" name="Chart_Annotation_Date_Format">
    <vt:lpwstr>F1</vt:lpwstr>
  </property>
  <property fmtid="{D5CDD505-2E9C-101B-9397-08002B2CF9AE}" pid="142" name="Chart_Pie_Chart_Labels">
    <vt:lpwstr>True</vt:lpwstr>
  </property>
  <property fmtid="{D5CDD505-2E9C-101B-9397-08002B2CF9AE}" pid="143" name="Chart_Pie_Chart_Legend">
    <vt:lpwstr>False</vt:lpwstr>
  </property>
  <property fmtid="{D5CDD505-2E9C-101B-9397-08002B2CF9AE}" pid="144" name="Chart_Average_Translated-T">
    <vt:lpwstr>Average</vt:lpwstr>
  </property>
  <property fmtid="{D5CDD505-2E9C-101B-9397-08002B2CF9AE}" pid="145" name="Chart_Share_PX-T">
    <vt:lpwstr>Stock price</vt:lpwstr>
  </property>
  <property fmtid="{D5CDD505-2E9C-101B-9397-08002B2CF9AE}" pid="146" name="Chart_Stock_Volume_XAxis-T">
    <vt:lpwstr>Closing date</vt:lpwstr>
  </property>
  <property fmtid="{D5CDD505-2E9C-101B-9397-08002B2CF9AE}" pid="147" name="Chart_Volume_Label-T">
    <vt:lpwstr>Volume (000s)</vt:lpwstr>
  </property>
  <property fmtid="{D5CDD505-2E9C-101B-9397-08002B2CF9AE}" pid="148" name="Chart_Thick_Lines">
    <vt:lpwstr>False</vt:lpwstr>
  </property>
  <property fmtid="{D5CDD505-2E9C-101B-9397-08002B2CF9AE}" pid="149" name="Chart_Show_Gridlines">
    <vt:lpwstr>True</vt:lpwstr>
  </property>
  <property fmtid="{D5CDD505-2E9C-101B-9397-08002B2CF9AE}" pid="150" name="Chart_Show_YAxis">
    <vt:lpwstr>False</vt:lpwstr>
  </property>
  <property fmtid="{D5CDD505-2E9C-101B-9397-08002B2CF9AE}" pid="151" name="Chart_Use_Stack_White_Border">
    <vt:lpwstr>True</vt:lpwstr>
  </property>
  <property fmtid="{D5CDD505-2E9C-101B-9397-08002B2CF9AE}" pid="152" name="Chart_Use_Dash_Style">
    <vt:lpwstr>False</vt:lpwstr>
  </property>
  <property fmtid="{D5CDD505-2E9C-101B-9397-08002B2CF9AE}" pid="153" name="_IQPDocumentId">
    <vt:lpwstr>90fdf5cf-d2ee-4752-afa9-b55eaa6e16a5</vt:lpwstr>
  </property>
  <property fmtid="{D5CDD505-2E9C-101B-9397-08002B2CF9AE}" pid="154" name="DateFormat.Ppt">
    <vt:lpwstr>F1</vt:lpwstr>
  </property>
  <property fmtid="{D5CDD505-2E9C-101B-9397-08002B2CF9AE}" pid="155" name="DraftStamp.Ppt">
    <vt:bool>false</vt:bool>
  </property>
  <property fmtid="{D5CDD505-2E9C-101B-9397-08002B2CF9AE}" pid="156" name="IQP_Classification">
    <vt:lpwstr>Off|Off|Confidential|Locations: Global|Had CID</vt:lpwstr>
  </property>
  <property fmtid="{D5CDD505-2E9C-101B-9397-08002B2CF9AE}" pid="157" name="_IQPProtectionDigest">
    <vt:lpwstr>strictly confidential data, global users (smartcard required)</vt:lpwstr>
  </property>
  <property fmtid="{D5CDD505-2E9C-101B-9397-08002B2CF9AE}" pid="158" name="_IQPPolicyProtection">
    <vt:lpwstr>strictly confidential data, global users (smartcard required)</vt:lpwstr>
  </property>
  <property fmtid="{D5CDD505-2E9C-101B-9397-08002B2CF9AE}" pid="159" name="_SIProp12DataClass+887a1375-7cd4-44a3-ad24-f215f9f1a6ed">
    <vt:lpwstr>v=1.2&gt;I=887a1375-7cd4-44a3-ad24-f215f9f1a6ed&amp;N=Locations%3a+Global&amp;V=1.3&amp;U=System&amp;D=System&amp;A=Associated&amp;H=False</vt:lpwstr>
  </property>
  <property fmtid="{D5CDD505-2E9C-101B-9397-08002B2CF9AE}" pid="160" name="_SIProp12DataClass+b0297065-a65c-4286-9d63-f0400298c942">
    <vt:lpwstr>v=1.2&gt;I=b0297065-a65c-4286-9d63-f0400298c942&amp;N=Had+CID&amp;V=1.3&amp;U=UBSPROD%5ct612379&amp;D=UBSPROD%5ct440028&amp;A=Associated&amp;H=True</vt:lpwstr>
  </property>
  <property fmtid="{D5CDD505-2E9C-101B-9397-08002B2CF9AE}" pid="161" name="_SIProp12DataClass+6d062c3a-efeb-4cbc-aad9-5246ccbdd86a">
    <vt:lpwstr>v=1.2&gt;I=6d062c3a-efeb-4cbc-aad9-5246ccbdd86a&amp;N=Off&amp;V=1.3&amp;U=UBSPROD%5ct621266&amp;D=Giesinger%2c+Daniel&amp;A=Associated&amp;H=True</vt:lpwstr>
  </property>
  <property fmtid="{D5CDD505-2E9C-101B-9397-08002B2CF9AE}" pid="162" name="_SIProp12DataClass+837b4857-8dcc-464f-823f-79557438fac1">
    <vt:lpwstr>v=1.2&gt;I=837b4857-8dcc-464f-823f-79557438fac1&amp;N=Confidential&amp;V=1.3&amp;U=UBSPROD%5ct621266&amp;D=UBSPROD%5clapinska&amp;A=Associated&amp;H=True</vt:lpwstr>
  </property>
  <property fmtid="{D5CDD505-2E9C-101B-9397-08002B2CF9AE}" pid="163" name="_SIProp12DataClass+6298365e-5d9f-41f1-b1d8-f6ada1657f69">
    <vt:lpwstr>v=1.2&gt;I=6298365e-5d9f-41f1-b1d8-f6ada1657f69&amp;N=Off&amp;V=1.3&amp;U=System&amp;D=System&amp;A=Associated&amp;H=False</vt:lpwstr>
  </property>
  <property fmtid="{D5CDD505-2E9C-101B-9397-08002B2CF9AE}" pid="164" name="MSIP_Label_7bdbf20b-3a78-4ca0-8f20-e5362f05694d_Enabled">
    <vt:lpwstr>True</vt:lpwstr>
  </property>
  <property fmtid="{D5CDD505-2E9C-101B-9397-08002B2CF9AE}" pid="165" name="IQPDataClasses">
    <vt:lpwstr>Had CID</vt:lpwstr>
  </property>
  <property fmtid="{D5CDD505-2E9C-101B-9397-08002B2CF9AE}" pid="166" name="PresPrint4x3OnScreen">
    <vt:bool>true</vt:bool>
  </property>
</Properties>
</file>