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41.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tags/tag142.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8"/>
  </p:sldMasterIdLst>
  <p:notesMasterIdLst>
    <p:notesMasterId r:id="rId22"/>
  </p:notesMasterIdLst>
  <p:handoutMasterIdLst>
    <p:handoutMasterId r:id="rId23"/>
  </p:handoutMasterIdLst>
  <p:sldIdLst>
    <p:sldId id="381" r:id="rId9"/>
    <p:sldId id="485" r:id="rId10"/>
    <p:sldId id="488" r:id="rId11"/>
    <p:sldId id="486" r:id="rId12"/>
    <p:sldId id="490" r:id="rId13"/>
    <p:sldId id="491" r:id="rId14"/>
    <p:sldId id="492" r:id="rId15"/>
    <p:sldId id="489" r:id="rId16"/>
    <p:sldId id="493" r:id="rId17"/>
    <p:sldId id="494" r:id="rId18"/>
    <p:sldId id="495" r:id="rId19"/>
    <p:sldId id="487" r:id="rId20"/>
    <p:sldId id="452" r:id="rId21"/>
  </p:sldIdLst>
  <p:sldSz cx="13404850" cy="7543800"/>
  <p:notesSz cx="6858000" cy="9926638"/>
  <p:custDataLst>
    <p:tags r:id="rId24"/>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27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559"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83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116"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394" algn="l" defTabSz="1218559" rtl="0" eaLnBrk="1" latinLnBrk="0" hangingPunct="1">
      <a:defRPr kern="1200">
        <a:solidFill>
          <a:schemeClr val="tx1"/>
        </a:solidFill>
        <a:latin typeface="Frutiger 55 Roman" pitchFamily="34" charset="0"/>
        <a:ea typeface="+mn-ea"/>
        <a:cs typeface="+mn-cs"/>
      </a:defRPr>
    </a:lvl6pPr>
    <a:lvl7pPr marL="3655675" algn="l" defTabSz="1218559" rtl="0" eaLnBrk="1" latinLnBrk="0" hangingPunct="1">
      <a:defRPr kern="1200">
        <a:solidFill>
          <a:schemeClr val="tx1"/>
        </a:solidFill>
        <a:latin typeface="Frutiger 55 Roman" pitchFamily="34" charset="0"/>
        <a:ea typeface="+mn-ea"/>
        <a:cs typeface="+mn-cs"/>
      </a:defRPr>
    </a:lvl7pPr>
    <a:lvl8pPr marL="4264953" algn="l" defTabSz="1218559" rtl="0" eaLnBrk="1" latinLnBrk="0" hangingPunct="1">
      <a:defRPr kern="1200">
        <a:solidFill>
          <a:schemeClr val="tx1"/>
        </a:solidFill>
        <a:latin typeface="Frutiger 55 Roman" pitchFamily="34" charset="0"/>
        <a:ea typeface="+mn-ea"/>
        <a:cs typeface="+mn-cs"/>
      </a:defRPr>
    </a:lvl8pPr>
    <a:lvl9pPr marL="4874232" algn="l" defTabSz="1218559"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85"/>
            <p14:sldId id="488"/>
            <p14:sldId id="486"/>
            <p14:sldId id="490"/>
            <p14:sldId id="491"/>
            <p14:sldId id="492"/>
            <p14:sldId id="489"/>
            <p14:sldId id="493"/>
            <p14:sldId id="494"/>
            <p14:sldId id="495"/>
            <p14:sldId id="487"/>
            <p14:sldId id="452"/>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0000"/>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378" y="-282"/>
      </p:cViewPr>
      <p:guideLst>
        <p:guide orient="horz" pos="3827"/>
        <p:guide orient="horz" pos="686"/>
        <p:guide orient="horz" pos="546"/>
        <p:guide orient="horz" pos="343"/>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customXml" Target="../customXml/item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3.xml"/><Relationship Id="rId24" Type="http://schemas.openxmlformats.org/officeDocument/2006/relationships/tags" Target="tags/tag1.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nycroot\data\equities\research\wealthmgmt\strategy\wmr%20americas\GIR\Common%20Shared%20Folders\Equity%20Strategy\Data\Historical%20market%20analysis\spx%20and%20ism%20longer%20term.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GIR\Common%20Shared%20Folders\Equity%20Strategy\Data\2020%20Data\Valuation%20HC%20vs%20SP500%202006-2020%20dl.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554808118302688E-2"/>
          <c:y val="3.9586854460093898E-2"/>
          <c:w val="0.82166754714766088"/>
          <c:h val="0.70898512685914261"/>
        </c:manualLayout>
      </c:layout>
      <c:lineChart>
        <c:grouping val="standard"/>
        <c:varyColors val="0"/>
        <c:ser>
          <c:idx val="0"/>
          <c:order val="0"/>
          <c:tx>
            <c:v>ISM manufacturing index (left)</c:v>
          </c:tx>
          <c:spPr>
            <a:ln w="28575">
              <a:solidFill>
                <a:srgbClr val="4D3C2F"/>
              </a:solidFill>
              <a:prstDash val="solid"/>
            </a:ln>
          </c:spPr>
          <c:marker>
            <c:symbol val="none"/>
          </c:marker>
          <c:cat>
            <c:numRef>
              <c:f>Sheet1!$E$16:$E$500</c:f>
              <c:numCache>
                <c:formatCode>m/d/yyyy</c:formatCode>
                <c:ptCount val="485"/>
                <c:pt idx="0">
                  <c:v>33269</c:v>
                </c:pt>
                <c:pt idx="1">
                  <c:v>33297</c:v>
                </c:pt>
                <c:pt idx="2">
                  <c:v>33328</c:v>
                </c:pt>
                <c:pt idx="3">
                  <c:v>33358</c:v>
                </c:pt>
                <c:pt idx="4">
                  <c:v>33389</c:v>
                </c:pt>
                <c:pt idx="5">
                  <c:v>33419</c:v>
                </c:pt>
                <c:pt idx="6">
                  <c:v>33450</c:v>
                </c:pt>
                <c:pt idx="7">
                  <c:v>33481</c:v>
                </c:pt>
                <c:pt idx="8">
                  <c:v>33511</c:v>
                </c:pt>
                <c:pt idx="9">
                  <c:v>33542</c:v>
                </c:pt>
                <c:pt idx="10">
                  <c:v>33572</c:v>
                </c:pt>
                <c:pt idx="11">
                  <c:v>33603</c:v>
                </c:pt>
                <c:pt idx="12">
                  <c:v>33634</c:v>
                </c:pt>
                <c:pt idx="13">
                  <c:v>33663</c:v>
                </c:pt>
                <c:pt idx="14">
                  <c:v>33694</c:v>
                </c:pt>
                <c:pt idx="15">
                  <c:v>33724</c:v>
                </c:pt>
                <c:pt idx="16">
                  <c:v>33755</c:v>
                </c:pt>
                <c:pt idx="17">
                  <c:v>33785</c:v>
                </c:pt>
                <c:pt idx="18">
                  <c:v>33816</c:v>
                </c:pt>
                <c:pt idx="19">
                  <c:v>33847</c:v>
                </c:pt>
                <c:pt idx="20">
                  <c:v>33877</c:v>
                </c:pt>
                <c:pt idx="21">
                  <c:v>33908</c:v>
                </c:pt>
                <c:pt idx="22">
                  <c:v>33938</c:v>
                </c:pt>
                <c:pt idx="23">
                  <c:v>33969</c:v>
                </c:pt>
                <c:pt idx="24">
                  <c:v>34000</c:v>
                </c:pt>
                <c:pt idx="25">
                  <c:v>34028</c:v>
                </c:pt>
                <c:pt idx="26">
                  <c:v>34059</c:v>
                </c:pt>
                <c:pt idx="27">
                  <c:v>34089</c:v>
                </c:pt>
                <c:pt idx="28">
                  <c:v>34120</c:v>
                </c:pt>
                <c:pt idx="29">
                  <c:v>34150</c:v>
                </c:pt>
                <c:pt idx="30">
                  <c:v>34181</c:v>
                </c:pt>
                <c:pt idx="31">
                  <c:v>34212</c:v>
                </c:pt>
                <c:pt idx="32">
                  <c:v>34242</c:v>
                </c:pt>
                <c:pt idx="33">
                  <c:v>34273</c:v>
                </c:pt>
                <c:pt idx="34">
                  <c:v>34303</c:v>
                </c:pt>
                <c:pt idx="35">
                  <c:v>34334</c:v>
                </c:pt>
                <c:pt idx="36">
                  <c:v>34365</c:v>
                </c:pt>
                <c:pt idx="37">
                  <c:v>34393</c:v>
                </c:pt>
                <c:pt idx="38">
                  <c:v>34424</c:v>
                </c:pt>
                <c:pt idx="39">
                  <c:v>34454</c:v>
                </c:pt>
                <c:pt idx="40">
                  <c:v>34485</c:v>
                </c:pt>
                <c:pt idx="41">
                  <c:v>34515</c:v>
                </c:pt>
                <c:pt idx="42">
                  <c:v>34546</c:v>
                </c:pt>
                <c:pt idx="43">
                  <c:v>34577</c:v>
                </c:pt>
                <c:pt idx="44">
                  <c:v>34607</c:v>
                </c:pt>
                <c:pt idx="45">
                  <c:v>34638</c:v>
                </c:pt>
                <c:pt idx="46">
                  <c:v>34668</c:v>
                </c:pt>
                <c:pt idx="47">
                  <c:v>34699</c:v>
                </c:pt>
                <c:pt idx="48">
                  <c:v>34730</c:v>
                </c:pt>
                <c:pt idx="49">
                  <c:v>34758</c:v>
                </c:pt>
                <c:pt idx="50">
                  <c:v>34789</c:v>
                </c:pt>
                <c:pt idx="51">
                  <c:v>34819</c:v>
                </c:pt>
                <c:pt idx="52">
                  <c:v>34850</c:v>
                </c:pt>
                <c:pt idx="53">
                  <c:v>34880</c:v>
                </c:pt>
                <c:pt idx="54">
                  <c:v>34911</c:v>
                </c:pt>
                <c:pt idx="55">
                  <c:v>34942</c:v>
                </c:pt>
                <c:pt idx="56">
                  <c:v>34972</c:v>
                </c:pt>
                <c:pt idx="57">
                  <c:v>35003</c:v>
                </c:pt>
                <c:pt idx="58">
                  <c:v>35033</c:v>
                </c:pt>
                <c:pt idx="59">
                  <c:v>35064</c:v>
                </c:pt>
                <c:pt idx="60">
                  <c:v>35095</c:v>
                </c:pt>
                <c:pt idx="61">
                  <c:v>35124</c:v>
                </c:pt>
                <c:pt idx="62">
                  <c:v>35155</c:v>
                </c:pt>
                <c:pt idx="63">
                  <c:v>35185</c:v>
                </c:pt>
                <c:pt idx="64">
                  <c:v>35216</c:v>
                </c:pt>
                <c:pt idx="65">
                  <c:v>35246</c:v>
                </c:pt>
                <c:pt idx="66">
                  <c:v>35277</c:v>
                </c:pt>
                <c:pt idx="67">
                  <c:v>35308</c:v>
                </c:pt>
                <c:pt idx="68">
                  <c:v>35338</c:v>
                </c:pt>
                <c:pt idx="69">
                  <c:v>35369</c:v>
                </c:pt>
                <c:pt idx="70">
                  <c:v>35399</c:v>
                </c:pt>
                <c:pt idx="71">
                  <c:v>35430</c:v>
                </c:pt>
                <c:pt idx="72">
                  <c:v>35461</c:v>
                </c:pt>
                <c:pt idx="73">
                  <c:v>35489</c:v>
                </c:pt>
                <c:pt idx="74">
                  <c:v>35520</c:v>
                </c:pt>
                <c:pt idx="75">
                  <c:v>35550</c:v>
                </c:pt>
                <c:pt idx="76">
                  <c:v>35581</c:v>
                </c:pt>
                <c:pt idx="77">
                  <c:v>35611</c:v>
                </c:pt>
                <c:pt idx="78">
                  <c:v>35642</c:v>
                </c:pt>
                <c:pt idx="79">
                  <c:v>35673</c:v>
                </c:pt>
                <c:pt idx="80">
                  <c:v>35703</c:v>
                </c:pt>
                <c:pt idx="81">
                  <c:v>35734</c:v>
                </c:pt>
                <c:pt idx="82">
                  <c:v>35764</c:v>
                </c:pt>
                <c:pt idx="83">
                  <c:v>35795</c:v>
                </c:pt>
                <c:pt idx="84">
                  <c:v>35826</c:v>
                </c:pt>
                <c:pt idx="85">
                  <c:v>35854</c:v>
                </c:pt>
                <c:pt idx="86">
                  <c:v>35885</c:v>
                </c:pt>
                <c:pt idx="87">
                  <c:v>35915</c:v>
                </c:pt>
                <c:pt idx="88">
                  <c:v>35946</c:v>
                </c:pt>
                <c:pt idx="89">
                  <c:v>35976</c:v>
                </c:pt>
                <c:pt idx="90">
                  <c:v>36007</c:v>
                </c:pt>
                <c:pt idx="91">
                  <c:v>36038</c:v>
                </c:pt>
                <c:pt idx="92">
                  <c:v>36068</c:v>
                </c:pt>
                <c:pt idx="93">
                  <c:v>36099</c:v>
                </c:pt>
                <c:pt idx="94">
                  <c:v>36129</c:v>
                </c:pt>
                <c:pt idx="95">
                  <c:v>36160</c:v>
                </c:pt>
                <c:pt idx="96">
                  <c:v>36191</c:v>
                </c:pt>
                <c:pt idx="97">
                  <c:v>36219</c:v>
                </c:pt>
                <c:pt idx="98">
                  <c:v>36250</c:v>
                </c:pt>
                <c:pt idx="99">
                  <c:v>36280</c:v>
                </c:pt>
                <c:pt idx="100">
                  <c:v>36311</c:v>
                </c:pt>
                <c:pt idx="101">
                  <c:v>36341</c:v>
                </c:pt>
                <c:pt idx="102">
                  <c:v>36372</c:v>
                </c:pt>
                <c:pt idx="103">
                  <c:v>36403</c:v>
                </c:pt>
                <c:pt idx="104">
                  <c:v>36433</c:v>
                </c:pt>
                <c:pt idx="105">
                  <c:v>36464</c:v>
                </c:pt>
                <c:pt idx="106">
                  <c:v>36494</c:v>
                </c:pt>
                <c:pt idx="107">
                  <c:v>36525</c:v>
                </c:pt>
                <c:pt idx="108">
                  <c:v>36556</c:v>
                </c:pt>
                <c:pt idx="109">
                  <c:v>36585</c:v>
                </c:pt>
                <c:pt idx="110">
                  <c:v>36616</c:v>
                </c:pt>
                <c:pt idx="111">
                  <c:v>36646</c:v>
                </c:pt>
                <c:pt idx="112">
                  <c:v>36677</c:v>
                </c:pt>
                <c:pt idx="113">
                  <c:v>36707</c:v>
                </c:pt>
                <c:pt idx="114">
                  <c:v>36738</c:v>
                </c:pt>
                <c:pt idx="115">
                  <c:v>36769</c:v>
                </c:pt>
                <c:pt idx="116">
                  <c:v>36799</c:v>
                </c:pt>
                <c:pt idx="117">
                  <c:v>36830</c:v>
                </c:pt>
                <c:pt idx="118">
                  <c:v>36860</c:v>
                </c:pt>
                <c:pt idx="119">
                  <c:v>36891</c:v>
                </c:pt>
                <c:pt idx="120">
                  <c:v>36922</c:v>
                </c:pt>
                <c:pt idx="121">
                  <c:v>36950</c:v>
                </c:pt>
                <c:pt idx="122">
                  <c:v>36981</c:v>
                </c:pt>
                <c:pt idx="123">
                  <c:v>37011</c:v>
                </c:pt>
                <c:pt idx="124">
                  <c:v>37042</c:v>
                </c:pt>
                <c:pt idx="125">
                  <c:v>37072</c:v>
                </c:pt>
                <c:pt idx="126">
                  <c:v>37103</c:v>
                </c:pt>
                <c:pt idx="127">
                  <c:v>37134</c:v>
                </c:pt>
                <c:pt idx="128">
                  <c:v>37164</c:v>
                </c:pt>
                <c:pt idx="129">
                  <c:v>37195</c:v>
                </c:pt>
                <c:pt idx="130">
                  <c:v>37225</c:v>
                </c:pt>
                <c:pt idx="131">
                  <c:v>37256</c:v>
                </c:pt>
                <c:pt idx="132">
                  <c:v>37287</c:v>
                </c:pt>
                <c:pt idx="133">
                  <c:v>37315</c:v>
                </c:pt>
                <c:pt idx="134">
                  <c:v>37346</c:v>
                </c:pt>
                <c:pt idx="135">
                  <c:v>37376</c:v>
                </c:pt>
                <c:pt idx="136">
                  <c:v>37407</c:v>
                </c:pt>
                <c:pt idx="137">
                  <c:v>37437</c:v>
                </c:pt>
                <c:pt idx="138">
                  <c:v>37468</c:v>
                </c:pt>
                <c:pt idx="139">
                  <c:v>37499</c:v>
                </c:pt>
                <c:pt idx="140">
                  <c:v>37529</c:v>
                </c:pt>
                <c:pt idx="141">
                  <c:v>37560</c:v>
                </c:pt>
                <c:pt idx="142">
                  <c:v>37590</c:v>
                </c:pt>
                <c:pt idx="143">
                  <c:v>37621</c:v>
                </c:pt>
                <c:pt idx="144">
                  <c:v>37652</c:v>
                </c:pt>
                <c:pt idx="145">
                  <c:v>37680</c:v>
                </c:pt>
                <c:pt idx="146">
                  <c:v>37711</c:v>
                </c:pt>
                <c:pt idx="147">
                  <c:v>37741</c:v>
                </c:pt>
                <c:pt idx="148">
                  <c:v>37772</c:v>
                </c:pt>
                <c:pt idx="149">
                  <c:v>37802</c:v>
                </c:pt>
                <c:pt idx="150">
                  <c:v>37833</c:v>
                </c:pt>
                <c:pt idx="151">
                  <c:v>37864</c:v>
                </c:pt>
                <c:pt idx="152">
                  <c:v>37894</c:v>
                </c:pt>
                <c:pt idx="153">
                  <c:v>37925</c:v>
                </c:pt>
                <c:pt idx="154">
                  <c:v>37955</c:v>
                </c:pt>
                <c:pt idx="155">
                  <c:v>37986</c:v>
                </c:pt>
                <c:pt idx="156">
                  <c:v>38017</c:v>
                </c:pt>
                <c:pt idx="157">
                  <c:v>38046</c:v>
                </c:pt>
                <c:pt idx="158">
                  <c:v>38077</c:v>
                </c:pt>
                <c:pt idx="159">
                  <c:v>38107</c:v>
                </c:pt>
                <c:pt idx="160">
                  <c:v>38138</c:v>
                </c:pt>
                <c:pt idx="161">
                  <c:v>38168</c:v>
                </c:pt>
                <c:pt idx="162">
                  <c:v>38199</c:v>
                </c:pt>
                <c:pt idx="163">
                  <c:v>38230</c:v>
                </c:pt>
                <c:pt idx="164">
                  <c:v>38260</c:v>
                </c:pt>
                <c:pt idx="165">
                  <c:v>38291</c:v>
                </c:pt>
                <c:pt idx="166">
                  <c:v>38321</c:v>
                </c:pt>
                <c:pt idx="167">
                  <c:v>38352</c:v>
                </c:pt>
                <c:pt idx="168">
                  <c:v>38383</c:v>
                </c:pt>
                <c:pt idx="169">
                  <c:v>38411</c:v>
                </c:pt>
                <c:pt idx="170">
                  <c:v>38442</c:v>
                </c:pt>
                <c:pt idx="171">
                  <c:v>38472</c:v>
                </c:pt>
                <c:pt idx="172">
                  <c:v>38503</c:v>
                </c:pt>
                <c:pt idx="173">
                  <c:v>38533</c:v>
                </c:pt>
                <c:pt idx="174">
                  <c:v>38564</c:v>
                </c:pt>
                <c:pt idx="175">
                  <c:v>38595</c:v>
                </c:pt>
                <c:pt idx="176">
                  <c:v>38625</c:v>
                </c:pt>
                <c:pt idx="177">
                  <c:v>38656</c:v>
                </c:pt>
                <c:pt idx="178">
                  <c:v>38686</c:v>
                </c:pt>
                <c:pt idx="179">
                  <c:v>38717</c:v>
                </c:pt>
                <c:pt idx="180">
                  <c:v>38748</c:v>
                </c:pt>
                <c:pt idx="181">
                  <c:v>38776</c:v>
                </c:pt>
                <c:pt idx="182">
                  <c:v>38807</c:v>
                </c:pt>
                <c:pt idx="183">
                  <c:v>38837</c:v>
                </c:pt>
                <c:pt idx="184">
                  <c:v>38868</c:v>
                </c:pt>
                <c:pt idx="185">
                  <c:v>38898</c:v>
                </c:pt>
                <c:pt idx="186">
                  <c:v>38929</c:v>
                </c:pt>
                <c:pt idx="187">
                  <c:v>38960</c:v>
                </c:pt>
                <c:pt idx="188">
                  <c:v>38990</c:v>
                </c:pt>
                <c:pt idx="189">
                  <c:v>39021</c:v>
                </c:pt>
                <c:pt idx="190">
                  <c:v>39051</c:v>
                </c:pt>
                <c:pt idx="191">
                  <c:v>39082</c:v>
                </c:pt>
                <c:pt idx="192">
                  <c:v>39113</c:v>
                </c:pt>
                <c:pt idx="193">
                  <c:v>39141</c:v>
                </c:pt>
                <c:pt idx="194">
                  <c:v>39172</c:v>
                </c:pt>
                <c:pt idx="195">
                  <c:v>39202</c:v>
                </c:pt>
                <c:pt idx="196">
                  <c:v>39233</c:v>
                </c:pt>
                <c:pt idx="197">
                  <c:v>39263</c:v>
                </c:pt>
                <c:pt idx="198">
                  <c:v>39294</c:v>
                </c:pt>
                <c:pt idx="199">
                  <c:v>39325</c:v>
                </c:pt>
                <c:pt idx="200">
                  <c:v>39355</c:v>
                </c:pt>
                <c:pt idx="201">
                  <c:v>39386</c:v>
                </c:pt>
                <c:pt idx="202">
                  <c:v>39416</c:v>
                </c:pt>
                <c:pt idx="203">
                  <c:v>39447</c:v>
                </c:pt>
                <c:pt idx="204">
                  <c:v>39478</c:v>
                </c:pt>
                <c:pt idx="205">
                  <c:v>39507</c:v>
                </c:pt>
                <c:pt idx="206">
                  <c:v>39538</c:v>
                </c:pt>
                <c:pt idx="207">
                  <c:v>39568</c:v>
                </c:pt>
                <c:pt idx="208">
                  <c:v>39599</c:v>
                </c:pt>
                <c:pt idx="209">
                  <c:v>39629</c:v>
                </c:pt>
                <c:pt idx="210">
                  <c:v>39660</c:v>
                </c:pt>
                <c:pt idx="211">
                  <c:v>39691</c:v>
                </c:pt>
                <c:pt idx="212">
                  <c:v>39721</c:v>
                </c:pt>
                <c:pt idx="213">
                  <c:v>39752</c:v>
                </c:pt>
                <c:pt idx="214">
                  <c:v>39782</c:v>
                </c:pt>
                <c:pt idx="215">
                  <c:v>39813</c:v>
                </c:pt>
                <c:pt idx="216">
                  <c:v>39844</c:v>
                </c:pt>
                <c:pt idx="217">
                  <c:v>39872</c:v>
                </c:pt>
                <c:pt idx="218">
                  <c:v>39903</c:v>
                </c:pt>
                <c:pt idx="219">
                  <c:v>39933</c:v>
                </c:pt>
                <c:pt idx="220">
                  <c:v>39964</c:v>
                </c:pt>
                <c:pt idx="221">
                  <c:v>39994</c:v>
                </c:pt>
                <c:pt idx="222">
                  <c:v>40025</c:v>
                </c:pt>
                <c:pt idx="223">
                  <c:v>40056</c:v>
                </c:pt>
                <c:pt idx="224">
                  <c:v>40086</c:v>
                </c:pt>
                <c:pt idx="225">
                  <c:v>40117</c:v>
                </c:pt>
                <c:pt idx="226">
                  <c:v>40147</c:v>
                </c:pt>
                <c:pt idx="227">
                  <c:v>40178</c:v>
                </c:pt>
                <c:pt idx="228">
                  <c:v>40209</c:v>
                </c:pt>
                <c:pt idx="229">
                  <c:v>40237</c:v>
                </c:pt>
                <c:pt idx="230">
                  <c:v>40268</c:v>
                </c:pt>
                <c:pt idx="231">
                  <c:v>40298</c:v>
                </c:pt>
                <c:pt idx="232">
                  <c:v>40329</c:v>
                </c:pt>
                <c:pt idx="233">
                  <c:v>40359</c:v>
                </c:pt>
                <c:pt idx="234">
                  <c:v>40390</c:v>
                </c:pt>
                <c:pt idx="235">
                  <c:v>40421</c:v>
                </c:pt>
                <c:pt idx="236">
                  <c:v>40451</c:v>
                </c:pt>
                <c:pt idx="237">
                  <c:v>40482</c:v>
                </c:pt>
                <c:pt idx="238">
                  <c:v>40512</c:v>
                </c:pt>
                <c:pt idx="239">
                  <c:v>40543</c:v>
                </c:pt>
                <c:pt idx="240">
                  <c:v>40574</c:v>
                </c:pt>
                <c:pt idx="241">
                  <c:v>40602</c:v>
                </c:pt>
                <c:pt idx="242">
                  <c:v>40633</c:v>
                </c:pt>
                <c:pt idx="243">
                  <c:v>40663</c:v>
                </c:pt>
                <c:pt idx="244">
                  <c:v>40694</c:v>
                </c:pt>
                <c:pt idx="245">
                  <c:v>40724</c:v>
                </c:pt>
                <c:pt idx="246">
                  <c:v>40755</c:v>
                </c:pt>
                <c:pt idx="247">
                  <c:v>40786</c:v>
                </c:pt>
                <c:pt idx="248">
                  <c:v>40816</c:v>
                </c:pt>
                <c:pt idx="249">
                  <c:v>40847</c:v>
                </c:pt>
                <c:pt idx="250">
                  <c:v>40877</c:v>
                </c:pt>
                <c:pt idx="251">
                  <c:v>40908</c:v>
                </c:pt>
                <c:pt idx="252">
                  <c:v>40939</c:v>
                </c:pt>
                <c:pt idx="253">
                  <c:v>40968</c:v>
                </c:pt>
                <c:pt idx="254">
                  <c:v>40999</c:v>
                </c:pt>
                <c:pt idx="255">
                  <c:v>41029</c:v>
                </c:pt>
                <c:pt idx="256">
                  <c:v>41060</c:v>
                </c:pt>
                <c:pt idx="257">
                  <c:v>41090</c:v>
                </c:pt>
                <c:pt idx="258">
                  <c:v>41121</c:v>
                </c:pt>
                <c:pt idx="259">
                  <c:v>41152</c:v>
                </c:pt>
                <c:pt idx="260">
                  <c:v>41182</c:v>
                </c:pt>
                <c:pt idx="261">
                  <c:v>41213</c:v>
                </c:pt>
                <c:pt idx="262">
                  <c:v>41243</c:v>
                </c:pt>
                <c:pt idx="263">
                  <c:v>41274</c:v>
                </c:pt>
                <c:pt idx="264">
                  <c:v>41305</c:v>
                </c:pt>
                <c:pt idx="265">
                  <c:v>41333</c:v>
                </c:pt>
                <c:pt idx="266">
                  <c:v>41364</c:v>
                </c:pt>
                <c:pt idx="267">
                  <c:v>41394</c:v>
                </c:pt>
                <c:pt idx="268">
                  <c:v>41425</c:v>
                </c:pt>
                <c:pt idx="269">
                  <c:v>41455</c:v>
                </c:pt>
                <c:pt idx="270">
                  <c:v>41486</c:v>
                </c:pt>
                <c:pt idx="271">
                  <c:v>41517</c:v>
                </c:pt>
                <c:pt idx="272">
                  <c:v>41547</c:v>
                </c:pt>
                <c:pt idx="273">
                  <c:v>41578</c:v>
                </c:pt>
                <c:pt idx="274">
                  <c:v>41608</c:v>
                </c:pt>
                <c:pt idx="275">
                  <c:v>41639</c:v>
                </c:pt>
                <c:pt idx="276">
                  <c:v>41670</c:v>
                </c:pt>
                <c:pt idx="277">
                  <c:v>41698</c:v>
                </c:pt>
                <c:pt idx="278">
                  <c:v>41729</c:v>
                </c:pt>
                <c:pt idx="279">
                  <c:v>41759</c:v>
                </c:pt>
                <c:pt idx="280">
                  <c:v>41790</c:v>
                </c:pt>
                <c:pt idx="281">
                  <c:v>41820</c:v>
                </c:pt>
                <c:pt idx="282">
                  <c:v>41851</c:v>
                </c:pt>
                <c:pt idx="283">
                  <c:v>41882</c:v>
                </c:pt>
                <c:pt idx="284">
                  <c:v>41912</c:v>
                </c:pt>
                <c:pt idx="285">
                  <c:v>41943</c:v>
                </c:pt>
                <c:pt idx="286">
                  <c:v>41973</c:v>
                </c:pt>
                <c:pt idx="287">
                  <c:v>42004</c:v>
                </c:pt>
                <c:pt idx="288">
                  <c:v>42035</c:v>
                </c:pt>
                <c:pt idx="289">
                  <c:v>42063</c:v>
                </c:pt>
                <c:pt idx="290">
                  <c:v>42094</c:v>
                </c:pt>
                <c:pt idx="291">
                  <c:v>42124</c:v>
                </c:pt>
                <c:pt idx="292">
                  <c:v>42155</c:v>
                </c:pt>
                <c:pt idx="293">
                  <c:v>42185</c:v>
                </c:pt>
                <c:pt idx="294">
                  <c:v>42216</c:v>
                </c:pt>
                <c:pt idx="295">
                  <c:v>42247</c:v>
                </c:pt>
                <c:pt idx="296">
                  <c:v>42277</c:v>
                </c:pt>
                <c:pt idx="297">
                  <c:v>42308</c:v>
                </c:pt>
                <c:pt idx="298">
                  <c:v>42338</c:v>
                </c:pt>
                <c:pt idx="299">
                  <c:v>42369</c:v>
                </c:pt>
                <c:pt idx="300">
                  <c:v>42400</c:v>
                </c:pt>
                <c:pt idx="301">
                  <c:v>42429</c:v>
                </c:pt>
                <c:pt idx="302">
                  <c:v>42460</c:v>
                </c:pt>
                <c:pt idx="303">
                  <c:v>42490</c:v>
                </c:pt>
                <c:pt idx="304">
                  <c:v>42521</c:v>
                </c:pt>
                <c:pt idx="305">
                  <c:v>42551</c:v>
                </c:pt>
                <c:pt idx="306">
                  <c:v>42582</c:v>
                </c:pt>
                <c:pt idx="307">
                  <c:v>42613</c:v>
                </c:pt>
                <c:pt idx="308">
                  <c:v>42643</c:v>
                </c:pt>
                <c:pt idx="309">
                  <c:v>42674</c:v>
                </c:pt>
                <c:pt idx="310">
                  <c:v>42704</c:v>
                </c:pt>
                <c:pt idx="311">
                  <c:v>42735</c:v>
                </c:pt>
                <c:pt idx="312">
                  <c:v>42766</c:v>
                </c:pt>
                <c:pt idx="313">
                  <c:v>42794</c:v>
                </c:pt>
                <c:pt idx="314">
                  <c:v>42825</c:v>
                </c:pt>
                <c:pt idx="315">
                  <c:v>42855</c:v>
                </c:pt>
                <c:pt idx="316">
                  <c:v>42886</c:v>
                </c:pt>
                <c:pt idx="317">
                  <c:v>42916</c:v>
                </c:pt>
                <c:pt idx="318">
                  <c:v>42947</c:v>
                </c:pt>
                <c:pt idx="319">
                  <c:v>42978</c:v>
                </c:pt>
                <c:pt idx="320">
                  <c:v>43008</c:v>
                </c:pt>
                <c:pt idx="321">
                  <c:v>43039</c:v>
                </c:pt>
                <c:pt idx="322">
                  <c:v>43069</c:v>
                </c:pt>
                <c:pt idx="323">
                  <c:v>43100</c:v>
                </c:pt>
                <c:pt idx="324">
                  <c:v>43131</c:v>
                </c:pt>
                <c:pt idx="325">
                  <c:v>43159</c:v>
                </c:pt>
                <c:pt idx="326">
                  <c:v>43190</c:v>
                </c:pt>
                <c:pt idx="327">
                  <c:v>43220</c:v>
                </c:pt>
                <c:pt idx="328">
                  <c:v>43251</c:v>
                </c:pt>
                <c:pt idx="329">
                  <c:v>43281</c:v>
                </c:pt>
                <c:pt idx="330">
                  <c:v>43312</c:v>
                </c:pt>
                <c:pt idx="331">
                  <c:v>43343</c:v>
                </c:pt>
                <c:pt idx="332">
                  <c:v>43373</c:v>
                </c:pt>
                <c:pt idx="333">
                  <c:v>43404</c:v>
                </c:pt>
                <c:pt idx="334">
                  <c:v>43434</c:v>
                </c:pt>
                <c:pt idx="335">
                  <c:v>43465</c:v>
                </c:pt>
                <c:pt idx="336">
                  <c:v>43496</c:v>
                </c:pt>
                <c:pt idx="337">
                  <c:v>43524</c:v>
                </c:pt>
                <c:pt idx="338">
                  <c:v>43555</c:v>
                </c:pt>
                <c:pt idx="339">
                  <c:v>43585</c:v>
                </c:pt>
                <c:pt idx="340">
                  <c:v>43616</c:v>
                </c:pt>
                <c:pt idx="341">
                  <c:v>43646</c:v>
                </c:pt>
                <c:pt idx="342">
                  <c:v>43677</c:v>
                </c:pt>
                <c:pt idx="343">
                  <c:v>43708</c:v>
                </c:pt>
                <c:pt idx="344">
                  <c:v>43738</c:v>
                </c:pt>
                <c:pt idx="345">
                  <c:v>43769</c:v>
                </c:pt>
                <c:pt idx="346">
                  <c:v>43799</c:v>
                </c:pt>
                <c:pt idx="347">
                  <c:v>43830</c:v>
                </c:pt>
                <c:pt idx="348">
                  <c:v>43861</c:v>
                </c:pt>
                <c:pt idx="349">
                  <c:v>43890</c:v>
                </c:pt>
                <c:pt idx="350">
                  <c:v>43921</c:v>
                </c:pt>
                <c:pt idx="351">
                  <c:v>43951</c:v>
                </c:pt>
                <c:pt idx="352">
                  <c:v>43982</c:v>
                </c:pt>
                <c:pt idx="353">
                  <c:v>44012</c:v>
                </c:pt>
                <c:pt idx="354">
                  <c:v>44043</c:v>
                </c:pt>
                <c:pt idx="355">
                  <c:v>44074</c:v>
                </c:pt>
                <c:pt idx="356">
                  <c:v>44104</c:v>
                </c:pt>
                <c:pt idx="357">
                  <c:v>44135</c:v>
                </c:pt>
                <c:pt idx="358">
                  <c:v>44165</c:v>
                </c:pt>
                <c:pt idx="359">
                  <c:v>44196</c:v>
                </c:pt>
                <c:pt idx="360">
                  <c:v>44227</c:v>
                </c:pt>
                <c:pt idx="361">
                  <c:v>44255</c:v>
                </c:pt>
                <c:pt idx="362">
                  <c:v>44286</c:v>
                </c:pt>
                <c:pt idx="363">
                  <c:v>44316</c:v>
                </c:pt>
                <c:pt idx="364">
                  <c:v>44347</c:v>
                </c:pt>
                <c:pt idx="365">
                  <c:v>44377</c:v>
                </c:pt>
                <c:pt idx="366">
                  <c:v>44408</c:v>
                </c:pt>
                <c:pt idx="367">
                  <c:v>44439</c:v>
                </c:pt>
                <c:pt idx="368">
                  <c:v>44469</c:v>
                </c:pt>
                <c:pt idx="369">
                  <c:v>44500</c:v>
                </c:pt>
              </c:numCache>
            </c:numRef>
          </c:cat>
          <c:val>
            <c:numRef>
              <c:f>Sheet1!$F$16:$F$374</c:f>
              <c:numCache>
                <c:formatCode>General</c:formatCode>
                <c:ptCount val="359"/>
                <c:pt idx="0">
                  <c:v>39.200000000000003</c:v>
                </c:pt>
                <c:pt idx="1">
                  <c:v>39.4</c:v>
                </c:pt>
                <c:pt idx="2">
                  <c:v>40.700000000000003</c:v>
                </c:pt>
                <c:pt idx="3">
                  <c:v>42.8</c:v>
                </c:pt>
                <c:pt idx="4">
                  <c:v>44.5</c:v>
                </c:pt>
                <c:pt idx="5">
                  <c:v>50.3</c:v>
                </c:pt>
                <c:pt idx="6">
                  <c:v>50.6</c:v>
                </c:pt>
                <c:pt idx="7">
                  <c:v>52.9</c:v>
                </c:pt>
                <c:pt idx="8">
                  <c:v>54.9</c:v>
                </c:pt>
                <c:pt idx="9">
                  <c:v>53.1</c:v>
                </c:pt>
                <c:pt idx="10">
                  <c:v>49.5</c:v>
                </c:pt>
                <c:pt idx="11">
                  <c:v>46.8</c:v>
                </c:pt>
                <c:pt idx="12">
                  <c:v>47.3</c:v>
                </c:pt>
                <c:pt idx="13">
                  <c:v>52.7</c:v>
                </c:pt>
                <c:pt idx="14">
                  <c:v>54.6</c:v>
                </c:pt>
                <c:pt idx="15">
                  <c:v>52.6</c:v>
                </c:pt>
                <c:pt idx="16">
                  <c:v>55.7</c:v>
                </c:pt>
                <c:pt idx="17">
                  <c:v>53.6</c:v>
                </c:pt>
                <c:pt idx="18">
                  <c:v>53.9</c:v>
                </c:pt>
                <c:pt idx="19">
                  <c:v>53.4</c:v>
                </c:pt>
                <c:pt idx="20">
                  <c:v>49.7</c:v>
                </c:pt>
                <c:pt idx="21">
                  <c:v>50.3</c:v>
                </c:pt>
                <c:pt idx="22">
                  <c:v>53.6</c:v>
                </c:pt>
                <c:pt idx="23">
                  <c:v>54.2</c:v>
                </c:pt>
                <c:pt idx="24">
                  <c:v>55.8</c:v>
                </c:pt>
                <c:pt idx="25">
                  <c:v>55.2</c:v>
                </c:pt>
                <c:pt idx="26">
                  <c:v>53.5</c:v>
                </c:pt>
                <c:pt idx="27">
                  <c:v>50.2</c:v>
                </c:pt>
                <c:pt idx="28">
                  <c:v>51.2</c:v>
                </c:pt>
                <c:pt idx="29">
                  <c:v>49.6</c:v>
                </c:pt>
                <c:pt idx="30">
                  <c:v>50.2</c:v>
                </c:pt>
                <c:pt idx="31">
                  <c:v>50.7</c:v>
                </c:pt>
                <c:pt idx="32">
                  <c:v>50.8</c:v>
                </c:pt>
                <c:pt idx="33">
                  <c:v>53.4</c:v>
                </c:pt>
                <c:pt idx="34">
                  <c:v>53.8</c:v>
                </c:pt>
                <c:pt idx="35">
                  <c:v>55.6</c:v>
                </c:pt>
                <c:pt idx="36">
                  <c:v>56</c:v>
                </c:pt>
                <c:pt idx="37">
                  <c:v>56.5</c:v>
                </c:pt>
                <c:pt idx="38">
                  <c:v>56.9</c:v>
                </c:pt>
                <c:pt idx="39">
                  <c:v>57.4</c:v>
                </c:pt>
                <c:pt idx="40">
                  <c:v>58.2</c:v>
                </c:pt>
                <c:pt idx="41">
                  <c:v>58.8</c:v>
                </c:pt>
                <c:pt idx="42">
                  <c:v>58.5</c:v>
                </c:pt>
                <c:pt idx="43">
                  <c:v>58</c:v>
                </c:pt>
                <c:pt idx="44">
                  <c:v>59</c:v>
                </c:pt>
                <c:pt idx="45">
                  <c:v>59.4</c:v>
                </c:pt>
                <c:pt idx="46">
                  <c:v>59.2</c:v>
                </c:pt>
                <c:pt idx="47">
                  <c:v>56.1</c:v>
                </c:pt>
                <c:pt idx="48">
                  <c:v>57.4</c:v>
                </c:pt>
                <c:pt idx="49">
                  <c:v>55.1</c:v>
                </c:pt>
                <c:pt idx="50">
                  <c:v>52.1</c:v>
                </c:pt>
                <c:pt idx="51">
                  <c:v>51.5</c:v>
                </c:pt>
                <c:pt idx="52">
                  <c:v>46.7</c:v>
                </c:pt>
                <c:pt idx="53">
                  <c:v>45.9</c:v>
                </c:pt>
                <c:pt idx="54">
                  <c:v>50.7</c:v>
                </c:pt>
                <c:pt idx="55">
                  <c:v>47.1</c:v>
                </c:pt>
                <c:pt idx="56">
                  <c:v>48.1</c:v>
                </c:pt>
                <c:pt idx="57">
                  <c:v>46.7</c:v>
                </c:pt>
                <c:pt idx="58">
                  <c:v>45.9</c:v>
                </c:pt>
                <c:pt idx="59">
                  <c:v>46.2</c:v>
                </c:pt>
                <c:pt idx="60">
                  <c:v>45.5</c:v>
                </c:pt>
                <c:pt idx="61">
                  <c:v>45.9</c:v>
                </c:pt>
                <c:pt idx="62">
                  <c:v>46.9</c:v>
                </c:pt>
                <c:pt idx="63">
                  <c:v>49.3</c:v>
                </c:pt>
                <c:pt idx="64">
                  <c:v>49.1</c:v>
                </c:pt>
                <c:pt idx="65">
                  <c:v>53.6</c:v>
                </c:pt>
                <c:pt idx="66">
                  <c:v>49.7</c:v>
                </c:pt>
                <c:pt idx="67">
                  <c:v>51.6</c:v>
                </c:pt>
                <c:pt idx="68">
                  <c:v>51.1</c:v>
                </c:pt>
                <c:pt idx="69">
                  <c:v>50.5</c:v>
                </c:pt>
                <c:pt idx="70">
                  <c:v>53</c:v>
                </c:pt>
                <c:pt idx="71">
                  <c:v>55.2</c:v>
                </c:pt>
                <c:pt idx="72">
                  <c:v>53.8</c:v>
                </c:pt>
                <c:pt idx="73">
                  <c:v>53.1</c:v>
                </c:pt>
                <c:pt idx="74">
                  <c:v>53.8</c:v>
                </c:pt>
                <c:pt idx="75">
                  <c:v>53.7</c:v>
                </c:pt>
                <c:pt idx="76">
                  <c:v>56.1</c:v>
                </c:pt>
                <c:pt idx="77">
                  <c:v>54.9</c:v>
                </c:pt>
                <c:pt idx="78">
                  <c:v>57.7</c:v>
                </c:pt>
                <c:pt idx="79">
                  <c:v>56.3</c:v>
                </c:pt>
                <c:pt idx="80">
                  <c:v>53.9</c:v>
                </c:pt>
                <c:pt idx="81">
                  <c:v>56.4</c:v>
                </c:pt>
                <c:pt idx="82">
                  <c:v>55.7</c:v>
                </c:pt>
                <c:pt idx="83">
                  <c:v>54.5</c:v>
                </c:pt>
                <c:pt idx="84">
                  <c:v>53.8</c:v>
                </c:pt>
                <c:pt idx="85">
                  <c:v>52.9</c:v>
                </c:pt>
                <c:pt idx="86">
                  <c:v>52.9</c:v>
                </c:pt>
                <c:pt idx="87">
                  <c:v>52.2</c:v>
                </c:pt>
                <c:pt idx="88">
                  <c:v>50.9</c:v>
                </c:pt>
                <c:pt idx="89">
                  <c:v>48.9</c:v>
                </c:pt>
                <c:pt idx="90">
                  <c:v>49.2</c:v>
                </c:pt>
                <c:pt idx="91">
                  <c:v>49.3</c:v>
                </c:pt>
                <c:pt idx="92">
                  <c:v>48.7</c:v>
                </c:pt>
                <c:pt idx="93">
                  <c:v>48.7</c:v>
                </c:pt>
                <c:pt idx="94">
                  <c:v>48.2</c:v>
                </c:pt>
                <c:pt idx="95">
                  <c:v>46.8</c:v>
                </c:pt>
                <c:pt idx="96">
                  <c:v>50.6</c:v>
                </c:pt>
                <c:pt idx="97">
                  <c:v>51.7</c:v>
                </c:pt>
                <c:pt idx="98">
                  <c:v>52.4</c:v>
                </c:pt>
                <c:pt idx="99">
                  <c:v>52.3</c:v>
                </c:pt>
                <c:pt idx="100">
                  <c:v>54.3</c:v>
                </c:pt>
                <c:pt idx="101">
                  <c:v>55.8</c:v>
                </c:pt>
                <c:pt idx="102">
                  <c:v>53.6</c:v>
                </c:pt>
                <c:pt idx="103">
                  <c:v>54.8</c:v>
                </c:pt>
                <c:pt idx="104">
                  <c:v>57</c:v>
                </c:pt>
                <c:pt idx="105">
                  <c:v>57.2</c:v>
                </c:pt>
                <c:pt idx="106">
                  <c:v>58.1</c:v>
                </c:pt>
                <c:pt idx="107">
                  <c:v>57.8</c:v>
                </c:pt>
                <c:pt idx="108">
                  <c:v>56.7</c:v>
                </c:pt>
                <c:pt idx="109">
                  <c:v>55.8</c:v>
                </c:pt>
                <c:pt idx="110">
                  <c:v>54.9</c:v>
                </c:pt>
                <c:pt idx="111">
                  <c:v>54.7</c:v>
                </c:pt>
                <c:pt idx="112">
                  <c:v>53.2</c:v>
                </c:pt>
                <c:pt idx="113">
                  <c:v>51.4</c:v>
                </c:pt>
                <c:pt idx="114">
                  <c:v>52.5</c:v>
                </c:pt>
                <c:pt idx="115">
                  <c:v>49.9</c:v>
                </c:pt>
                <c:pt idx="116">
                  <c:v>49.7</c:v>
                </c:pt>
                <c:pt idx="117">
                  <c:v>48.7</c:v>
                </c:pt>
                <c:pt idx="118">
                  <c:v>48.5</c:v>
                </c:pt>
                <c:pt idx="119">
                  <c:v>43.9</c:v>
                </c:pt>
                <c:pt idx="120">
                  <c:v>42.3</c:v>
                </c:pt>
                <c:pt idx="121">
                  <c:v>42.1</c:v>
                </c:pt>
                <c:pt idx="122">
                  <c:v>43.1</c:v>
                </c:pt>
                <c:pt idx="123">
                  <c:v>42.7</c:v>
                </c:pt>
                <c:pt idx="124">
                  <c:v>41.3</c:v>
                </c:pt>
                <c:pt idx="125">
                  <c:v>43.2</c:v>
                </c:pt>
                <c:pt idx="126">
                  <c:v>43.5</c:v>
                </c:pt>
                <c:pt idx="127">
                  <c:v>46.3</c:v>
                </c:pt>
                <c:pt idx="128">
                  <c:v>46.2</c:v>
                </c:pt>
                <c:pt idx="129">
                  <c:v>40.799999999999997</c:v>
                </c:pt>
                <c:pt idx="130">
                  <c:v>44.1</c:v>
                </c:pt>
                <c:pt idx="131">
                  <c:v>45.3</c:v>
                </c:pt>
                <c:pt idx="132">
                  <c:v>47.5</c:v>
                </c:pt>
                <c:pt idx="133">
                  <c:v>50.7</c:v>
                </c:pt>
                <c:pt idx="134">
                  <c:v>52.4</c:v>
                </c:pt>
                <c:pt idx="135">
                  <c:v>52.4</c:v>
                </c:pt>
                <c:pt idx="136">
                  <c:v>53.1</c:v>
                </c:pt>
                <c:pt idx="137">
                  <c:v>53.6</c:v>
                </c:pt>
                <c:pt idx="138">
                  <c:v>50.2</c:v>
                </c:pt>
                <c:pt idx="139">
                  <c:v>50.3</c:v>
                </c:pt>
                <c:pt idx="140">
                  <c:v>50.5</c:v>
                </c:pt>
                <c:pt idx="141">
                  <c:v>49</c:v>
                </c:pt>
                <c:pt idx="142">
                  <c:v>48.5</c:v>
                </c:pt>
                <c:pt idx="143">
                  <c:v>51.6</c:v>
                </c:pt>
                <c:pt idx="144">
                  <c:v>51.3</c:v>
                </c:pt>
                <c:pt idx="145">
                  <c:v>48.8</c:v>
                </c:pt>
                <c:pt idx="146">
                  <c:v>46.3</c:v>
                </c:pt>
                <c:pt idx="147">
                  <c:v>46.1</c:v>
                </c:pt>
                <c:pt idx="148">
                  <c:v>49</c:v>
                </c:pt>
                <c:pt idx="149">
                  <c:v>49</c:v>
                </c:pt>
                <c:pt idx="150">
                  <c:v>51</c:v>
                </c:pt>
                <c:pt idx="151">
                  <c:v>53.2</c:v>
                </c:pt>
                <c:pt idx="152">
                  <c:v>52.4</c:v>
                </c:pt>
                <c:pt idx="153">
                  <c:v>55.2</c:v>
                </c:pt>
                <c:pt idx="154">
                  <c:v>58.4</c:v>
                </c:pt>
                <c:pt idx="155">
                  <c:v>60.1</c:v>
                </c:pt>
                <c:pt idx="156">
                  <c:v>60.8</c:v>
                </c:pt>
                <c:pt idx="157">
                  <c:v>59.9</c:v>
                </c:pt>
                <c:pt idx="158">
                  <c:v>60.6</c:v>
                </c:pt>
                <c:pt idx="159">
                  <c:v>60.6</c:v>
                </c:pt>
                <c:pt idx="160">
                  <c:v>61.4</c:v>
                </c:pt>
                <c:pt idx="161">
                  <c:v>60.5</c:v>
                </c:pt>
                <c:pt idx="162">
                  <c:v>59.9</c:v>
                </c:pt>
                <c:pt idx="163">
                  <c:v>58.5</c:v>
                </c:pt>
                <c:pt idx="164">
                  <c:v>57.4</c:v>
                </c:pt>
                <c:pt idx="165">
                  <c:v>56.3</c:v>
                </c:pt>
                <c:pt idx="166">
                  <c:v>56.2</c:v>
                </c:pt>
                <c:pt idx="167">
                  <c:v>57.2</c:v>
                </c:pt>
                <c:pt idx="168">
                  <c:v>56.8</c:v>
                </c:pt>
                <c:pt idx="169">
                  <c:v>55.5</c:v>
                </c:pt>
                <c:pt idx="170">
                  <c:v>55.2</c:v>
                </c:pt>
                <c:pt idx="171">
                  <c:v>52.2</c:v>
                </c:pt>
                <c:pt idx="172">
                  <c:v>50.8</c:v>
                </c:pt>
                <c:pt idx="173">
                  <c:v>52.4</c:v>
                </c:pt>
                <c:pt idx="174">
                  <c:v>52.8</c:v>
                </c:pt>
                <c:pt idx="175">
                  <c:v>52.4</c:v>
                </c:pt>
                <c:pt idx="176">
                  <c:v>56.8</c:v>
                </c:pt>
                <c:pt idx="177">
                  <c:v>57.2</c:v>
                </c:pt>
                <c:pt idx="178">
                  <c:v>56.7</c:v>
                </c:pt>
                <c:pt idx="179">
                  <c:v>55.1</c:v>
                </c:pt>
                <c:pt idx="180">
                  <c:v>55</c:v>
                </c:pt>
                <c:pt idx="181">
                  <c:v>55.8</c:v>
                </c:pt>
                <c:pt idx="182">
                  <c:v>54.3</c:v>
                </c:pt>
                <c:pt idx="183">
                  <c:v>55.2</c:v>
                </c:pt>
                <c:pt idx="184">
                  <c:v>53.7</c:v>
                </c:pt>
                <c:pt idx="185">
                  <c:v>52</c:v>
                </c:pt>
                <c:pt idx="186">
                  <c:v>53</c:v>
                </c:pt>
                <c:pt idx="187">
                  <c:v>53.7</c:v>
                </c:pt>
                <c:pt idx="188">
                  <c:v>52.2</c:v>
                </c:pt>
                <c:pt idx="189">
                  <c:v>51.4</c:v>
                </c:pt>
                <c:pt idx="190">
                  <c:v>50.3</c:v>
                </c:pt>
                <c:pt idx="191">
                  <c:v>51.4</c:v>
                </c:pt>
                <c:pt idx="192">
                  <c:v>50.4</c:v>
                </c:pt>
                <c:pt idx="193">
                  <c:v>54.1</c:v>
                </c:pt>
                <c:pt idx="194">
                  <c:v>52.8</c:v>
                </c:pt>
                <c:pt idx="195">
                  <c:v>52.7</c:v>
                </c:pt>
                <c:pt idx="196">
                  <c:v>53.1</c:v>
                </c:pt>
                <c:pt idx="197">
                  <c:v>54</c:v>
                </c:pt>
                <c:pt idx="198">
                  <c:v>51.8</c:v>
                </c:pt>
                <c:pt idx="199">
                  <c:v>52.2</c:v>
                </c:pt>
                <c:pt idx="200">
                  <c:v>53.8</c:v>
                </c:pt>
                <c:pt idx="201">
                  <c:v>52.8</c:v>
                </c:pt>
                <c:pt idx="202">
                  <c:v>51.5</c:v>
                </c:pt>
                <c:pt idx="203">
                  <c:v>50.1</c:v>
                </c:pt>
                <c:pt idx="204">
                  <c:v>50.9</c:v>
                </c:pt>
                <c:pt idx="205">
                  <c:v>48.8</c:v>
                </c:pt>
                <c:pt idx="206">
                  <c:v>49.7</c:v>
                </c:pt>
                <c:pt idx="207">
                  <c:v>48.5</c:v>
                </c:pt>
                <c:pt idx="208">
                  <c:v>48.9</c:v>
                </c:pt>
                <c:pt idx="209">
                  <c:v>49.9</c:v>
                </c:pt>
                <c:pt idx="210">
                  <c:v>50.8</c:v>
                </c:pt>
                <c:pt idx="211">
                  <c:v>50.1</c:v>
                </c:pt>
                <c:pt idx="212">
                  <c:v>47.2</c:v>
                </c:pt>
                <c:pt idx="213">
                  <c:v>38.200000000000003</c:v>
                </c:pt>
                <c:pt idx="214">
                  <c:v>39</c:v>
                </c:pt>
                <c:pt idx="215">
                  <c:v>34.5</c:v>
                </c:pt>
                <c:pt idx="216">
                  <c:v>36.4</c:v>
                </c:pt>
                <c:pt idx="217">
                  <c:v>36.6</c:v>
                </c:pt>
                <c:pt idx="218">
                  <c:v>37.200000000000003</c:v>
                </c:pt>
                <c:pt idx="219">
                  <c:v>39.9</c:v>
                </c:pt>
                <c:pt idx="220">
                  <c:v>44.1</c:v>
                </c:pt>
                <c:pt idx="221">
                  <c:v>46.3</c:v>
                </c:pt>
                <c:pt idx="222">
                  <c:v>49.7</c:v>
                </c:pt>
                <c:pt idx="223">
                  <c:v>53.4</c:v>
                </c:pt>
                <c:pt idx="224">
                  <c:v>54.9</c:v>
                </c:pt>
                <c:pt idx="225">
                  <c:v>57.6</c:v>
                </c:pt>
                <c:pt idx="226">
                  <c:v>55.4</c:v>
                </c:pt>
                <c:pt idx="227">
                  <c:v>55.8</c:v>
                </c:pt>
                <c:pt idx="228">
                  <c:v>56.3</c:v>
                </c:pt>
                <c:pt idx="229">
                  <c:v>55.5</c:v>
                </c:pt>
                <c:pt idx="230">
                  <c:v>58.8</c:v>
                </c:pt>
                <c:pt idx="231">
                  <c:v>58.1</c:v>
                </c:pt>
                <c:pt idx="232">
                  <c:v>57.4</c:v>
                </c:pt>
                <c:pt idx="233">
                  <c:v>56.5</c:v>
                </c:pt>
                <c:pt idx="234">
                  <c:v>56.1</c:v>
                </c:pt>
                <c:pt idx="235">
                  <c:v>56.4</c:v>
                </c:pt>
                <c:pt idx="236">
                  <c:v>55.3</c:v>
                </c:pt>
                <c:pt idx="237">
                  <c:v>56.9</c:v>
                </c:pt>
                <c:pt idx="238">
                  <c:v>57.3</c:v>
                </c:pt>
                <c:pt idx="239">
                  <c:v>56.6</c:v>
                </c:pt>
                <c:pt idx="240">
                  <c:v>59.1</c:v>
                </c:pt>
                <c:pt idx="241">
                  <c:v>59.2</c:v>
                </c:pt>
                <c:pt idx="242">
                  <c:v>58.4</c:v>
                </c:pt>
                <c:pt idx="243">
                  <c:v>57.9</c:v>
                </c:pt>
                <c:pt idx="244">
                  <c:v>54.8</c:v>
                </c:pt>
                <c:pt idx="245">
                  <c:v>55.8</c:v>
                </c:pt>
                <c:pt idx="246">
                  <c:v>52.9</c:v>
                </c:pt>
                <c:pt idx="247">
                  <c:v>52.6</c:v>
                </c:pt>
                <c:pt idx="248">
                  <c:v>53.7</c:v>
                </c:pt>
                <c:pt idx="249">
                  <c:v>51.4</c:v>
                </c:pt>
                <c:pt idx="250">
                  <c:v>51.8</c:v>
                </c:pt>
                <c:pt idx="251">
                  <c:v>53</c:v>
                </c:pt>
                <c:pt idx="252">
                  <c:v>53.2</c:v>
                </c:pt>
                <c:pt idx="253">
                  <c:v>52.6</c:v>
                </c:pt>
                <c:pt idx="254">
                  <c:v>53.5</c:v>
                </c:pt>
                <c:pt idx="255">
                  <c:v>54.2</c:v>
                </c:pt>
                <c:pt idx="256">
                  <c:v>52.6</c:v>
                </c:pt>
                <c:pt idx="257">
                  <c:v>48.9</c:v>
                </c:pt>
                <c:pt idx="258">
                  <c:v>50.2</c:v>
                </c:pt>
                <c:pt idx="259">
                  <c:v>49.4</c:v>
                </c:pt>
                <c:pt idx="260">
                  <c:v>51.2</c:v>
                </c:pt>
                <c:pt idx="261">
                  <c:v>51</c:v>
                </c:pt>
                <c:pt idx="262">
                  <c:v>49.1</c:v>
                </c:pt>
                <c:pt idx="263">
                  <c:v>50.4</c:v>
                </c:pt>
                <c:pt idx="264">
                  <c:v>52.3</c:v>
                </c:pt>
                <c:pt idx="265">
                  <c:v>53.5</c:v>
                </c:pt>
                <c:pt idx="266">
                  <c:v>51.5</c:v>
                </c:pt>
                <c:pt idx="267">
                  <c:v>50.4</c:v>
                </c:pt>
                <c:pt idx="268">
                  <c:v>50.6</c:v>
                </c:pt>
                <c:pt idx="269">
                  <c:v>50.8</c:v>
                </c:pt>
                <c:pt idx="270">
                  <c:v>54.5</c:v>
                </c:pt>
                <c:pt idx="271">
                  <c:v>54.8</c:v>
                </c:pt>
                <c:pt idx="272">
                  <c:v>55</c:v>
                </c:pt>
                <c:pt idx="273">
                  <c:v>55.1</c:v>
                </c:pt>
                <c:pt idx="274">
                  <c:v>56.4</c:v>
                </c:pt>
                <c:pt idx="275">
                  <c:v>56.6</c:v>
                </c:pt>
                <c:pt idx="276">
                  <c:v>51.8</c:v>
                </c:pt>
                <c:pt idx="277">
                  <c:v>54.4</c:v>
                </c:pt>
                <c:pt idx="278">
                  <c:v>55.5</c:v>
                </c:pt>
                <c:pt idx="279">
                  <c:v>55.9</c:v>
                </c:pt>
                <c:pt idx="280">
                  <c:v>55.7</c:v>
                </c:pt>
                <c:pt idx="281">
                  <c:v>54.9</c:v>
                </c:pt>
                <c:pt idx="282">
                  <c:v>55.6</c:v>
                </c:pt>
                <c:pt idx="283">
                  <c:v>56.8</c:v>
                </c:pt>
                <c:pt idx="284">
                  <c:v>56.1</c:v>
                </c:pt>
                <c:pt idx="285">
                  <c:v>56.6</c:v>
                </c:pt>
                <c:pt idx="286">
                  <c:v>56.8</c:v>
                </c:pt>
                <c:pt idx="287">
                  <c:v>55.6</c:v>
                </c:pt>
                <c:pt idx="288">
                  <c:v>53.6</c:v>
                </c:pt>
                <c:pt idx="289">
                  <c:v>52.7</c:v>
                </c:pt>
                <c:pt idx="290">
                  <c:v>51.9</c:v>
                </c:pt>
                <c:pt idx="291">
                  <c:v>51.9</c:v>
                </c:pt>
                <c:pt idx="292">
                  <c:v>52.6</c:v>
                </c:pt>
                <c:pt idx="293">
                  <c:v>52.6</c:v>
                </c:pt>
                <c:pt idx="294">
                  <c:v>52.2</c:v>
                </c:pt>
                <c:pt idx="295">
                  <c:v>50.4</c:v>
                </c:pt>
                <c:pt idx="296">
                  <c:v>50.1</c:v>
                </c:pt>
                <c:pt idx="297">
                  <c:v>49.3</c:v>
                </c:pt>
                <c:pt idx="298">
                  <c:v>49.5</c:v>
                </c:pt>
                <c:pt idx="299">
                  <c:v>48.8</c:v>
                </c:pt>
                <c:pt idx="300">
                  <c:v>47</c:v>
                </c:pt>
                <c:pt idx="301">
                  <c:v>49.1</c:v>
                </c:pt>
                <c:pt idx="302">
                  <c:v>51</c:v>
                </c:pt>
                <c:pt idx="303">
                  <c:v>51</c:v>
                </c:pt>
                <c:pt idx="304">
                  <c:v>51.3</c:v>
                </c:pt>
                <c:pt idx="305">
                  <c:v>52.5</c:v>
                </c:pt>
                <c:pt idx="306">
                  <c:v>52.5</c:v>
                </c:pt>
                <c:pt idx="307">
                  <c:v>50</c:v>
                </c:pt>
                <c:pt idx="308">
                  <c:v>51.2</c:v>
                </c:pt>
                <c:pt idx="309">
                  <c:v>52</c:v>
                </c:pt>
                <c:pt idx="310">
                  <c:v>53.4</c:v>
                </c:pt>
                <c:pt idx="311">
                  <c:v>54.4</c:v>
                </c:pt>
                <c:pt idx="312">
                  <c:v>55.3</c:v>
                </c:pt>
                <c:pt idx="313">
                  <c:v>57.4</c:v>
                </c:pt>
                <c:pt idx="314">
                  <c:v>56.4</c:v>
                </c:pt>
                <c:pt idx="315">
                  <c:v>55.5</c:v>
                </c:pt>
                <c:pt idx="316">
                  <c:v>56.4</c:v>
                </c:pt>
                <c:pt idx="317">
                  <c:v>56.4</c:v>
                </c:pt>
                <c:pt idx="318">
                  <c:v>56.8</c:v>
                </c:pt>
                <c:pt idx="319">
                  <c:v>58.8</c:v>
                </c:pt>
                <c:pt idx="320">
                  <c:v>59.9</c:v>
                </c:pt>
                <c:pt idx="321">
                  <c:v>58.8</c:v>
                </c:pt>
                <c:pt idx="322">
                  <c:v>58.1</c:v>
                </c:pt>
                <c:pt idx="323">
                  <c:v>59.1</c:v>
                </c:pt>
                <c:pt idx="324">
                  <c:v>59.2</c:v>
                </c:pt>
                <c:pt idx="325">
                  <c:v>60.6</c:v>
                </c:pt>
                <c:pt idx="326">
                  <c:v>58.9</c:v>
                </c:pt>
                <c:pt idx="327">
                  <c:v>58.4</c:v>
                </c:pt>
                <c:pt idx="328">
                  <c:v>59</c:v>
                </c:pt>
                <c:pt idx="329">
                  <c:v>59.9</c:v>
                </c:pt>
                <c:pt idx="330">
                  <c:v>58.2</c:v>
                </c:pt>
                <c:pt idx="331">
                  <c:v>60.8</c:v>
                </c:pt>
                <c:pt idx="332">
                  <c:v>59.3</c:v>
                </c:pt>
                <c:pt idx="333">
                  <c:v>58.5</c:v>
                </c:pt>
                <c:pt idx="334">
                  <c:v>58.8</c:v>
                </c:pt>
                <c:pt idx="335">
                  <c:v>55</c:v>
                </c:pt>
                <c:pt idx="336">
                  <c:v>55.5</c:v>
                </c:pt>
                <c:pt idx="337">
                  <c:v>54.1</c:v>
                </c:pt>
                <c:pt idx="338">
                  <c:v>54.6</c:v>
                </c:pt>
                <c:pt idx="339">
                  <c:v>53.4</c:v>
                </c:pt>
                <c:pt idx="340">
                  <c:v>52.3</c:v>
                </c:pt>
                <c:pt idx="341">
                  <c:v>51.6</c:v>
                </c:pt>
                <c:pt idx="342">
                  <c:v>51.3</c:v>
                </c:pt>
                <c:pt idx="343">
                  <c:v>48.8</c:v>
                </c:pt>
                <c:pt idx="344">
                  <c:v>48.2</c:v>
                </c:pt>
                <c:pt idx="345">
                  <c:v>48.5</c:v>
                </c:pt>
                <c:pt idx="346">
                  <c:v>48.1</c:v>
                </c:pt>
                <c:pt idx="347">
                  <c:v>47.8</c:v>
                </c:pt>
                <c:pt idx="348">
                  <c:v>50.9</c:v>
                </c:pt>
                <c:pt idx="349">
                  <c:v>50.1</c:v>
                </c:pt>
                <c:pt idx="350">
                  <c:v>49.1</c:v>
                </c:pt>
                <c:pt idx="351">
                  <c:v>41.5</c:v>
                </c:pt>
                <c:pt idx="352">
                  <c:v>43.1</c:v>
                </c:pt>
                <c:pt idx="353">
                  <c:v>52.6</c:v>
                </c:pt>
                <c:pt idx="354">
                  <c:v>54.2</c:v>
                </c:pt>
                <c:pt idx="355">
                  <c:v>56</c:v>
                </c:pt>
                <c:pt idx="356">
                  <c:v>55.4</c:v>
                </c:pt>
                <c:pt idx="357">
                  <c:v>59.3</c:v>
                </c:pt>
              </c:numCache>
            </c:numRef>
          </c:val>
          <c:smooth val="0"/>
        </c:ser>
        <c:dLbls>
          <c:showLegendKey val="0"/>
          <c:showVal val="0"/>
          <c:showCatName val="0"/>
          <c:showSerName val="0"/>
          <c:showPercent val="0"/>
          <c:showBubbleSize val="0"/>
        </c:dLbls>
        <c:marker val="1"/>
        <c:smooth val="0"/>
        <c:axId val="369504640"/>
        <c:axId val="369506176"/>
      </c:lineChart>
      <c:lineChart>
        <c:grouping val="standard"/>
        <c:varyColors val="0"/>
        <c:ser>
          <c:idx val="1"/>
          <c:order val="1"/>
          <c:tx>
            <c:v>S&amp;P 500 year-over-year change (right)</c:v>
          </c:tx>
          <c:spPr>
            <a:ln w="28575">
              <a:solidFill>
                <a:srgbClr val="CFBD9B"/>
              </a:solidFill>
              <a:prstDash val="solid"/>
            </a:ln>
          </c:spPr>
          <c:marker>
            <c:symbol val="none"/>
          </c:marker>
          <c:dPt>
            <c:idx val="121"/>
            <c:bubble3D val="0"/>
          </c:dPt>
          <c:cat>
            <c:numRef>
              <c:f>Sheet1!$E$16:$E$374</c:f>
              <c:numCache>
                <c:formatCode>m/d/yyyy</c:formatCode>
                <c:ptCount val="359"/>
                <c:pt idx="0">
                  <c:v>33269</c:v>
                </c:pt>
                <c:pt idx="1">
                  <c:v>33297</c:v>
                </c:pt>
                <c:pt idx="2">
                  <c:v>33328</c:v>
                </c:pt>
                <c:pt idx="3">
                  <c:v>33358</c:v>
                </c:pt>
                <c:pt idx="4">
                  <c:v>33389</c:v>
                </c:pt>
                <c:pt idx="5">
                  <c:v>33419</c:v>
                </c:pt>
                <c:pt idx="6">
                  <c:v>33450</c:v>
                </c:pt>
                <c:pt idx="7">
                  <c:v>33481</c:v>
                </c:pt>
                <c:pt idx="8">
                  <c:v>33511</c:v>
                </c:pt>
                <c:pt idx="9">
                  <c:v>33542</c:v>
                </c:pt>
                <c:pt idx="10">
                  <c:v>33572</c:v>
                </c:pt>
                <c:pt idx="11">
                  <c:v>33603</c:v>
                </c:pt>
                <c:pt idx="12">
                  <c:v>33634</c:v>
                </c:pt>
                <c:pt idx="13">
                  <c:v>33663</c:v>
                </c:pt>
                <c:pt idx="14">
                  <c:v>33694</c:v>
                </c:pt>
                <c:pt idx="15">
                  <c:v>33724</c:v>
                </c:pt>
                <c:pt idx="16">
                  <c:v>33755</c:v>
                </c:pt>
                <c:pt idx="17">
                  <c:v>33785</c:v>
                </c:pt>
                <c:pt idx="18">
                  <c:v>33816</c:v>
                </c:pt>
                <c:pt idx="19">
                  <c:v>33847</c:v>
                </c:pt>
                <c:pt idx="20">
                  <c:v>33877</c:v>
                </c:pt>
                <c:pt idx="21">
                  <c:v>33908</c:v>
                </c:pt>
                <c:pt idx="22">
                  <c:v>33938</c:v>
                </c:pt>
                <c:pt idx="23">
                  <c:v>33969</c:v>
                </c:pt>
                <c:pt idx="24">
                  <c:v>34000</c:v>
                </c:pt>
                <c:pt idx="25">
                  <c:v>34028</c:v>
                </c:pt>
                <c:pt idx="26">
                  <c:v>34059</c:v>
                </c:pt>
                <c:pt idx="27">
                  <c:v>34089</c:v>
                </c:pt>
                <c:pt idx="28">
                  <c:v>34120</c:v>
                </c:pt>
                <c:pt idx="29">
                  <c:v>34150</c:v>
                </c:pt>
                <c:pt idx="30">
                  <c:v>34181</c:v>
                </c:pt>
                <c:pt idx="31">
                  <c:v>34212</c:v>
                </c:pt>
                <c:pt idx="32">
                  <c:v>34242</c:v>
                </c:pt>
                <c:pt idx="33">
                  <c:v>34273</c:v>
                </c:pt>
                <c:pt idx="34">
                  <c:v>34303</c:v>
                </c:pt>
                <c:pt idx="35">
                  <c:v>34334</c:v>
                </c:pt>
                <c:pt idx="36">
                  <c:v>34365</c:v>
                </c:pt>
                <c:pt idx="37">
                  <c:v>34393</c:v>
                </c:pt>
                <c:pt idx="38">
                  <c:v>34424</c:v>
                </c:pt>
                <c:pt idx="39">
                  <c:v>34454</c:v>
                </c:pt>
                <c:pt idx="40">
                  <c:v>34485</c:v>
                </c:pt>
                <c:pt idx="41">
                  <c:v>34515</c:v>
                </c:pt>
                <c:pt idx="42">
                  <c:v>34546</c:v>
                </c:pt>
                <c:pt idx="43">
                  <c:v>34577</c:v>
                </c:pt>
                <c:pt idx="44">
                  <c:v>34607</c:v>
                </c:pt>
                <c:pt idx="45">
                  <c:v>34638</c:v>
                </c:pt>
                <c:pt idx="46">
                  <c:v>34668</c:v>
                </c:pt>
                <c:pt idx="47">
                  <c:v>34699</c:v>
                </c:pt>
                <c:pt idx="48">
                  <c:v>34730</c:v>
                </c:pt>
                <c:pt idx="49">
                  <c:v>34758</c:v>
                </c:pt>
                <c:pt idx="50">
                  <c:v>34789</c:v>
                </c:pt>
                <c:pt idx="51">
                  <c:v>34819</c:v>
                </c:pt>
                <c:pt idx="52">
                  <c:v>34850</c:v>
                </c:pt>
                <c:pt idx="53">
                  <c:v>34880</c:v>
                </c:pt>
                <c:pt idx="54">
                  <c:v>34911</c:v>
                </c:pt>
                <c:pt idx="55">
                  <c:v>34942</c:v>
                </c:pt>
                <c:pt idx="56">
                  <c:v>34972</c:v>
                </c:pt>
                <c:pt idx="57">
                  <c:v>35003</c:v>
                </c:pt>
                <c:pt idx="58">
                  <c:v>35033</c:v>
                </c:pt>
                <c:pt idx="59">
                  <c:v>35064</c:v>
                </c:pt>
                <c:pt idx="60">
                  <c:v>35095</c:v>
                </c:pt>
                <c:pt idx="61">
                  <c:v>35124</c:v>
                </c:pt>
                <c:pt idx="62">
                  <c:v>35155</c:v>
                </c:pt>
                <c:pt idx="63">
                  <c:v>35185</c:v>
                </c:pt>
                <c:pt idx="64">
                  <c:v>35216</c:v>
                </c:pt>
                <c:pt idx="65">
                  <c:v>35246</c:v>
                </c:pt>
                <c:pt idx="66">
                  <c:v>35277</c:v>
                </c:pt>
                <c:pt idx="67">
                  <c:v>35308</c:v>
                </c:pt>
                <c:pt idx="68">
                  <c:v>35338</c:v>
                </c:pt>
                <c:pt idx="69">
                  <c:v>35369</c:v>
                </c:pt>
                <c:pt idx="70">
                  <c:v>35399</c:v>
                </c:pt>
                <c:pt idx="71">
                  <c:v>35430</c:v>
                </c:pt>
                <c:pt idx="72">
                  <c:v>35461</c:v>
                </c:pt>
                <c:pt idx="73">
                  <c:v>35489</c:v>
                </c:pt>
                <c:pt idx="74">
                  <c:v>35520</c:v>
                </c:pt>
                <c:pt idx="75">
                  <c:v>35550</c:v>
                </c:pt>
                <c:pt idx="76">
                  <c:v>35581</c:v>
                </c:pt>
                <c:pt idx="77">
                  <c:v>35611</c:v>
                </c:pt>
                <c:pt idx="78">
                  <c:v>35642</c:v>
                </c:pt>
                <c:pt idx="79">
                  <c:v>35673</c:v>
                </c:pt>
                <c:pt idx="80">
                  <c:v>35703</c:v>
                </c:pt>
                <c:pt idx="81">
                  <c:v>35734</c:v>
                </c:pt>
                <c:pt idx="82">
                  <c:v>35764</c:v>
                </c:pt>
                <c:pt idx="83">
                  <c:v>35795</c:v>
                </c:pt>
                <c:pt idx="84">
                  <c:v>35826</c:v>
                </c:pt>
                <c:pt idx="85">
                  <c:v>35854</c:v>
                </c:pt>
                <c:pt idx="86">
                  <c:v>35885</c:v>
                </c:pt>
                <c:pt idx="87">
                  <c:v>35915</c:v>
                </c:pt>
                <c:pt idx="88">
                  <c:v>35946</c:v>
                </c:pt>
                <c:pt idx="89">
                  <c:v>35976</c:v>
                </c:pt>
                <c:pt idx="90">
                  <c:v>36007</c:v>
                </c:pt>
                <c:pt idx="91">
                  <c:v>36038</c:v>
                </c:pt>
                <c:pt idx="92">
                  <c:v>36068</c:v>
                </c:pt>
                <c:pt idx="93">
                  <c:v>36099</c:v>
                </c:pt>
                <c:pt idx="94">
                  <c:v>36129</c:v>
                </c:pt>
                <c:pt idx="95">
                  <c:v>36160</c:v>
                </c:pt>
                <c:pt idx="96">
                  <c:v>36191</c:v>
                </c:pt>
                <c:pt idx="97">
                  <c:v>36219</c:v>
                </c:pt>
                <c:pt idx="98">
                  <c:v>36250</c:v>
                </c:pt>
                <c:pt idx="99">
                  <c:v>36280</c:v>
                </c:pt>
                <c:pt idx="100">
                  <c:v>36311</c:v>
                </c:pt>
                <c:pt idx="101">
                  <c:v>36341</c:v>
                </c:pt>
                <c:pt idx="102">
                  <c:v>36372</c:v>
                </c:pt>
                <c:pt idx="103">
                  <c:v>36403</c:v>
                </c:pt>
                <c:pt idx="104">
                  <c:v>36433</c:v>
                </c:pt>
                <c:pt idx="105">
                  <c:v>36464</c:v>
                </c:pt>
                <c:pt idx="106">
                  <c:v>36494</c:v>
                </c:pt>
                <c:pt idx="107">
                  <c:v>36525</c:v>
                </c:pt>
                <c:pt idx="108">
                  <c:v>36556</c:v>
                </c:pt>
                <c:pt idx="109">
                  <c:v>36585</c:v>
                </c:pt>
                <c:pt idx="110">
                  <c:v>36616</c:v>
                </c:pt>
                <c:pt idx="111">
                  <c:v>36646</c:v>
                </c:pt>
                <c:pt idx="112">
                  <c:v>36677</c:v>
                </c:pt>
                <c:pt idx="113">
                  <c:v>36707</c:v>
                </c:pt>
                <c:pt idx="114">
                  <c:v>36738</c:v>
                </c:pt>
                <c:pt idx="115">
                  <c:v>36769</c:v>
                </c:pt>
                <c:pt idx="116">
                  <c:v>36799</c:v>
                </c:pt>
                <c:pt idx="117">
                  <c:v>36830</c:v>
                </c:pt>
                <c:pt idx="118">
                  <c:v>36860</c:v>
                </c:pt>
                <c:pt idx="119">
                  <c:v>36891</c:v>
                </c:pt>
                <c:pt idx="120">
                  <c:v>36922</c:v>
                </c:pt>
                <c:pt idx="121">
                  <c:v>36950</c:v>
                </c:pt>
                <c:pt idx="122">
                  <c:v>36981</c:v>
                </c:pt>
                <c:pt idx="123">
                  <c:v>37011</c:v>
                </c:pt>
                <c:pt idx="124">
                  <c:v>37042</c:v>
                </c:pt>
                <c:pt idx="125">
                  <c:v>37072</c:v>
                </c:pt>
                <c:pt idx="126">
                  <c:v>37103</c:v>
                </c:pt>
                <c:pt idx="127">
                  <c:v>37134</c:v>
                </c:pt>
                <c:pt idx="128">
                  <c:v>37164</c:v>
                </c:pt>
                <c:pt idx="129">
                  <c:v>37195</c:v>
                </c:pt>
                <c:pt idx="130">
                  <c:v>37225</c:v>
                </c:pt>
                <c:pt idx="131">
                  <c:v>37256</c:v>
                </c:pt>
                <c:pt idx="132">
                  <c:v>37287</c:v>
                </c:pt>
                <c:pt idx="133">
                  <c:v>37315</c:v>
                </c:pt>
                <c:pt idx="134">
                  <c:v>37346</c:v>
                </c:pt>
                <c:pt idx="135">
                  <c:v>37376</c:v>
                </c:pt>
                <c:pt idx="136">
                  <c:v>37407</c:v>
                </c:pt>
                <c:pt idx="137">
                  <c:v>37437</c:v>
                </c:pt>
                <c:pt idx="138">
                  <c:v>37468</c:v>
                </c:pt>
                <c:pt idx="139">
                  <c:v>37499</c:v>
                </c:pt>
                <c:pt idx="140">
                  <c:v>37529</c:v>
                </c:pt>
                <c:pt idx="141">
                  <c:v>37560</c:v>
                </c:pt>
                <c:pt idx="142">
                  <c:v>37590</c:v>
                </c:pt>
                <c:pt idx="143">
                  <c:v>37621</c:v>
                </c:pt>
                <c:pt idx="144">
                  <c:v>37652</c:v>
                </c:pt>
                <c:pt idx="145">
                  <c:v>37680</c:v>
                </c:pt>
                <c:pt idx="146">
                  <c:v>37711</c:v>
                </c:pt>
                <c:pt idx="147">
                  <c:v>37741</c:v>
                </c:pt>
                <c:pt idx="148">
                  <c:v>37772</c:v>
                </c:pt>
                <c:pt idx="149">
                  <c:v>37802</c:v>
                </c:pt>
                <c:pt idx="150">
                  <c:v>37833</c:v>
                </c:pt>
                <c:pt idx="151">
                  <c:v>37864</c:v>
                </c:pt>
                <c:pt idx="152">
                  <c:v>37894</c:v>
                </c:pt>
                <c:pt idx="153">
                  <c:v>37925</c:v>
                </c:pt>
                <c:pt idx="154">
                  <c:v>37955</c:v>
                </c:pt>
                <c:pt idx="155">
                  <c:v>37986</c:v>
                </c:pt>
                <c:pt idx="156">
                  <c:v>38017</c:v>
                </c:pt>
                <c:pt idx="157">
                  <c:v>38046</c:v>
                </c:pt>
                <c:pt idx="158">
                  <c:v>38077</c:v>
                </c:pt>
                <c:pt idx="159">
                  <c:v>38107</c:v>
                </c:pt>
                <c:pt idx="160">
                  <c:v>38138</c:v>
                </c:pt>
                <c:pt idx="161">
                  <c:v>38168</c:v>
                </c:pt>
                <c:pt idx="162">
                  <c:v>38199</c:v>
                </c:pt>
                <c:pt idx="163">
                  <c:v>38230</c:v>
                </c:pt>
                <c:pt idx="164">
                  <c:v>38260</c:v>
                </c:pt>
                <c:pt idx="165">
                  <c:v>38291</c:v>
                </c:pt>
                <c:pt idx="166">
                  <c:v>38321</c:v>
                </c:pt>
                <c:pt idx="167">
                  <c:v>38352</c:v>
                </c:pt>
                <c:pt idx="168">
                  <c:v>38383</c:v>
                </c:pt>
                <c:pt idx="169">
                  <c:v>38411</c:v>
                </c:pt>
                <c:pt idx="170">
                  <c:v>38442</c:v>
                </c:pt>
                <c:pt idx="171">
                  <c:v>38472</c:v>
                </c:pt>
                <c:pt idx="172">
                  <c:v>38503</c:v>
                </c:pt>
                <c:pt idx="173">
                  <c:v>38533</c:v>
                </c:pt>
                <c:pt idx="174">
                  <c:v>38564</c:v>
                </c:pt>
                <c:pt idx="175">
                  <c:v>38595</c:v>
                </c:pt>
                <c:pt idx="176">
                  <c:v>38625</c:v>
                </c:pt>
                <c:pt idx="177">
                  <c:v>38656</c:v>
                </c:pt>
                <c:pt idx="178">
                  <c:v>38686</c:v>
                </c:pt>
                <c:pt idx="179">
                  <c:v>38717</c:v>
                </c:pt>
                <c:pt idx="180">
                  <c:v>38748</c:v>
                </c:pt>
                <c:pt idx="181">
                  <c:v>38776</c:v>
                </c:pt>
                <c:pt idx="182">
                  <c:v>38807</c:v>
                </c:pt>
                <c:pt idx="183">
                  <c:v>38837</c:v>
                </c:pt>
                <c:pt idx="184">
                  <c:v>38868</c:v>
                </c:pt>
                <c:pt idx="185">
                  <c:v>38898</c:v>
                </c:pt>
                <c:pt idx="186">
                  <c:v>38929</c:v>
                </c:pt>
                <c:pt idx="187">
                  <c:v>38960</c:v>
                </c:pt>
                <c:pt idx="188">
                  <c:v>38990</c:v>
                </c:pt>
                <c:pt idx="189">
                  <c:v>39021</c:v>
                </c:pt>
                <c:pt idx="190">
                  <c:v>39051</c:v>
                </c:pt>
                <c:pt idx="191">
                  <c:v>39082</c:v>
                </c:pt>
                <c:pt idx="192">
                  <c:v>39113</c:v>
                </c:pt>
                <c:pt idx="193">
                  <c:v>39141</c:v>
                </c:pt>
                <c:pt idx="194">
                  <c:v>39172</c:v>
                </c:pt>
                <c:pt idx="195">
                  <c:v>39202</c:v>
                </c:pt>
                <c:pt idx="196">
                  <c:v>39233</c:v>
                </c:pt>
                <c:pt idx="197">
                  <c:v>39263</c:v>
                </c:pt>
                <c:pt idx="198">
                  <c:v>39294</c:v>
                </c:pt>
                <c:pt idx="199">
                  <c:v>39325</c:v>
                </c:pt>
                <c:pt idx="200">
                  <c:v>39355</c:v>
                </c:pt>
                <c:pt idx="201">
                  <c:v>39386</c:v>
                </c:pt>
                <c:pt idx="202">
                  <c:v>39416</c:v>
                </c:pt>
                <c:pt idx="203">
                  <c:v>39447</c:v>
                </c:pt>
                <c:pt idx="204">
                  <c:v>39478</c:v>
                </c:pt>
                <c:pt idx="205">
                  <c:v>39507</c:v>
                </c:pt>
                <c:pt idx="206">
                  <c:v>39538</c:v>
                </c:pt>
                <c:pt idx="207">
                  <c:v>39568</c:v>
                </c:pt>
                <c:pt idx="208">
                  <c:v>39599</c:v>
                </c:pt>
                <c:pt idx="209">
                  <c:v>39629</c:v>
                </c:pt>
                <c:pt idx="210">
                  <c:v>39660</c:v>
                </c:pt>
                <c:pt idx="211">
                  <c:v>39691</c:v>
                </c:pt>
                <c:pt idx="212">
                  <c:v>39721</c:v>
                </c:pt>
                <c:pt idx="213">
                  <c:v>39752</c:v>
                </c:pt>
                <c:pt idx="214">
                  <c:v>39782</c:v>
                </c:pt>
                <c:pt idx="215">
                  <c:v>39813</c:v>
                </c:pt>
                <c:pt idx="216">
                  <c:v>39844</c:v>
                </c:pt>
                <c:pt idx="217">
                  <c:v>39872</c:v>
                </c:pt>
                <c:pt idx="218">
                  <c:v>39903</c:v>
                </c:pt>
                <c:pt idx="219">
                  <c:v>39933</c:v>
                </c:pt>
                <c:pt idx="220">
                  <c:v>39964</c:v>
                </c:pt>
                <c:pt idx="221">
                  <c:v>39994</c:v>
                </c:pt>
                <c:pt idx="222">
                  <c:v>40025</c:v>
                </c:pt>
                <c:pt idx="223">
                  <c:v>40056</c:v>
                </c:pt>
                <c:pt idx="224">
                  <c:v>40086</c:v>
                </c:pt>
                <c:pt idx="225">
                  <c:v>40117</c:v>
                </c:pt>
                <c:pt idx="226">
                  <c:v>40147</c:v>
                </c:pt>
                <c:pt idx="227">
                  <c:v>40178</c:v>
                </c:pt>
                <c:pt idx="228">
                  <c:v>40209</c:v>
                </c:pt>
                <c:pt idx="229">
                  <c:v>40237</c:v>
                </c:pt>
                <c:pt idx="230">
                  <c:v>40268</c:v>
                </c:pt>
                <c:pt idx="231">
                  <c:v>40298</c:v>
                </c:pt>
                <c:pt idx="232">
                  <c:v>40329</c:v>
                </c:pt>
                <c:pt idx="233">
                  <c:v>40359</c:v>
                </c:pt>
                <c:pt idx="234">
                  <c:v>40390</c:v>
                </c:pt>
                <c:pt idx="235">
                  <c:v>40421</c:v>
                </c:pt>
                <c:pt idx="236">
                  <c:v>40451</c:v>
                </c:pt>
                <c:pt idx="237">
                  <c:v>40482</c:v>
                </c:pt>
                <c:pt idx="238">
                  <c:v>40512</c:v>
                </c:pt>
                <c:pt idx="239">
                  <c:v>40543</c:v>
                </c:pt>
                <c:pt idx="240">
                  <c:v>40574</c:v>
                </c:pt>
                <c:pt idx="241">
                  <c:v>40602</c:v>
                </c:pt>
                <c:pt idx="242">
                  <c:v>40633</c:v>
                </c:pt>
                <c:pt idx="243">
                  <c:v>40663</c:v>
                </c:pt>
                <c:pt idx="244">
                  <c:v>40694</c:v>
                </c:pt>
                <c:pt idx="245">
                  <c:v>40724</c:v>
                </c:pt>
                <c:pt idx="246">
                  <c:v>40755</c:v>
                </c:pt>
                <c:pt idx="247">
                  <c:v>40786</c:v>
                </c:pt>
                <c:pt idx="248">
                  <c:v>40816</c:v>
                </c:pt>
                <c:pt idx="249">
                  <c:v>40847</c:v>
                </c:pt>
                <c:pt idx="250">
                  <c:v>40877</c:v>
                </c:pt>
                <c:pt idx="251">
                  <c:v>40908</c:v>
                </c:pt>
                <c:pt idx="252">
                  <c:v>40939</c:v>
                </c:pt>
                <c:pt idx="253">
                  <c:v>40968</c:v>
                </c:pt>
                <c:pt idx="254">
                  <c:v>40999</c:v>
                </c:pt>
                <c:pt idx="255">
                  <c:v>41029</c:v>
                </c:pt>
                <c:pt idx="256">
                  <c:v>41060</c:v>
                </c:pt>
                <c:pt idx="257">
                  <c:v>41090</c:v>
                </c:pt>
                <c:pt idx="258">
                  <c:v>41121</c:v>
                </c:pt>
                <c:pt idx="259">
                  <c:v>41152</c:v>
                </c:pt>
                <c:pt idx="260">
                  <c:v>41182</c:v>
                </c:pt>
                <c:pt idx="261">
                  <c:v>41213</c:v>
                </c:pt>
                <c:pt idx="262">
                  <c:v>41243</c:v>
                </c:pt>
                <c:pt idx="263">
                  <c:v>41274</c:v>
                </c:pt>
                <c:pt idx="264">
                  <c:v>41305</c:v>
                </c:pt>
                <c:pt idx="265">
                  <c:v>41333</c:v>
                </c:pt>
                <c:pt idx="266">
                  <c:v>41364</c:v>
                </c:pt>
                <c:pt idx="267">
                  <c:v>41394</c:v>
                </c:pt>
                <c:pt idx="268">
                  <c:v>41425</c:v>
                </c:pt>
                <c:pt idx="269">
                  <c:v>41455</c:v>
                </c:pt>
                <c:pt idx="270">
                  <c:v>41486</c:v>
                </c:pt>
                <c:pt idx="271">
                  <c:v>41517</c:v>
                </c:pt>
                <c:pt idx="272">
                  <c:v>41547</c:v>
                </c:pt>
                <c:pt idx="273">
                  <c:v>41578</c:v>
                </c:pt>
                <c:pt idx="274">
                  <c:v>41608</c:v>
                </c:pt>
                <c:pt idx="275">
                  <c:v>41639</c:v>
                </c:pt>
                <c:pt idx="276">
                  <c:v>41670</c:v>
                </c:pt>
                <c:pt idx="277">
                  <c:v>41698</c:v>
                </c:pt>
                <c:pt idx="278">
                  <c:v>41729</c:v>
                </c:pt>
                <c:pt idx="279">
                  <c:v>41759</c:v>
                </c:pt>
                <c:pt idx="280">
                  <c:v>41790</c:v>
                </c:pt>
                <c:pt idx="281">
                  <c:v>41820</c:v>
                </c:pt>
                <c:pt idx="282">
                  <c:v>41851</c:v>
                </c:pt>
                <c:pt idx="283">
                  <c:v>41882</c:v>
                </c:pt>
                <c:pt idx="284">
                  <c:v>41912</c:v>
                </c:pt>
                <c:pt idx="285">
                  <c:v>41943</c:v>
                </c:pt>
                <c:pt idx="286">
                  <c:v>41973</c:v>
                </c:pt>
                <c:pt idx="287">
                  <c:v>42004</c:v>
                </c:pt>
                <c:pt idx="288">
                  <c:v>42035</c:v>
                </c:pt>
                <c:pt idx="289">
                  <c:v>42063</c:v>
                </c:pt>
                <c:pt idx="290">
                  <c:v>42094</c:v>
                </c:pt>
                <c:pt idx="291">
                  <c:v>42124</c:v>
                </c:pt>
                <c:pt idx="292">
                  <c:v>42155</c:v>
                </c:pt>
                <c:pt idx="293">
                  <c:v>42185</c:v>
                </c:pt>
                <c:pt idx="294">
                  <c:v>42216</c:v>
                </c:pt>
                <c:pt idx="295">
                  <c:v>42247</c:v>
                </c:pt>
                <c:pt idx="296">
                  <c:v>42277</c:v>
                </c:pt>
                <c:pt idx="297">
                  <c:v>42308</c:v>
                </c:pt>
                <c:pt idx="298">
                  <c:v>42338</c:v>
                </c:pt>
                <c:pt idx="299">
                  <c:v>42369</c:v>
                </c:pt>
                <c:pt idx="300">
                  <c:v>42400</c:v>
                </c:pt>
                <c:pt idx="301">
                  <c:v>42429</c:v>
                </c:pt>
                <c:pt idx="302">
                  <c:v>42460</c:v>
                </c:pt>
                <c:pt idx="303">
                  <c:v>42490</c:v>
                </c:pt>
                <c:pt idx="304">
                  <c:v>42521</c:v>
                </c:pt>
                <c:pt idx="305">
                  <c:v>42551</c:v>
                </c:pt>
                <c:pt idx="306">
                  <c:v>42582</c:v>
                </c:pt>
                <c:pt idx="307">
                  <c:v>42613</c:v>
                </c:pt>
                <c:pt idx="308">
                  <c:v>42643</c:v>
                </c:pt>
                <c:pt idx="309">
                  <c:v>42674</c:v>
                </c:pt>
                <c:pt idx="310">
                  <c:v>42704</c:v>
                </c:pt>
                <c:pt idx="311">
                  <c:v>42735</c:v>
                </c:pt>
                <c:pt idx="312">
                  <c:v>42766</c:v>
                </c:pt>
                <c:pt idx="313">
                  <c:v>42794</c:v>
                </c:pt>
                <c:pt idx="314">
                  <c:v>42825</c:v>
                </c:pt>
                <c:pt idx="315">
                  <c:v>42855</c:v>
                </c:pt>
                <c:pt idx="316">
                  <c:v>42886</c:v>
                </c:pt>
                <c:pt idx="317">
                  <c:v>42916</c:v>
                </c:pt>
                <c:pt idx="318">
                  <c:v>42947</c:v>
                </c:pt>
                <c:pt idx="319">
                  <c:v>42978</c:v>
                </c:pt>
                <c:pt idx="320">
                  <c:v>43008</c:v>
                </c:pt>
                <c:pt idx="321">
                  <c:v>43039</c:v>
                </c:pt>
                <c:pt idx="322">
                  <c:v>43069</c:v>
                </c:pt>
                <c:pt idx="323">
                  <c:v>43100</c:v>
                </c:pt>
                <c:pt idx="324">
                  <c:v>43131</c:v>
                </c:pt>
                <c:pt idx="325">
                  <c:v>43159</c:v>
                </c:pt>
                <c:pt idx="326">
                  <c:v>43190</c:v>
                </c:pt>
                <c:pt idx="327">
                  <c:v>43220</c:v>
                </c:pt>
                <c:pt idx="328">
                  <c:v>43251</c:v>
                </c:pt>
                <c:pt idx="329">
                  <c:v>43281</c:v>
                </c:pt>
                <c:pt idx="330">
                  <c:v>43312</c:v>
                </c:pt>
                <c:pt idx="331">
                  <c:v>43343</c:v>
                </c:pt>
                <c:pt idx="332">
                  <c:v>43373</c:v>
                </c:pt>
                <c:pt idx="333">
                  <c:v>43404</c:v>
                </c:pt>
                <c:pt idx="334">
                  <c:v>43434</c:v>
                </c:pt>
                <c:pt idx="335">
                  <c:v>43465</c:v>
                </c:pt>
                <c:pt idx="336">
                  <c:v>43496</c:v>
                </c:pt>
                <c:pt idx="337">
                  <c:v>43524</c:v>
                </c:pt>
                <c:pt idx="338">
                  <c:v>43555</c:v>
                </c:pt>
                <c:pt idx="339">
                  <c:v>43585</c:v>
                </c:pt>
                <c:pt idx="340">
                  <c:v>43616</c:v>
                </c:pt>
                <c:pt idx="341">
                  <c:v>43646</c:v>
                </c:pt>
                <c:pt idx="342">
                  <c:v>43677</c:v>
                </c:pt>
                <c:pt idx="343">
                  <c:v>43708</c:v>
                </c:pt>
                <c:pt idx="344">
                  <c:v>43738</c:v>
                </c:pt>
                <c:pt idx="345">
                  <c:v>43769</c:v>
                </c:pt>
                <c:pt idx="346">
                  <c:v>43799</c:v>
                </c:pt>
                <c:pt idx="347">
                  <c:v>43830</c:v>
                </c:pt>
                <c:pt idx="348">
                  <c:v>43861</c:v>
                </c:pt>
                <c:pt idx="349">
                  <c:v>43890</c:v>
                </c:pt>
                <c:pt idx="350">
                  <c:v>43921</c:v>
                </c:pt>
                <c:pt idx="351">
                  <c:v>43951</c:v>
                </c:pt>
                <c:pt idx="352">
                  <c:v>43982</c:v>
                </c:pt>
                <c:pt idx="353">
                  <c:v>44012</c:v>
                </c:pt>
                <c:pt idx="354">
                  <c:v>44043</c:v>
                </c:pt>
                <c:pt idx="355">
                  <c:v>44074</c:v>
                </c:pt>
                <c:pt idx="356">
                  <c:v>44104</c:v>
                </c:pt>
                <c:pt idx="357">
                  <c:v>44135</c:v>
                </c:pt>
                <c:pt idx="358">
                  <c:v>44165</c:v>
                </c:pt>
              </c:numCache>
            </c:numRef>
          </c:cat>
          <c:val>
            <c:numRef>
              <c:f>Sheet1!$H$16:$H$374</c:f>
              <c:numCache>
                <c:formatCode>0%</c:formatCode>
                <c:ptCount val="359"/>
                <c:pt idx="0">
                  <c:v>4.5125805275312958E-2</c:v>
                </c:pt>
                <c:pt idx="1">
                  <c:v>0.10599897556419302</c:v>
                </c:pt>
                <c:pt idx="2">
                  <c:v>0.10378302053303523</c:v>
                </c:pt>
                <c:pt idx="3">
                  <c:v>0.1346735187424426</c:v>
                </c:pt>
                <c:pt idx="4">
                  <c:v>7.9173933504969041E-2</c:v>
                </c:pt>
                <c:pt idx="5">
                  <c:v>3.6701860231272088E-2</c:v>
                </c:pt>
                <c:pt idx="6">
                  <c:v>8.8895128457110895E-2</c:v>
                </c:pt>
                <c:pt idx="7">
                  <c:v>0.22591145833333326</c:v>
                </c:pt>
                <c:pt idx="8">
                  <c:v>0.26730926319228887</c:v>
                </c:pt>
                <c:pt idx="9">
                  <c:v>0.29098684210526304</c:v>
                </c:pt>
                <c:pt idx="10">
                  <c:v>0.16448389299236554</c:v>
                </c:pt>
                <c:pt idx="11">
                  <c:v>0.26306704621161625</c:v>
                </c:pt>
                <c:pt idx="12">
                  <c:v>0.18858488645945393</c:v>
                </c:pt>
                <c:pt idx="13">
                  <c:v>0.12430871495899964</c:v>
                </c:pt>
                <c:pt idx="14">
                  <c:v>7.587548638132291E-2</c:v>
                </c:pt>
                <c:pt idx="15">
                  <c:v>0.1055015319035566</c:v>
                </c:pt>
                <c:pt idx="16">
                  <c:v>6.5464433214478257E-2</c:v>
                </c:pt>
                <c:pt idx="17">
                  <c:v>9.9633581204871202E-2</c:v>
                </c:pt>
                <c:pt idx="18">
                  <c:v>9.3860395554524079E-2</c:v>
                </c:pt>
                <c:pt idx="19">
                  <c:v>4.7037402321523425E-2</c:v>
                </c:pt>
                <c:pt idx="20">
                  <c:v>7.7192801526323906E-2</c:v>
                </c:pt>
                <c:pt idx="21">
                  <c:v>6.680935636752805E-2</c:v>
                </c:pt>
                <c:pt idx="22">
                  <c:v>0.14959223921965781</c:v>
                </c:pt>
                <c:pt idx="23">
                  <c:v>4.4642643074636279E-2</c:v>
                </c:pt>
                <c:pt idx="24">
                  <c:v>7.3362851341764568E-2</c:v>
                </c:pt>
                <c:pt idx="25">
                  <c:v>7.4339714078022867E-2</c:v>
                </c:pt>
                <c:pt idx="26">
                  <c:v>0.11885357576358091</c:v>
                </c:pt>
                <c:pt idx="27">
                  <c:v>6.082660561513431E-2</c:v>
                </c:pt>
                <c:pt idx="28">
                  <c:v>8.3881064162754315E-2</c:v>
                </c:pt>
                <c:pt idx="29">
                  <c:v>0.10386142010094579</c:v>
                </c:pt>
                <c:pt idx="30">
                  <c:v>5.638716673345745E-2</c:v>
                </c:pt>
                <c:pt idx="31">
                  <c:v>0.11962901239040646</c:v>
                </c:pt>
                <c:pt idx="32">
                  <c:v>9.8444231689803763E-2</c:v>
                </c:pt>
                <c:pt idx="33">
                  <c:v>0.11739275819241413</c:v>
                </c:pt>
                <c:pt idx="34">
                  <c:v>7.0569143387040567E-2</c:v>
                </c:pt>
                <c:pt idx="35">
                  <c:v>7.0551513621445405E-2</c:v>
                </c:pt>
                <c:pt idx="36">
                  <c:v>9.7611559323579122E-2</c:v>
                </c:pt>
                <c:pt idx="37">
                  <c:v>5.3588344084081418E-2</c:v>
                </c:pt>
                <c:pt idx="38">
                  <c:v>-1.3062634224101699E-2</c:v>
                </c:pt>
                <c:pt idx="39">
                  <c:v>2.4353120243531201E-2</c:v>
                </c:pt>
                <c:pt idx="40">
                  <c:v>1.4016304227104204E-2</c:v>
                </c:pt>
                <c:pt idx="41">
                  <c:v>-1.3894746187823159E-2</c:v>
                </c:pt>
                <c:pt idx="42">
                  <c:v>2.2605047642425102E-2</c:v>
                </c:pt>
                <c:pt idx="43">
                  <c:v>2.5735611355595767E-2</c:v>
                </c:pt>
                <c:pt idx="44">
                  <c:v>8.1929706055390294E-3</c:v>
                </c:pt>
                <c:pt idx="45">
                  <c:v>9.6616292242910351E-3</c:v>
                </c:pt>
                <c:pt idx="46">
                  <c:v>-1.7540440459949402E-2</c:v>
                </c:pt>
                <c:pt idx="47">
                  <c:v>-1.5392860971165212E-2</c:v>
                </c:pt>
                <c:pt idx="48">
                  <c:v>-2.3234567388550897E-2</c:v>
                </c:pt>
                <c:pt idx="49">
                  <c:v>4.3348888984030554E-2</c:v>
                </c:pt>
                <c:pt idx="50">
                  <c:v>0.12324741458599719</c:v>
                </c:pt>
                <c:pt idx="51">
                  <c:v>0.14149165021844712</c:v>
                </c:pt>
                <c:pt idx="52">
                  <c:v>0.16845564074479724</c:v>
                </c:pt>
                <c:pt idx="53">
                  <c:v>0.22616877124271273</c:v>
                </c:pt>
                <c:pt idx="54">
                  <c:v>0.22650896870772042</c:v>
                </c:pt>
                <c:pt idx="55">
                  <c:v>0.18168626048917957</c:v>
                </c:pt>
                <c:pt idx="56">
                  <c:v>0.26307030625256655</c:v>
                </c:pt>
                <c:pt idx="57">
                  <c:v>0.23107864930665811</c:v>
                </c:pt>
                <c:pt idx="58">
                  <c:v>0.33432520002644983</c:v>
                </c:pt>
                <c:pt idx="59">
                  <c:v>0.34110653863740281</c:v>
                </c:pt>
                <c:pt idx="60">
                  <c:v>0.35202584924110369</c:v>
                </c:pt>
                <c:pt idx="61">
                  <c:v>0.31399905619729584</c:v>
                </c:pt>
                <c:pt idx="62">
                  <c:v>0.28916937948113675</c:v>
                </c:pt>
                <c:pt idx="63">
                  <c:v>0.27094868955334062</c:v>
                </c:pt>
                <c:pt idx="64">
                  <c:v>0.25444319460067488</c:v>
                </c:pt>
                <c:pt idx="65">
                  <c:v>0.2310784763653051</c:v>
                </c:pt>
                <c:pt idx="66">
                  <c:v>0.13857951108422606</c:v>
                </c:pt>
                <c:pt idx="67">
                  <c:v>0.16037232149213354</c:v>
                </c:pt>
                <c:pt idx="68">
                  <c:v>0.17607501582792895</c:v>
                </c:pt>
                <c:pt idx="69">
                  <c:v>0.21284608770421332</c:v>
                </c:pt>
                <c:pt idx="70">
                  <c:v>0.25050795381337032</c:v>
                </c:pt>
                <c:pt idx="71">
                  <c:v>0.20263666325718832</c:v>
                </c:pt>
                <c:pt idx="72">
                  <c:v>0.23606175906418025</c:v>
                </c:pt>
                <c:pt idx="73">
                  <c:v>0.23482660087753549</c:v>
                </c:pt>
                <c:pt idx="74">
                  <c:v>0.17292021688613479</c:v>
                </c:pt>
                <c:pt idx="75">
                  <c:v>0.22497210205298335</c:v>
                </c:pt>
                <c:pt idx="76">
                  <c:v>0.26775466284074612</c:v>
                </c:pt>
                <c:pt idx="77">
                  <c:v>0.31986341201556745</c:v>
                </c:pt>
                <c:pt idx="78">
                  <c:v>0.49119462458004515</c:v>
                </c:pt>
                <c:pt idx="79">
                  <c:v>0.37957637387076493</c:v>
                </c:pt>
                <c:pt idx="80">
                  <c:v>0.37824271435014767</c:v>
                </c:pt>
                <c:pt idx="81">
                  <c:v>0.29683667248004308</c:v>
                </c:pt>
                <c:pt idx="82">
                  <c:v>0.262053842699004</c:v>
                </c:pt>
                <c:pt idx="83">
                  <c:v>0.31008181008180991</c:v>
                </c:pt>
                <c:pt idx="84">
                  <c:v>0.24692174620942309</c:v>
                </c:pt>
                <c:pt idx="85">
                  <c:v>0.32690119116866012</c:v>
                </c:pt>
                <c:pt idx="86">
                  <c:v>0.45518543956043955</c:v>
                </c:pt>
                <c:pt idx="87">
                  <c:v>0.38736366585968507</c:v>
                </c:pt>
                <c:pt idx="88">
                  <c:v>0.28591974348092597</c:v>
                </c:pt>
                <c:pt idx="89">
                  <c:v>0.28097250152518249</c:v>
                </c:pt>
                <c:pt idx="90">
                  <c:v>0.17434951639438756</c:v>
                </c:pt>
                <c:pt idx="91">
                  <c:v>6.4271181918240661E-2</c:v>
                </c:pt>
                <c:pt idx="92">
                  <c:v>7.36107592264168E-2</c:v>
                </c:pt>
                <c:pt idx="93">
                  <c:v>0.20123111237453806</c:v>
                </c:pt>
                <c:pt idx="94">
                  <c:v>0.21795059660875049</c:v>
                </c:pt>
                <c:pt idx="95">
                  <c:v>0.26668590212586185</c:v>
                </c:pt>
                <c:pt idx="96">
                  <c:v>0.305382135716326</c:v>
                </c:pt>
                <c:pt idx="97">
                  <c:v>0.18010368422055767</c:v>
                </c:pt>
                <c:pt idx="98">
                  <c:v>0.16756977535738593</c:v>
                </c:pt>
                <c:pt idx="99">
                  <c:v>0.20097144142118295</c:v>
                </c:pt>
                <c:pt idx="100">
                  <c:v>0.19345079848187607</c:v>
                </c:pt>
                <c:pt idx="101">
                  <c:v>0.21067346362802519</c:v>
                </c:pt>
                <c:pt idx="102">
                  <c:v>0.18564787136266703</c:v>
                </c:pt>
                <c:pt idx="103">
                  <c:v>0.37933519973257579</c:v>
                </c:pt>
                <c:pt idx="104">
                  <c:v>0.26125603484724835</c:v>
                </c:pt>
                <c:pt idx="105">
                  <c:v>0.24052718286655672</c:v>
                </c:pt>
                <c:pt idx="106">
                  <c:v>0.19360105875578992</c:v>
                </c:pt>
                <c:pt idx="107">
                  <c:v>0.19526044759727634</c:v>
                </c:pt>
                <c:pt idx="108">
                  <c:v>8.9728361101559795E-2</c:v>
                </c:pt>
                <c:pt idx="109">
                  <c:v>0.10343769431411665</c:v>
                </c:pt>
                <c:pt idx="110">
                  <c:v>0.16496808849708877</c:v>
                </c:pt>
                <c:pt idx="111">
                  <c:v>8.7815875013106837E-2</c:v>
                </c:pt>
                <c:pt idx="112">
                  <c:v>9.1224728077182959E-2</c:v>
                </c:pt>
                <c:pt idx="113">
                  <c:v>5.9655717522273388E-2</c:v>
                </c:pt>
                <c:pt idx="114">
                  <c:v>7.6848395448250839E-2</c:v>
                </c:pt>
                <c:pt idx="115">
                  <c:v>0.14940056497603016</c:v>
                </c:pt>
                <c:pt idx="116">
                  <c:v>0.11990239414988579</c:v>
                </c:pt>
                <c:pt idx="117">
                  <c:v>4.8769929490142472E-2</c:v>
                </c:pt>
                <c:pt idx="118">
                  <c:v>-5.3250390594063002E-2</c:v>
                </c:pt>
                <c:pt idx="119">
                  <c:v>-0.10139186659860477</c:v>
                </c:pt>
                <c:pt idx="120">
                  <c:v>-2.0402162844398553E-2</c:v>
                </c:pt>
                <c:pt idx="121">
                  <c:v>-9.2563047964754674E-2</c:v>
                </c:pt>
                <c:pt idx="122">
                  <c:v>-0.22571367561291356</c:v>
                </c:pt>
                <c:pt idx="123">
                  <c:v>-0.13974511680425217</c:v>
                </c:pt>
                <c:pt idx="124">
                  <c:v>-0.11599324229198926</c:v>
                </c:pt>
                <c:pt idx="125">
                  <c:v>-0.15824281589440381</c:v>
                </c:pt>
                <c:pt idx="126">
                  <c:v>-0.15347735230600412</c:v>
                </c:pt>
                <c:pt idx="127">
                  <c:v>-0.25308365399820787</c:v>
                </c:pt>
                <c:pt idx="128">
                  <c:v>-0.27536877571336082</c:v>
                </c:pt>
                <c:pt idx="129">
                  <c:v>-0.25858402126766478</c:v>
                </c:pt>
                <c:pt idx="130">
                  <c:v>-0.13346515076618881</c:v>
                </c:pt>
                <c:pt idx="131">
                  <c:v>-0.1304268791468477</c:v>
                </c:pt>
                <c:pt idx="132">
                  <c:v>-0.17261952694343374</c:v>
                </c:pt>
                <c:pt idx="133">
                  <c:v>-0.1074326177073085</c:v>
                </c:pt>
                <c:pt idx="134">
                  <c:v>-1.115199986210802E-2</c:v>
                </c:pt>
                <c:pt idx="135">
                  <c:v>-0.13809165559521708</c:v>
                </c:pt>
                <c:pt idx="136">
                  <c:v>-0.15024446178592465</c:v>
                </c:pt>
                <c:pt idx="137">
                  <c:v>-0.1916090883847047</c:v>
                </c:pt>
                <c:pt idx="138">
                  <c:v>-0.24736012152935449</c:v>
                </c:pt>
                <c:pt idx="139">
                  <c:v>-0.1918788263730834</c:v>
                </c:pt>
                <c:pt idx="140">
                  <c:v>-0.21678482909677799</c:v>
                </c:pt>
                <c:pt idx="141">
                  <c:v>-0.1642038913736813</c:v>
                </c:pt>
                <c:pt idx="142">
                  <c:v>-0.17827899425161275</c:v>
                </c:pt>
                <c:pt idx="143">
                  <c:v>-0.23365967528395226</c:v>
                </c:pt>
                <c:pt idx="144">
                  <c:v>-0.24288406579308264</c:v>
                </c:pt>
                <c:pt idx="145">
                  <c:v>-0.23996819459127339</c:v>
                </c:pt>
                <c:pt idx="146">
                  <c:v>-0.26077445332450178</c:v>
                </c:pt>
                <c:pt idx="147">
                  <c:v>-0.14857185306243736</c:v>
                </c:pt>
                <c:pt idx="148">
                  <c:v>-9.7035065689600297E-2</c:v>
                </c:pt>
                <c:pt idx="149">
                  <c:v>-1.546761499681748E-2</c:v>
                </c:pt>
                <c:pt idx="150">
                  <c:v>8.6318860928895846E-2</c:v>
                </c:pt>
                <c:pt idx="151">
                  <c:v>0.100363509338806</c:v>
                </c:pt>
                <c:pt idx="152">
                  <c:v>0.22162937886370337</c:v>
                </c:pt>
                <c:pt idx="153">
                  <c:v>0.18622425939306364</c:v>
                </c:pt>
                <c:pt idx="154">
                  <c:v>0.13018124339161186</c:v>
                </c:pt>
                <c:pt idx="155">
                  <c:v>0.26380395990088878</c:v>
                </c:pt>
                <c:pt idx="156">
                  <c:v>0.32187682599041723</c:v>
                </c:pt>
                <c:pt idx="157">
                  <c:v>0.3611603162337278</c:v>
                </c:pt>
                <c:pt idx="158">
                  <c:v>0.32779598670093635</c:v>
                </c:pt>
                <c:pt idx="159">
                  <c:v>0.20764079745234043</c:v>
                </c:pt>
                <c:pt idx="160">
                  <c:v>0.16302576822092396</c:v>
                </c:pt>
                <c:pt idx="161">
                  <c:v>0.17069266290405327</c:v>
                </c:pt>
                <c:pt idx="162">
                  <c:v>0.11250012622310201</c:v>
                </c:pt>
                <c:pt idx="163">
                  <c:v>9.5465322764655136E-2</c:v>
                </c:pt>
                <c:pt idx="164">
                  <c:v>0.11908993242768351</c:v>
                </c:pt>
                <c:pt idx="165">
                  <c:v>7.5653605657127088E-2</c:v>
                </c:pt>
                <c:pt idx="166">
                  <c:v>0.10926100926100912</c:v>
                </c:pt>
                <c:pt idx="167">
                  <c:v>8.9934527663860786E-2</c:v>
                </c:pt>
                <c:pt idx="168">
                  <c:v>4.4327354061867164E-2</c:v>
                </c:pt>
                <c:pt idx="169">
                  <c:v>5.1234125805718955E-2</c:v>
                </c:pt>
                <c:pt idx="170">
                  <c:v>4.828584367036326E-2</c:v>
                </c:pt>
                <c:pt idx="171">
                  <c:v>4.4739052297911197E-2</c:v>
                </c:pt>
                <c:pt idx="172">
                  <c:v>6.3193775207909475E-2</c:v>
                </c:pt>
                <c:pt idx="173">
                  <c:v>4.4256863363837162E-2</c:v>
                </c:pt>
                <c:pt idx="174">
                  <c:v>0.1202301855280834</c:v>
                </c:pt>
                <c:pt idx="175">
                  <c:v>0.1051311309135694</c:v>
                </c:pt>
                <c:pt idx="176">
                  <c:v>0.10248703547524629</c:v>
                </c:pt>
                <c:pt idx="177">
                  <c:v>6.7961422757034207E-2</c:v>
                </c:pt>
                <c:pt idx="178">
                  <c:v>6.445621986335226E-2</c:v>
                </c:pt>
                <c:pt idx="179">
                  <c:v>3.0010231698461842E-2</c:v>
                </c:pt>
                <c:pt idx="180">
                  <c:v>8.3655726463890412E-2</c:v>
                </c:pt>
                <c:pt idx="181">
                  <c:v>6.4024592888002774E-2</c:v>
                </c:pt>
                <c:pt idx="182">
                  <c:v>9.6765176733667024E-2</c:v>
                </c:pt>
                <c:pt idx="183">
                  <c:v>0.13291265073259284</c:v>
                </c:pt>
                <c:pt idx="184">
                  <c:v>6.5958875367184255E-2</c:v>
                </c:pt>
                <c:pt idx="185">
                  <c:v>6.6203318979627834E-2</c:v>
                </c:pt>
                <c:pt idx="186">
                  <c:v>3.4419614642920759E-2</c:v>
                </c:pt>
                <c:pt idx="187">
                  <c:v>6.8415920283857679E-2</c:v>
                </c:pt>
                <c:pt idx="188">
                  <c:v>8.7108666107860389E-2</c:v>
                </c:pt>
                <c:pt idx="189">
                  <c:v>0.1416144025318764</c:v>
                </c:pt>
                <c:pt idx="190">
                  <c:v>0.12097032365464044</c:v>
                </c:pt>
                <c:pt idx="191">
                  <c:v>0.13619431382130753</c:v>
                </c:pt>
                <c:pt idx="192">
                  <c:v>0.12354600067182786</c:v>
                </c:pt>
                <c:pt idx="193">
                  <c:v>9.8511704902159769E-2</c:v>
                </c:pt>
                <c:pt idx="194">
                  <c:v>9.7333240657074604E-2</c:v>
                </c:pt>
                <c:pt idx="195">
                  <c:v>0.13105347891439867</c:v>
                </c:pt>
                <c:pt idx="196">
                  <c:v>0.20512719571054028</c:v>
                </c:pt>
                <c:pt idx="197">
                  <c:v>0.18355377105967552</c:v>
                </c:pt>
                <c:pt idx="198">
                  <c:v>0.13991195776479248</c:v>
                </c:pt>
                <c:pt idx="199">
                  <c:v>0.1305164823365188</c:v>
                </c:pt>
                <c:pt idx="200">
                  <c:v>0.14290526630984024</c:v>
                </c:pt>
                <c:pt idx="201">
                  <c:v>0.12441760889443665</c:v>
                </c:pt>
                <c:pt idx="202">
                  <c:v>5.748127628281563E-2</c:v>
                </c:pt>
                <c:pt idx="203">
                  <c:v>3.5295776633998521E-2</c:v>
                </c:pt>
                <c:pt idx="204">
                  <c:v>-4.1502113694515508E-2</c:v>
                </c:pt>
                <c:pt idx="205">
                  <c:v>-5.4157603673533061E-2</c:v>
                </c:pt>
                <c:pt idx="206">
                  <c:v>-6.9084920400320882E-2</c:v>
                </c:pt>
                <c:pt idx="207">
                  <c:v>-6.5287343915486629E-2</c:v>
                </c:pt>
                <c:pt idx="208">
                  <c:v>-8.5089702212175267E-2</c:v>
                </c:pt>
                <c:pt idx="209">
                  <c:v>-0.1485681976918215</c:v>
                </c:pt>
                <c:pt idx="210">
                  <c:v>-0.12911604639656959</c:v>
                </c:pt>
                <c:pt idx="211">
                  <c:v>-0.12968880385891357</c:v>
                </c:pt>
                <c:pt idx="212">
                  <c:v>-0.23605043392827907</c:v>
                </c:pt>
                <c:pt idx="213">
                  <c:v>-0.37474989995998409</c:v>
                </c:pt>
                <c:pt idx="214">
                  <c:v>-0.3948985241098073</c:v>
                </c:pt>
                <c:pt idx="215">
                  <c:v>-0.38485793674575708</c:v>
                </c:pt>
                <c:pt idx="216">
                  <c:v>-0.40090674984585251</c:v>
                </c:pt>
                <c:pt idx="217">
                  <c:v>-0.44756243283256802</c:v>
                </c:pt>
                <c:pt idx="218">
                  <c:v>-0.39678687533076284</c:v>
                </c:pt>
                <c:pt idx="219">
                  <c:v>-0.37008061547788307</c:v>
                </c:pt>
                <c:pt idx="220">
                  <c:v>-0.34364958082806096</c:v>
                </c:pt>
                <c:pt idx="221">
                  <c:v>-0.28178124999999998</c:v>
                </c:pt>
                <c:pt idx="222">
                  <c:v>-0.2208493111773896</c:v>
                </c:pt>
                <c:pt idx="223">
                  <c:v>-0.20439185238885893</c:v>
                </c:pt>
                <c:pt idx="224">
                  <c:v>-9.3693199355259105E-2</c:v>
                </c:pt>
                <c:pt idx="225">
                  <c:v>6.9625806451612871E-2</c:v>
                </c:pt>
                <c:pt idx="226">
                  <c:v>0.22247389092207448</c:v>
                </c:pt>
                <c:pt idx="227">
                  <c:v>0.23454193191253792</c:v>
                </c:pt>
                <c:pt idx="228">
                  <c:v>0.30027364750326901</c:v>
                </c:pt>
                <c:pt idx="229">
                  <c:v>0.50252350052374539</c:v>
                </c:pt>
                <c:pt idx="230">
                  <c:v>0.4656898993570382</c:v>
                </c:pt>
                <c:pt idx="231">
                  <c:v>0.35962007768013682</c:v>
                </c:pt>
                <c:pt idx="232">
                  <c:v>0.18524925473812481</c:v>
                </c:pt>
                <c:pt idx="233">
                  <c:v>0.12116564417177922</c:v>
                </c:pt>
                <c:pt idx="234">
                  <c:v>0.11556689755741867</c:v>
                </c:pt>
                <c:pt idx="235">
                  <c:v>2.8119886736623467E-2</c:v>
                </c:pt>
                <c:pt idx="236">
                  <c:v>7.9577704620274803E-2</c:v>
                </c:pt>
                <c:pt idx="237">
                  <c:v>0.14192240880138973</c:v>
                </c:pt>
                <c:pt idx="238">
                  <c:v>7.7507917818971483E-2</c:v>
                </c:pt>
                <c:pt idx="239">
                  <c:v>0.12782710070845682</c:v>
                </c:pt>
                <c:pt idx="240">
                  <c:v>0.19764962239377204</c:v>
                </c:pt>
                <c:pt idx="241">
                  <c:v>0.20165868409854326</c:v>
                </c:pt>
                <c:pt idx="242">
                  <c:v>0.133740369239715</c:v>
                </c:pt>
                <c:pt idx="243">
                  <c:v>0.14908695615535628</c:v>
                </c:pt>
                <c:pt idx="244">
                  <c:v>0.23479681662551277</c:v>
                </c:pt>
                <c:pt idx="245">
                  <c:v>0.28129153690174746</c:v>
                </c:pt>
                <c:pt idx="246">
                  <c:v>0.17309368191721131</c:v>
                </c:pt>
                <c:pt idx="247">
                  <c:v>0.16158882334442004</c:v>
                </c:pt>
                <c:pt idx="248">
                  <c:v>-8.5699263932702552E-3</c:v>
                </c:pt>
                <c:pt idx="249">
                  <c:v>5.9192400655815325E-2</c:v>
                </c:pt>
                <c:pt idx="250">
                  <c:v>5.6253441192664511E-2</c:v>
                </c:pt>
                <c:pt idx="251">
                  <c:v>-2.385420311079578E-5</c:v>
                </c:pt>
                <c:pt idx="252">
                  <c:v>2.0441327403352805E-2</c:v>
                </c:pt>
                <c:pt idx="253">
                  <c:v>2.8977863504166645E-2</c:v>
                </c:pt>
                <c:pt idx="254">
                  <c:v>6.2330766387847625E-2</c:v>
                </c:pt>
                <c:pt idx="255">
                  <c:v>2.515381964051322E-2</c:v>
                </c:pt>
                <c:pt idx="256">
                  <c:v>-2.5921796015462517E-2</c:v>
                </c:pt>
                <c:pt idx="257">
                  <c:v>3.1439302156530236E-2</c:v>
                </c:pt>
                <c:pt idx="258">
                  <c:v>6.7353824248614913E-2</c:v>
                </c:pt>
                <c:pt idx="259">
                  <c:v>0.15398436282191152</c:v>
                </c:pt>
                <c:pt idx="260">
                  <c:v>0.27332909087695101</c:v>
                </c:pt>
                <c:pt idx="261">
                  <c:v>0.12675337110029528</c:v>
                </c:pt>
                <c:pt idx="262">
                  <c:v>0.13570603708218387</c:v>
                </c:pt>
                <c:pt idx="263">
                  <c:v>0.13404791628565316</c:v>
                </c:pt>
                <c:pt idx="264">
                  <c:v>0.14149541682858247</c:v>
                </c:pt>
                <c:pt idx="265">
                  <c:v>0.10910315740144094</c:v>
                </c:pt>
                <c:pt idx="266">
                  <c:v>0.11410963669797725</c:v>
                </c:pt>
                <c:pt idx="267">
                  <c:v>0.14282750677797562</c:v>
                </c:pt>
                <c:pt idx="268">
                  <c:v>0.24452618805949644</c:v>
                </c:pt>
                <c:pt idx="269">
                  <c:v>0.17921536383391068</c:v>
                </c:pt>
                <c:pt idx="270">
                  <c:v>0.22214569498013526</c:v>
                </c:pt>
                <c:pt idx="271">
                  <c:v>0.16095067468611823</c:v>
                </c:pt>
                <c:pt idx="272">
                  <c:v>0.16719998334108421</c:v>
                </c:pt>
                <c:pt idx="273">
                  <c:v>0.24386755041921582</c:v>
                </c:pt>
                <c:pt idx="274">
                  <c:v>0.27512745554943563</c:v>
                </c:pt>
                <c:pt idx="275">
                  <c:v>0.29601245275874866</c:v>
                </c:pt>
                <c:pt idx="276">
                  <c:v>0.18989259800682201</c:v>
                </c:pt>
                <c:pt idx="277">
                  <c:v>0.22761903504370551</c:v>
                </c:pt>
                <c:pt idx="278">
                  <c:v>0.19318884265130398</c:v>
                </c:pt>
                <c:pt idx="279">
                  <c:v>0.17925975074644618</c:v>
                </c:pt>
                <c:pt idx="280">
                  <c:v>0.17956878472349969</c:v>
                </c:pt>
                <c:pt idx="281">
                  <c:v>0.22035386109520139</c:v>
                </c:pt>
                <c:pt idx="282">
                  <c:v>0.14530203532000985</c:v>
                </c:pt>
                <c:pt idx="283">
                  <c:v>0.22682596740907668</c:v>
                </c:pt>
                <c:pt idx="284">
                  <c:v>0.1729000029734471</c:v>
                </c:pt>
                <c:pt idx="285">
                  <c:v>0.14887790770491982</c:v>
                </c:pt>
                <c:pt idx="286">
                  <c:v>0.14494880413775535</c:v>
                </c:pt>
                <c:pt idx="287">
                  <c:v>0.11390638187366098</c:v>
                </c:pt>
                <c:pt idx="288">
                  <c:v>0.11915246916004252</c:v>
                </c:pt>
                <c:pt idx="289">
                  <c:v>0.13178628088951028</c:v>
                </c:pt>
                <c:pt idx="290">
                  <c:v>0.10444150100943195</c:v>
                </c:pt>
                <c:pt idx="291">
                  <c:v>0.10698797738793497</c:v>
                </c:pt>
                <c:pt idx="292">
                  <c:v>9.5561897929370865E-2</c:v>
                </c:pt>
                <c:pt idx="293">
                  <c:v>5.2483637124214999E-2</c:v>
                </c:pt>
                <c:pt idx="294">
                  <c:v>8.9694251218489063E-2</c:v>
                </c:pt>
                <c:pt idx="295">
                  <c:v>-1.5568766628231367E-2</c:v>
                </c:pt>
                <c:pt idx="296">
                  <c:v>-2.6497117563847095E-2</c:v>
                </c:pt>
                <c:pt idx="297">
                  <c:v>3.0380813161219988E-2</c:v>
                </c:pt>
                <c:pt idx="298">
                  <c:v>6.2150554276538816E-3</c:v>
                </c:pt>
                <c:pt idx="299">
                  <c:v>-7.26601583369757E-3</c:v>
                </c:pt>
                <c:pt idx="300">
                  <c:v>-2.7443746585195883E-2</c:v>
                </c:pt>
                <c:pt idx="301">
                  <c:v>-8.1857923497267726E-2</c:v>
                </c:pt>
                <c:pt idx="302">
                  <c:v>-3.9412154418272394E-3</c:v>
                </c:pt>
                <c:pt idx="303">
                  <c:v>-9.690675182569275E-3</c:v>
                </c:pt>
                <c:pt idx="304">
                  <c:v>-4.9492500201669953E-3</c:v>
                </c:pt>
                <c:pt idx="305">
                  <c:v>1.7328208384429278E-2</c:v>
                </c:pt>
                <c:pt idx="306">
                  <c:v>3.3158415088599735E-2</c:v>
                </c:pt>
                <c:pt idx="307">
                  <c:v>0.10078694642476838</c:v>
                </c:pt>
                <c:pt idx="308">
                  <c:v>0.12928964651593988</c:v>
                </c:pt>
                <c:pt idx="309">
                  <c:v>2.250211603570329E-2</c:v>
                </c:pt>
                <c:pt idx="310">
                  <c:v>5.691185872015625E-2</c:v>
                </c:pt>
                <c:pt idx="311">
                  <c:v>9.5350157049619799E-2</c:v>
                </c:pt>
                <c:pt idx="312">
                  <c:v>0.17452995505710622</c:v>
                </c:pt>
                <c:pt idx="313">
                  <c:v>0.22327052162527217</c:v>
                </c:pt>
                <c:pt idx="314">
                  <c:v>0.1470962354471923</c:v>
                </c:pt>
                <c:pt idx="315">
                  <c:v>0.15440856049968499</c:v>
                </c:pt>
                <c:pt idx="316">
                  <c:v>0.15014115672211203</c:v>
                </c:pt>
                <c:pt idx="317">
                  <c:v>0.15463156189550498</c:v>
                </c:pt>
                <c:pt idx="318">
                  <c:v>0.13650165623849841</c:v>
                </c:pt>
                <c:pt idx="319">
                  <c:v>0.13851079020705237</c:v>
                </c:pt>
                <c:pt idx="320">
                  <c:v>0.16192171639140884</c:v>
                </c:pt>
                <c:pt idx="321">
                  <c:v>0.21123156879806237</c:v>
                </c:pt>
                <c:pt idx="322">
                  <c:v>0.20409676143004618</c:v>
                </c:pt>
                <c:pt idx="323">
                  <c:v>0.19419964892376829</c:v>
                </c:pt>
                <c:pt idx="324">
                  <c:v>0.23912728676931994</c:v>
                </c:pt>
                <c:pt idx="325">
                  <c:v>0.14815707975833892</c:v>
                </c:pt>
                <c:pt idx="326">
                  <c:v>0.11772448703189542</c:v>
                </c:pt>
                <c:pt idx="327">
                  <c:v>0.11066605150574627</c:v>
                </c:pt>
                <c:pt idx="328">
                  <c:v>0.12168090223069905</c:v>
                </c:pt>
                <c:pt idx="329">
                  <c:v>0.12171279313034122</c:v>
                </c:pt>
                <c:pt idx="330">
                  <c:v>0.14005991175160903</c:v>
                </c:pt>
                <c:pt idx="331">
                  <c:v>0.17392025569963376</c:v>
                </c:pt>
                <c:pt idx="332">
                  <c:v>0.1566350184173757</c:v>
                </c:pt>
                <c:pt idx="333">
                  <c:v>5.2996590635508545E-2</c:v>
                </c:pt>
                <c:pt idx="334">
                  <c:v>4.2525627176515979E-2</c:v>
                </c:pt>
                <c:pt idx="335">
                  <c:v>-6.2372597349650949E-2</c:v>
                </c:pt>
                <c:pt idx="336">
                  <c:v>-4.2393078854455535E-2</c:v>
                </c:pt>
                <c:pt idx="337">
                  <c:v>2.6037003054723451E-2</c:v>
                </c:pt>
                <c:pt idx="338">
                  <c:v>7.3282668211612112E-2</c:v>
                </c:pt>
                <c:pt idx="339">
                  <c:v>0.11245255943052435</c:v>
                </c:pt>
                <c:pt idx="340">
                  <c:v>1.7295870652467293E-2</c:v>
                </c:pt>
                <c:pt idx="341">
                  <c:v>8.2177922799324676E-2</c:v>
                </c:pt>
                <c:pt idx="342">
                  <c:v>5.8264596330633633E-2</c:v>
                </c:pt>
                <c:pt idx="343">
                  <c:v>8.5954947751523125E-3</c:v>
                </c:pt>
                <c:pt idx="344">
                  <c:v>2.1537553449234359E-2</c:v>
                </c:pt>
                <c:pt idx="345">
                  <c:v>0.12015163695634534</c:v>
                </c:pt>
                <c:pt idx="346">
                  <c:v>0.13796613976675354</c:v>
                </c:pt>
                <c:pt idx="347">
                  <c:v>0.28878074077028959</c:v>
                </c:pt>
                <c:pt idx="348">
                  <c:v>0.19282570910839092</c:v>
                </c:pt>
                <c:pt idx="349">
                  <c:v>6.0955507112613105E-2</c:v>
                </c:pt>
                <c:pt idx="350">
                  <c:v>-8.813505503810326E-2</c:v>
                </c:pt>
                <c:pt idx="351">
                  <c:v>-1.1338060920012438E-2</c:v>
                </c:pt>
                <c:pt idx="352">
                  <c:v>0.10619317892778501</c:v>
                </c:pt>
                <c:pt idx="353">
                  <c:v>5.3889508321548929E-2</c:v>
                </c:pt>
                <c:pt idx="354">
                  <c:v>9.7551318959327338E-2</c:v>
                </c:pt>
                <c:pt idx="355">
                  <c:v>0.19609015670810459</c:v>
                </c:pt>
                <c:pt idx="356">
                  <c:v>0.12975940122415808</c:v>
                </c:pt>
                <c:pt idx="357">
                  <c:v>7.6508776781363919E-2</c:v>
                </c:pt>
                <c:pt idx="358">
                  <c:v>0.13037969041509334</c:v>
                </c:pt>
              </c:numCache>
            </c:numRef>
          </c:val>
          <c:smooth val="0"/>
        </c:ser>
        <c:dLbls>
          <c:showLegendKey val="0"/>
          <c:showVal val="0"/>
          <c:showCatName val="0"/>
          <c:showSerName val="0"/>
          <c:showPercent val="0"/>
          <c:showBubbleSize val="0"/>
        </c:dLbls>
        <c:marker val="1"/>
        <c:smooth val="0"/>
        <c:axId val="369521792"/>
        <c:axId val="369507712"/>
      </c:lineChart>
      <c:dateAx>
        <c:axId val="369504640"/>
        <c:scaling>
          <c:orientation val="minMax"/>
          <c:max val="44348"/>
          <c:min val="36526"/>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369506176"/>
        <c:crossesAt val="50"/>
        <c:auto val="1"/>
        <c:lblOffset val="100"/>
        <c:baseTimeUnit val="months"/>
        <c:majorUnit val="5"/>
        <c:majorTimeUnit val="years"/>
      </c:dateAx>
      <c:valAx>
        <c:axId val="369506176"/>
        <c:scaling>
          <c:orientation val="minMax"/>
          <c:max val="70"/>
          <c:min val="35"/>
        </c:scaling>
        <c:delete val="0"/>
        <c:axPos val="l"/>
        <c:numFmt formatCode="#,##0;\ \(#,##0\)" sourceLinked="0"/>
        <c:majorTickMark val="none"/>
        <c:minorTickMark val="none"/>
        <c:tickLblPos val="nextTo"/>
        <c:spPr>
          <a:ln w="9525">
            <a:noFill/>
          </a:ln>
        </c:spPr>
        <c:crossAx val="369504640"/>
        <c:crosses val="autoZero"/>
        <c:crossBetween val="midCat"/>
      </c:valAx>
      <c:valAx>
        <c:axId val="369507712"/>
        <c:scaling>
          <c:orientation val="minMax"/>
          <c:max val="0.60000000000000009"/>
          <c:min val="-0.45"/>
        </c:scaling>
        <c:delete val="0"/>
        <c:axPos val="r"/>
        <c:numFmt formatCode="0%" sourceLinked="0"/>
        <c:majorTickMark val="none"/>
        <c:minorTickMark val="none"/>
        <c:tickLblPos val="nextTo"/>
        <c:spPr>
          <a:ln w="9525">
            <a:noFill/>
          </a:ln>
        </c:spPr>
        <c:crossAx val="369521792"/>
        <c:crosses val="max"/>
        <c:crossBetween val="between"/>
        <c:majorUnit val="0.15000000000000002"/>
      </c:valAx>
      <c:dateAx>
        <c:axId val="369521792"/>
        <c:scaling>
          <c:orientation val="minMax"/>
        </c:scaling>
        <c:delete val="1"/>
        <c:axPos val="b"/>
        <c:numFmt formatCode="m/d/yyyy" sourceLinked="1"/>
        <c:majorTickMark val="out"/>
        <c:minorTickMark val="none"/>
        <c:tickLblPos val="nextTo"/>
        <c:crossAx val="369507712"/>
        <c:crosses val="autoZero"/>
        <c:auto val="1"/>
        <c:lblOffset val="100"/>
        <c:baseTimeUnit val="months"/>
      </c:dateAx>
      <c:spPr>
        <a:noFill/>
        <a:ln w="25400">
          <a:noFill/>
        </a:ln>
      </c:spPr>
    </c:plotArea>
    <c:legend>
      <c:legendPos val="b"/>
      <c:layout>
        <c:manualLayout>
          <c:xMode val="edge"/>
          <c:yMode val="edge"/>
          <c:x val="0.12163740703444427"/>
          <c:y val="0.86870707567804029"/>
          <c:w val="0.75866469816272963"/>
          <c:h val="0.10114829396325459"/>
        </c:manualLayout>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cs typeface="Arial" panose="020B0604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'[Valuation HC vs SP500 2006-2020 dl.xlsx]Fig. 2'!$G$16</c:f>
              <c:strCache>
                <c:ptCount val="1"/>
                <c:pt idx="0">
                  <c:v>Health care relative to S&amp;P 500</c:v>
                </c:pt>
              </c:strCache>
            </c:strRef>
          </c:tx>
          <c:spPr>
            <a:ln>
              <a:solidFill>
                <a:srgbClr val="4D3C2F"/>
              </a:solidFill>
            </a:ln>
          </c:spPr>
          <c:marker>
            <c:symbol val="none"/>
          </c:marker>
          <c:cat>
            <c:numRef>
              <c:f>'[Valuation HC vs SP500 2006-2020 dl.xlsx]Fig. 2'!$F$17:$F$200</c:f>
              <c:numCache>
                <c:formatCode>mm/dd/yy</c:formatCode>
                <c:ptCount val="184"/>
                <c:pt idx="0">
                  <c:v>38625</c:v>
                </c:pt>
                <c:pt idx="1">
                  <c:v>38656</c:v>
                </c:pt>
                <c:pt idx="2">
                  <c:v>38686</c:v>
                </c:pt>
                <c:pt idx="3">
                  <c:v>38717</c:v>
                </c:pt>
                <c:pt idx="4">
                  <c:v>38748</c:v>
                </c:pt>
                <c:pt idx="5">
                  <c:v>38776</c:v>
                </c:pt>
                <c:pt idx="6">
                  <c:v>38807</c:v>
                </c:pt>
                <c:pt idx="7">
                  <c:v>38837</c:v>
                </c:pt>
                <c:pt idx="8">
                  <c:v>38868</c:v>
                </c:pt>
                <c:pt idx="9">
                  <c:v>38898</c:v>
                </c:pt>
                <c:pt idx="10">
                  <c:v>38929</c:v>
                </c:pt>
                <c:pt idx="11">
                  <c:v>38960</c:v>
                </c:pt>
                <c:pt idx="12">
                  <c:v>38990</c:v>
                </c:pt>
                <c:pt idx="13">
                  <c:v>39021</c:v>
                </c:pt>
                <c:pt idx="14">
                  <c:v>39051</c:v>
                </c:pt>
                <c:pt idx="15">
                  <c:v>39082</c:v>
                </c:pt>
                <c:pt idx="16">
                  <c:v>39113</c:v>
                </c:pt>
                <c:pt idx="17">
                  <c:v>39141</c:v>
                </c:pt>
                <c:pt idx="18">
                  <c:v>39172</c:v>
                </c:pt>
                <c:pt idx="19">
                  <c:v>39202</c:v>
                </c:pt>
                <c:pt idx="20">
                  <c:v>39233</c:v>
                </c:pt>
                <c:pt idx="21">
                  <c:v>39263</c:v>
                </c:pt>
                <c:pt idx="22">
                  <c:v>39294</c:v>
                </c:pt>
                <c:pt idx="23">
                  <c:v>39325</c:v>
                </c:pt>
                <c:pt idx="24">
                  <c:v>39355</c:v>
                </c:pt>
                <c:pt idx="25">
                  <c:v>39386</c:v>
                </c:pt>
                <c:pt idx="26">
                  <c:v>39416</c:v>
                </c:pt>
                <c:pt idx="27">
                  <c:v>39447</c:v>
                </c:pt>
                <c:pt idx="28">
                  <c:v>39478</c:v>
                </c:pt>
                <c:pt idx="29">
                  <c:v>39507</c:v>
                </c:pt>
                <c:pt idx="30">
                  <c:v>39538</c:v>
                </c:pt>
                <c:pt idx="31">
                  <c:v>39568</c:v>
                </c:pt>
                <c:pt idx="32">
                  <c:v>39599</c:v>
                </c:pt>
                <c:pt idx="33">
                  <c:v>39629</c:v>
                </c:pt>
                <c:pt idx="34">
                  <c:v>39660</c:v>
                </c:pt>
                <c:pt idx="35">
                  <c:v>39691</c:v>
                </c:pt>
                <c:pt idx="36">
                  <c:v>39721</c:v>
                </c:pt>
                <c:pt idx="37">
                  <c:v>39752</c:v>
                </c:pt>
                <c:pt idx="38">
                  <c:v>39782</c:v>
                </c:pt>
                <c:pt idx="39">
                  <c:v>39813</c:v>
                </c:pt>
                <c:pt idx="40">
                  <c:v>39844</c:v>
                </c:pt>
                <c:pt idx="41">
                  <c:v>39872</c:v>
                </c:pt>
                <c:pt idx="42">
                  <c:v>39903</c:v>
                </c:pt>
                <c:pt idx="43">
                  <c:v>39933</c:v>
                </c:pt>
                <c:pt idx="44">
                  <c:v>39964</c:v>
                </c:pt>
                <c:pt idx="45">
                  <c:v>39994</c:v>
                </c:pt>
                <c:pt idx="46">
                  <c:v>40025</c:v>
                </c:pt>
                <c:pt idx="47">
                  <c:v>40056</c:v>
                </c:pt>
                <c:pt idx="48">
                  <c:v>40086</c:v>
                </c:pt>
                <c:pt idx="49">
                  <c:v>40117</c:v>
                </c:pt>
                <c:pt idx="50">
                  <c:v>40147</c:v>
                </c:pt>
                <c:pt idx="51">
                  <c:v>40178</c:v>
                </c:pt>
                <c:pt idx="52">
                  <c:v>40209</c:v>
                </c:pt>
                <c:pt idx="53">
                  <c:v>40237</c:v>
                </c:pt>
                <c:pt idx="54">
                  <c:v>40268</c:v>
                </c:pt>
                <c:pt idx="55">
                  <c:v>40298</c:v>
                </c:pt>
                <c:pt idx="56">
                  <c:v>40329</c:v>
                </c:pt>
                <c:pt idx="57">
                  <c:v>40359</c:v>
                </c:pt>
                <c:pt idx="58">
                  <c:v>40390</c:v>
                </c:pt>
                <c:pt idx="59">
                  <c:v>40421</c:v>
                </c:pt>
                <c:pt idx="60">
                  <c:v>40451</c:v>
                </c:pt>
                <c:pt idx="61">
                  <c:v>40482</c:v>
                </c:pt>
                <c:pt idx="62">
                  <c:v>40512</c:v>
                </c:pt>
                <c:pt idx="63">
                  <c:v>40543</c:v>
                </c:pt>
                <c:pt idx="64">
                  <c:v>40574</c:v>
                </c:pt>
                <c:pt idx="65">
                  <c:v>40602</c:v>
                </c:pt>
                <c:pt idx="66">
                  <c:v>40633</c:v>
                </c:pt>
                <c:pt idx="67">
                  <c:v>40663</c:v>
                </c:pt>
                <c:pt idx="68">
                  <c:v>40694</c:v>
                </c:pt>
                <c:pt idx="69">
                  <c:v>40724</c:v>
                </c:pt>
                <c:pt idx="70">
                  <c:v>40755</c:v>
                </c:pt>
                <c:pt idx="71">
                  <c:v>40786</c:v>
                </c:pt>
                <c:pt idx="72">
                  <c:v>40816</c:v>
                </c:pt>
                <c:pt idx="73">
                  <c:v>40847</c:v>
                </c:pt>
                <c:pt idx="74">
                  <c:v>40877</c:v>
                </c:pt>
                <c:pt idx="75">
                  <c:v>40908</c:v>
                </c:pt>
                <c:pt idx="76">
                  <c:v>40939</c:v>
                </c:pt>
                <c:pt idx="77">
                  <c:v>40968</c:v>
                </c:pt>
                <c:pt idx="78">
                  <c:v>40999</c:v>
                </c:pt>
                <c:pt idx="79">
                  <c:v>41029</c:v>
                </c:pt>
                <c:pt idx="80">
                  <c:v>41060</c:v>
                </c:pt>
                <c:pt idx="81">
                  <c:v>41090</c:v>
                </c:pt>
                <c:pt idx="82">
                  <c:v>41121</c:v>
                </c:pt>
                <c:pt idx="83">
                  <c:v>41152</c:v>
                </c:pt>
                <c:pt idx="84">
                  <c:v>41182</c:v>
                </c:pt>
                <c:pt idx="85">
                  <c:v>41213</c:v>
                </c:pt>
                <c:pt idx="86">
                  <c:v>41243</c:v>
                </c:pt>
                <c:pt idx="87">
                  <c:v>41274</c:v>
                </c:pt>
                <c:pt idx="88">
                  <c:v>41305</c:v>
                </c:pt>
                <c:pt idx="89">
                  <c:v>41333</c:v>
                </c:pt>
                <c:pt idx="90">
                  <c:v>41364</c:v>
                </c:pt>
                <c:pt idx="91">
                  <c:v>41394</c:v>
                </c:pt>
                <c:pt idx="92">
                  <c:v>41425</c:v>
                </c:pt>
                <c:pt idx="93">
                  <c:v>41455</c:v>
                </c:pt>
                <c:pt idx="94">
                  <c:v>41486</c:v>
                </c:pt>
                <c:pt idx="95">
                  <c:v>41517</c:v>
                </c:pt>
                <c:pt idx="96">
                  <c:v>41547</c:v>
                </c:pt>
                <c:pt idx="97">
                  <c:v>41578</c:v>
                </c:pt>
                <c:pt idx="98">
                  <c:v>41608</c:v>
                </c:pt>
                <c:pt idx="99">
                  <c:v>41639</c:v>
                </c:pt>
                <c:pt idx="100">
                  <c:v>41670</c:v>
                </c:pt>
                <c:pt idx="101">
                  <c:v>41698</c:v>
                </c:pt>
                <c:pt idx="102">
                  <c:v>41729</c:v>
                </c:pt>
                <c:pt idx="103">
                  <c:v>41759</c:v>
                </c:pt>
                <c:pt idx="104">
                  <c:v>41790</c:v>
                </c:pt>
                <c:pt idx="105">
                  <c:v>41820</c:v>
                </c:pt>
                <c:pt idx="106">
                  <c:v>41851</c:v>
                </c:pt>
                <c:pt idx="107">
                  <c:v>41882</c:v>
                </c:pt>
                <c:pt idx="108">
                  <c:v>41912</c:v>
                </c:pt>
                <c:pt idx="109">
                  <c:v>41943</c:v>
                </c:pt>
                <c:pt idx="110">
                  <c:v>41973</c:v>
                </c:pt>
                <c:pt idx="111">
                  <c:v>42004</c:v>
                </c:pt>
                <c:pt idx="112">
                  <c:v>42035</c:v>
                </c:pt>
                <c:pt idx="113">
                  <c:v>42063</c:v>
                </c:pt>
                <c:pt idx="114">
                  <c:v>42094</c:v>
                </c:pt>
                <c:pt idx="115">
                  <c:v>42124</c:v>
                </c:pt>
                <c:pt idx="116">
                  <c:v>42155</c:v>
                </c:pt>
                <c:pt idx="117">
                  <c:v>42185</c:v>
                </c:pt>
                <c:pt idx="118">
                  <c:v>42216</c:v>
                </c:pt>
                <c:pt idx="119">
                  <c:v>42247</c:v>
                </c:pt>
                <c:pt idx="120">
                  <c:v>42277</c:v>
                </c:pt>
                <c:pt idx="121">
                  <c:v>42308</c:v>
                </c:pt>
                <c:pt idx="122">
                  <c:v>42338</c:v>
                </c:pt>
                <c:pt idx="123">
                  <c:v>42369</c:v>
                </c:pt>
                <c:pt idx="124">
                  <c:v>42400</c:v>
                </c:pt>
                <c:pt idx="125">
                  <c:v>42429</c:v>
                </c:pt>
                <c:pt idx="126">
                  <c:v>42460</c:v>
                </c:pt>
                <c:pt idx="127">
                  <c:v>42490</c:v>
                </c:pt>
                <c:pt idx="128">
                  <c:v>42521</c:v>
                </c:pt>
                <c:pt idx="129">
                  <c:v>42551</c:v>
                </c:pt>
                <c:pt idx="130">
                  <c:v>42582</c:v>
                </c:pt>
                <c:pt idx="131">
                  <c:v>42613</c:v>
                </c:pt>
                <c:pt idx="132">
                  <c:v>42643</c:v>
                </c:pt>
                <c:pt idx="133">
                  <c:v>42674</c:v>
                </c:pt>
                <c:pt idx="134">
                  <c:v>42704</c:v>
                </c:pt>
                <c:pt idx="135">
                  <c:v>42735</c:v>
                </c:pt>
                <c:pt idx="136">
                  <c:v>42766</c:v>
                </c:pt>
                <c:pt idx="137">
                  <c:v>42794</c:v>
                </c:pt>
                <c:pt idx="138">
                  <c:v>42825</c:v>
                </c:pt>
                <c:pt idx="139">
                  <c:v>42855</c:v>
                </c:pt>
                <c:pt idx="140">
                  <c:v>42886</c:v>
                </c:pt>
                <c:pt idx="141">
                  <c:v>42916</c:v>
                </c:pt>
                <c:pt idx="142">
                  <c:v>42947</c:v>
                </c:pt>
                <c:pt idx="143">
                  <c:v>42978</c:v>
                </c:pt>
                <c:pt idx="144">
                  <c:v>43008</c:v>
                </c:pt>
                <c:pt idx="145">
                  <c:v>43039</c:v>
                </c:pt>
                <c:pt idx="146">
                  <c:v>43069</c:v>
                </c:pt>
                <c:pt idx="147">
                  <c:v>43100</c:v>
                </c:pt>
                <c:pt idx="148">
                  <c:v>43131</c:v>
                </c:pt>
                <c:pt idx="149">
                  <c:v>43159</c:v>
                </c:pt>
                <c:pt idx="150">
                  <c:v>43190</c:v>
                </c:pt>
                <c:pt idx="151">
                  <c:v>43220</c:v>
                </c:pt>
                <c:pt idx="152">
                  <c:v>43251</c:v>
                </c:pt>
                <c:pt idx="153">
                  <c:v>43281</c:v>
                </c:pt>
                <c:pt idx="154">
                  <c:v>43312</c:v>
                </c:pt>
                <c:pt idx="155">
                  <c:v>43343</c:v>
                </c:pt>
                <c:pt idx="156">
                  <c:v>43373</c:v>
                </c:pt>
                <c:pt idx="157">
                  <c:v>43404</c:v>
                </c:pt>
                <c:pt idx="158">
                  <c:v>43434</c:v>
                </c:pt>
                <c:pt idx="159">
                  <c:v>43465</c:v>
                </c:pt>
                <c:pt idx="160">
                  <c:v>43496</c:v>
                </c:pt>
                <c:pt idx="161">
                  <c:v>43524</c:v>
                </c:pt>
                <c:pt idx="162">
                  <c:v>43555</c:v>
                </c:pt>
                <c:pt idx="163">
                  <c:v>43585</c:v>
                </c:pt>
                <c:pt idx="164">
                  <c:v>43616</c:v>
                </c:pt>
                <c:pt idx="165">
                  <c:v>43646</c:v>
                </c:pt>
                <c:pt idx="166">
                  <c:v>43677</c:v>
                </c:pt>
                <c:pt idx="167">
                  <c:v>43708</c:v>
                </c:pt>
                <c:pt idx="168">
                  <c:v>43738</c:v>
                </c:pt>
                <c:pt idx="169">
                  <c:v>43769</c:v>
                </c:pt>
                <c:pt idx="170">
                  <c:v>43799</c:v>
                </c:pt>
                <c:pt idx="171">
                  <c:v>43830</c:v>
                </c:pt>
                <c:pt idx="172">
                  <c:v>43861</c:v>
                </c:pt>
                <c:pt idx="173">
                  <c:v>43890</c:v>
                </c:pt>
                <c:pt idx="174">
                  <c:v>43921</c:v>
                </c:pt>
                <c:pt idx="175">
                  <c:v>43951</c:v>
                </c:pt>
                <c:pt idx="176">
                  <c:v>43982</c:v>
                </c:pt>
                <c:pt idx="177">
                  <c:v>44012</c:v>
                </c:pt>
                <c:pt idx="178">
                  <c:v>44043</c:v>
                </c:pt>
                <c:pt idx="179">
                  <c:v>44074</c:v>
                </c:pt>
                <c:pt idx="180">
                  <c:v>44104</c:v>
                </c:pt>
                <c:pt idx="181">
                  <c:v>44135</c:v>
                </c:pt>
                <c:pt idx="182">
                  <c:v>44165</c:v>
                </c:pt>
                <c:pt idx="183">
                  <c:v>44196</c:v>
                </c:pt>
              </c:numCache>
            </c:numRef>
          </c:cat>
          <c:val>
            <c:numRef>
              <c:f>'[Valuation HC vs SP500 2006-2020 dl.xlsx]Fig. 2'!$G$17:$G$199</c:f>
              <c:numCache>
                <c:formatCode>#,##0.00</c:formatCode>
                <c:ptCount val="183"/>
                <c:pt idx="0">
                  <c:v>1.1258300000000001</c:v>
                </c:pt>
                <c:pt idx="1">
                  <c:v>1.12666</c:v>
                </c:pt>
                <c:pt idx="2">
                  <c:v>1.10693</c:v>
                </c:pt>
                <c:pt idx="3">
                  <c:v>1.15422</c:v>
                </c:pt>
                <c:pt idx="4">
                  <c:v>1.1576299999999999</c:v>
                </c:pt>
                <c:pt idx="5">
                  <c:v>1.17184</c:v>
                </c:pt>
                <c:pt idx="6">
                  <c:v>1.1326400000000001</c:v>
                </c:pt>
                <c:pt idx="7">
                  <c:v>1.1042400000000001</c:v>
                </c:pt>
                <c:pt idx="8">
                  <c:v>1.1131800000000001</c:v>
                </c:pt>
                <c:pt idx="9">
                  <c:v>1.1178300000000001</c:v>
                </c:pt>
                <c:pt idx="10">
                  <c:v>1.16465</c:v>
                </c:pt>
                <c:pt idx="11">
                  <c:v>1.1720999999999999</c:v>
                </c:pt>
                <c:pt idx="12">
                  <c:v>1.1644300000000001</c:v>
                </c:pt>
                <c:pt idx="13">
                  <c:v>1.1251</c:v>
                </c:pt>
                <c:pt idx="14">
                  <c:v>1.0992999999999999</c:v>
                </c:pt>
                <c:pt idx="15">
                  <c:v>1.0913200000000001</c:v>
                </c:pt>
                <c:pt idx="16">
                  <c:v>1.09595</c:v>
                </c:pt>
                <c:pt idx="17">
                  <c:v>1.0916300000000001</c:v>
                </c:pt>
                <c:pt idx="18">
                  <c:v>1.0768</c:v>
                </c:pt>
                <c:pt idx="19">
                  <c:v>1.08385</c:v>
                </c:pt>
                <c:pt idx="20">
                  <c:v>1.06728</c:v>
                </c:pt>
                <c:pt idx="21">
                  <c:v>1.0506500000000001</c:v>
                </c:pt>
                <c:pt idx="22">
                  <c:v>1.0372699999999999</c:v>
                </c:pt>
                <c:pt idx="23">
                  <c:v>1.05108</c:v>
                </c:pt>
                <c:pt idx="24">
                  <c:v>1.03826</c:v>
                </c:pt>
                <c:pt idx="25">
                  <c:v>1.0390900000000001</c:v>
                </c:pt>
                <c:pt idx="26">
                  <c:v>1.0886</c:v>
                </c:pt>
                <c:pt idx="27">
                  <c:v>1.0558399999999999</c:v>
                </c:pt>
                <c:pt idx="28">
                  <c:v>1.0495000000000001</c:v>
                </c:pt>
                <c:pt idx="29">
                  <c:v>1.0464599999999999</c:v>
                </c:pt>
                <c:pt idx="30">
                  <c:v>1.00474</c:v>
                </c:pt>
                <c:pt idx="31">
                  <c:v>0.97028499999999995</c:v>
                </c:pt>
                <c:pt idx="32">
                  <c:v>0.98552300000000004</c:v>
                </c:pt>
                <c:pt idx="33">
                  <c:v>1.02417</c:v>
                </c:pt>
                <c:pt idx="34">
                  <c:v>1.06687</c:v>
                </c:pt>
                <c:pt idx="35">
                  <c:v>1.06789</c:v>
                </c:pt>
                <c:pt idx="36">
                  <c:v>1.0551999999999999</c:v>
                </c:pt>
                <c:pt idx="37">
                  <c:v>1.0031600000000001</c:v>
                </c:pt>
                <c:pt idx="38">
                  <c:v>0.93824200000000002</c:v>
                </c:pt>
                <c:pt idx="39">
                  <c:v>0.93332099999999996</c:v>
                </c:pt>
                <c:pt idx="40">
                  <c:v>0.89078299999999999</c:v>
                </c:pt>
                <c:pt idx="41">
                  <c:v>0.858209</c:v>
                </c:pt>
                <c:pt idx="42">
                  <c:v>0.89010599999999995</c:v>
                </c:pt>
                <c:pt idx="43">
                  <c:v>0.80055600000000005</c:v>
                </c:pt>
                <c:pt idx="44">
                  <c:v>0.80355100000000002</c:v>
                </c:pt>
                <c:pt idx="45">
                  <c:v>0.83209999999999995</c:v>
                </c:pt>
                <c:pt idx="46">
                  <c:v>0.82564199999999999</c:v>
                </c:pt>
                <c:pt idx="47">
                  <c:v>0.820492</c:v>
                </c:pt>
                <c:pt idx="48">
                  <c:v>0.79869299999999999</c:v>
                </c:pt>
                <c:pt idx="49">
                  <c:v>0.80311600000000005</c:v>
                </c:pt>
                <c:pt idx="50">
                  <c:v>0.82040000000000002</c:v>
                </c:pt>
                <c:pt idx="51">
                  <c:v>0.82732000000000006</c:v>
                </c:pt>
                <c:pt idx="52">
                  <c:v>0.86961900000000003</c:v>
                </c:pt>
                <c:pt idx="53">
                  <c:v>0.857707</c:v>
                </c:pt>
                <c:pt idx="54">
                  <c:v>0.90062500000000001</c:v>
                </c:pt>
                <c:pt idx="55">
                  <c:v>0.88329500000000005</c:v>
                </c:pt>
                <c:pt idx="56">
                  <c:v>0.90052500000000002</c:v>
                </c:pt>
                <c:pt idx="57">
                  <c:v>0.92856399999999994</c:v>
                </c:pt>
                <c:pt idx="58">
                  <c:v>0.88250700000000004</c:v>
                </c:pt>
                <c:pt idx="59">
                  <c:v>0.90488999999999997</c:v>
                </c:pt>
                <c:pt idx="60">
                  <c:v>0.90543499999999999</c:v>
                </c:pt>
                <c:pt idx="61">
                  <c:v>0.88450399999999996</c:v>
                </c:pt>
                <c:pt idx="62">
                  <c:v>0.85792900000000005</c:v>
                </c:pt>
                <c:pt idx="63">
                  <c:v>0.85144600000000004</c:v>
                </c:pt>
                <c:pt idx="64">
                  <c:v>0.85464600000000002</c:v>
                </c:pt>
                <c:pt idx="65">
                  <c:v>0.86439500000000002</c:v>
                </c:pt>
                <c:pt idx="66">
                  <c:v>0.93259800000000004</c:v>
                </c:pt>
                <c:pt idx="67">
                  <c:v>0.96991499999999997</c:v>
                </c:pt>
                <c:pt idx="68">
                  <c:v>1.0061800000000001</c:v>
                </c:pt>
                <c:pt idx="69">
                  <c:v>1.0051600000000001</c:v>
                </c:pt>
                <c:pt idx="70">
                  <c:v>0.98195600000000005</c:v>
                </c:pt>
                <c:pt idx="71">
                  <c:v>1.00261</c:v>
                </c:pt>
                <c:pt idx="72">
                  <c:v>1.0213300000000001</c:v>
                </c:pt>
                <c:pt idx="73">
                  <c:v>0.95566099999999998</c:v>
                </c:pt>
                <c:pt idx="74">
                  <c:v>0.96623099999999995</c:v>
                </c:pt>
                <c:pt idx="75">
                  <c:v>0.98110299999999995</c:v>
                </c:pt>
                <c:pt idx="76">
                  <c:v>0.97423899999999997</c:v>
                </c:pt>
                <c:pt idx="77">
                  <c:v>0.95277699999999999</c:v>
                </c:pt>
                <c:pt idx="78">
                  <c:v>0.99545700000000004</c:v>
                </c:pt>
                <c:pt idx="79">
                  <c:v>1.00606</c:v>
                </c:pt>
                <c:pt idx="80">
                  <c:v>1.0318099999999999</c:v>
                </c:pt>
                <c:pt idx="81">
                  <c:v>1.0407900000000001</c:v>
                </c:pt>
                <c:pt idx="82">
                  <c:v>1.01973</c:v>
                </c:pt>
                <c:pt idx="83">
                  <c:v>1.0050300000000001</c:v>
                </c:pt>
                <c:pt idx="84">
                  <c:v>1.0166599999999999</c:v>
                </c:pt>
                <c:pt idx="85">
                  <c:v>1.0174099999999999</c:v>
                </c:pt>
                <c:pt idx="86">
                  <c:v>1.0232000000000001</c:v>
                </c:pt>
                <c:pt idx="87">
                  <c:v>1.01068</c:v>
                </c:pt>
                <c:pt idx="88">
                  <c:v>1.0300199999999999</c:v>
                </c:pt>
                <c:pt idx="89">
                  <c:v>1.0324899999999999</c:v>
                </c:pt>
                <c:pt idx="90">
                  <c:v>1.0817399999999999</c:v>
                </c:pt>
                <c:pt idx="91">
                  <c:v>1.0848199999999999</c:v>
                </c:pt>
                <c:pt idx="92">
                  <c:v>1.08626</c:v>
                </c:pt>
                <c:pt idx="93">
                  <c:v>1.08904</c:v>
                </c:pt>
                <c:pt idx="94">
                  <c:v>1.1059000000000001</c:v>
                </c:pt>
                <c:pt idx="95">
                  <c:v>1.0990500000000001</c:v>
                </c:pt>
                <c:pt idx="96">
                  <c:v>1.0961000000000001</c:v>
                </c:pt>
                <c:pt idx="97">
                  <c:v>1.10236</c:v>
                </c:pt>
                <c:pt idx="98">
                  <c:v>1.11286</c:v>
                </c:pt>
                <c:pt idx="99">
                  <c:v>1.0906400000000001</c:v>
                </c:pt>
                <c:pt idx="100">
                  <c:v>1.13035</c:v>
                </c:pt>
                <c:pt idx="101">
                  <c:v>1.1390899999999999</c:v>
                </c:pt>
                <c:pt idx="102">
                  <c:v>1.1026800000000001</c:v>
                </c:pt>
                <c:pt idx="103">
                  <c:v>1.0643800000000001</c:v>
                </c:pt>
                <c:pt idx="104">
                  <c:v>1.07484</c:v>
                </c:pt>
                <c:pt idx="105">
                  <c:v>1.0712699999999999</c:v>
                </c:pt>
                <c:pt idx="106">
                  <c:v>1.0702499999999999</c:v>
                </c:pt>
                <c:pt idx="107">
                  <c:v>1.0769</c:v>
                </c:pt>
                <c:pt idx="108">
                  <c:v>1.0897399999999999</c:v>
                </c:pt>
                <c:pt idx="109">
                  <c:v>1.1016999999999999</c:v>
                </c:pt>
                <c:pt idx="110">
                  <c:v>1.0955999999999999</c:v>
                </c:pt>
                <c:pt idx="111">
                  <c:v>1.06839</c:v>
                </c:pt>
                <c:pt idx="112">
                  <c:v>1.07856</c:v>
                </c:pt>
                <c:pt idx="113">
                  <c:v>1.06063</c:v>
                </c:pt>
                <c:pt idx="114">
                  <c:v>1.0777300000000001</c:v>
                </c:pt>
                <c:pt idx="115">
                  <c:v>1.046</c:v>
                </c:pt>
                <c:pt idx="116">
                  <c:v>1.07961</c:v>
                </c:pt>
                <c:pt idx="117">
                  <c:v>1.08857</c:v>
                </c:pt>
                <c:pt idx="118">
                  <c:v>1.0885</c:v>
                </c:pt>
                <c:pt idx="119">
                  <c:v>1.0582499999999999</c:v>
                </c:pt>
                <c:pt idx="120">
                  <c:v>1.01254</c:v>
                </c:pt>
                <c:pt idx="121">
                  <c:v>0.987904</c:v>
                </c:pt>
                <c:pt idx="122">
                  <c:v>0.98184700000000003</c:v>
                </c:pt>
                <c:pt idx="123">
                  <c:v>1.0020800000000001</c:v>
                </c:pt>
                <c:pt idx="124">
                  <c:v>0.95125300000000002</c:v>
                </c:pt>
                <c:pt idx="125">
                  <c:v>0.94290399999999996</c:v>
                </c:pt>
                <c:pt idx="126">
                  <c:v>0.933091</c:v>
                </c:pt>
                <c:pt idx="127">
                  <c:v>0.953403</c:v>
                </c:pt>
                <c:pt idx="128">
                  <c:v>0.94964800000000005</c:v>
                </c:pt>
                <c:pt idx="129">
                  <c:v>0.95389199999999996</c:v>
                </c:pt>
                <c:pt idx="130">
                  <c:v>0.96118599999999998</c:v>
                </c:pt>
                <c:pt idx="131">
                  <c:v>0.93206800000000001</c:v>
                </c:pt>
                <c:pt idx="132">
                  <c:v>0.92657599999999996</c:v>
                </c:pt>
                <c:pt idx="133">
                  <c:v>0.88279799999999997</c:v>
                </c:pt>
                <c:pt idx="134">
                  <c:v>0.87273599999999996</c:v>
                </c:pt>
                <c:pt idx="135">
                  <c:v>0.866614</c:v>
                </c:pt>
                <c:pt idx="136">
                  <c:v>0.87356299999999998</c:v>
                </c:pt>
                <c:pt idx="137">
                  <c:v>0.90760099999999999</c:v>
                </c:pt>
                <c:pt idx="138">
                  <c:v>0.93073600000000001</c:v>
                </c:pt>
                <c:pt idx="139">
                  <c:v>0.93509200000000003</c:v>
                </c:pt>
                <c:pt idx="140">
                  <c:v>0.93173899999999998</c:v>
                </c:pt>
                <c:pt idx="141">
                  <c:v>0.965723</c:v>
                </c:pt>
                <c:pt idx="142">
                  <c:v>0.94143500000000002</c:v>
                </c:pt>
                <c:pt idx="143">
                  <c:v>0.95863399999999999</c:v>
                </c:pt>
                <c:pt idx="144">
                  <c:v>0.95048999999999995</c:v>
                </c:pt>
                <c:pt idx="145">
                  <c:v>0.93278700000000003</c:v>
                </c:pt>
                <c:pt idx="146">
                  <c:v>0.937253</c:v>
                </c:pt>
                <c:pt idx="147">
                  <c:v>0.92517300000000002</c:v>
                </c:pt>
                <c:pt idx="148">
                  <c:v>0.94697399999999998</c:v>
                </c:pt>
                <c:pt idx="149">
                  <c:v>0.94848299999999997</c:v>
                </c:pt>
                <c:pt idx="150">
                  <c:v>0.95175600000000005</c:v>
                </c:pt>
                <c:pt idx="151">
                  <c:v>0.96241399999999999</c:v>
                </c:pt>
                <c:pt idx="152">
                  <c:v>0.95282299999999998</c:v>
                </c:pt>
                <c:pt idx="153">
                  <c:v>0.96553599999999995</c:v>
                </c:pt>
                <c:pt idx="154">
                  <c:v>0.98977899999999996</c:v>
                </c:pt>
                <c:pt idx="155">
                  <c:v>1.0001899999999999</c:v>
                </c:pt>
                <c:pt idx="156">
                  <c:v>1.0255700000000001</c:v>
                </c:pt>
                <c:pt idx="157">
                  <c:v>1.0252300000000001</c:v>
                </c:pt>
                <c:pt idx="158">
                  <c:v>1.0679700000000001</c:v>
                </c:pt>
                <c:pt idx="159">
                  <c:v>1.0572900000000001</c:v>
                </c:pt>
                <c:pt idx="160">
                  <c:v>1.00448</c:v>
                </c:pt>
                <c:pt idx="161">
                  <c:v>0.99002599999999996</c:v>
                </c:pt>
                <c:pt idx="162">
                  <c:v>0.98561699999999997</c:v>
                </c:pt>
                <c:pt idx="163">
                  <c:v>0.91558700000000004</c:v>
                </c:pt>
                <c:pt idx="164">
                  <c:v>0.95403400000000005</c:v>
                </c:pt>
                <c:pt idx="165">
                  <c:v>0.94492500000000001</c:v>
                </c:pt>
                <c:pt idx="166">
                  <c:v>0.90853799999999996</c:v>
                </c:pt>
                <c:pt idx="167">
                  <c:v>0.91046899999999997</c:v>
                </c:pt>
                <c:pt idx="168">
                  <c:v>0.87940099999999999</c:v>
                </c:pt>
                <c:pt idx="169">
                  <c:v>0.89249199999999995</c:v>
                </c:pt>
                <c:pt idx="170">
                  <c:v>0.89185499999999995</c:v>
                </c:pt>
                <c:pt idx="171">
                  <c:v>0.89662799999999998</c:v>
                </c:pt>
                <c:pt idx="172">
                  <c:v>0.86842200000000003</c:v>
                </c:pt>
                <c:pt idx="173">
                  <c:v>0.883463</c:v>
                </c:pt>
                <c:pt idx="174">
                  <c:v>0.92718400000000001</c:v>
                </c:pt>
                <c:pt idx="175">
                  <c:v>0.87078599999999995</c:v>
                </c:pt>
                <c:pt idx="176">
                  <c:v>0.83425000000000005</c:v>
                </c:pt>
                <c:pt idx="177">
                  <c:v>0.80078499999999997</c:v>
                </c:pt>
                <c:pt idx="178">
                  <c:v>0.79354899999999995</c:v>
                </c:pt>
                <c:pt idx="179">
                  <c:v>0.75783599999999995</c:v>
                </c:pt>
                <c:pt idx="180">
                  <c:v>0.78</c:v>
                </c:pt>
                <c:pt idx="181">
                  <c:v>0.77</c:v>
                </c:pt>
                <c:pt idx="182">
                  <c:v>0.78</c:v>
                </c:pt>
              </c:numCache>
            </c:numRef>
          </c:val>
          <c:smooth val="0"/>
        </c:ser>
        <c:ser>
          <c:idx val="1"/>
          <c:order val="1"/>
          <c:tx>
            <c:strRef>
              <c:f>'[Valuation HC vs SP500 2006-2020 dl.xlsx]Fig. 2'!$I$16</c:f>
              <c:strCache>
                <c:ptCount val="1"/>
                <c:pt idx="0">
                  <c:v>Average</c:v>
                </c:pt>
              </c:strCache>
            </c:strRef>
          </c:tx>
          <c:spPr>
            <a:ln>
              <a:solidFill>
                <a:srgbClr val="CFBD9B"/>
              </a:solidFill>
            </a:ln>
          </c:spPr>
          <c:marker>
            <c:symbol val="none"/>
          </c:marker>
          <c:cat>
            <c:numRef>
              <c:f>'[Valuation HC vs SP500 2006-2020 dl.xlsx]Fig. 2'!$F$17:$F$200</c:f>
              <c:numCache>
                <c:formatCode>mm/dd/yy</c:formatCode>
                <c:ptCount val="184"/>
                <c:pt idx="0">
                  <c:v>38625</c:v>
                </c:pt>
                <c:pt idx="1">
                  <c:v>38656</c:v>
                </c:pt>
                <c:pt idx="2">
                  <c:v>38686</c:v>
                </c:pt>
                <c:pt idx="3">
                  <c:v>38717</c:v>
                </c:pt>
                <c:pt idx="4">
                  <c:v>38748</c:v>
                </c:pt>
                <c:pt idx="5">
                  <c:v>38776</c:v>
                </c:pt>
                <c:pt idx="6">
                  <c:v>38807</c:v>
                </c:pt>
                <c:pt idx="7">
                  <c:v>38837</c:v>
                </c:pt>
                <c:pt idx="8">
                  <c:v>38868</c:v>
                </c:pt>
                <c:pt idx="9">
                  <c:v>38898</c:v>
                </c:pt>
                <c:pt idx="10">
                  <c:v>38929</c:v>
                </c:pt>
                <c:pt idx="11">
                  <c:v>38960</c:v>
                </c:pt>
                <c:pt idx="12">
                  <c:v>38990</c:v>
                </c:pt>
                <c:pt idx="13">
                  <c:v>39021</c:v>
                </c:pt>
                <c:pt idx="14">
                  <c:v>39051</c:v>
                </c:pt>
                <c:pt idx="15">
                  <c:v>39082</c:v>
                </c:pt>
                <c:pt idx="16">
                  <c:v>39113</c:v>
                </c:pt>
                <c:pt idx="17">
                  <c:v>39141</c:v>
                </c:pt>
                <c:pt idx="18">
                  <c:v>39172</c:v>
                </c:pt>
                <c:pt idx="19">
                  <c:v>39202</c:v>
                </c:pt>
                <c:pt idx="20">
                  <c:v>39233</c:v>
                </c:pt>
                <c:pt idx="21">
                  <c:v>39263</c:v>
                </c:pt>
                <c:pt idx="22">
                  <c:v>39294</c:v>
                </c:pt>
                <c:pt idx="23">
                  <c:v>39325</c:v>
                </c:pt>
                <c:pt idx="24">
                  <c:v>39355</c:v>
                </c:pt>
                <c:pt idx="25">
                  <c:v>39386</c:v>
                </c:pt>
                <c:pt idx="26">
                  <c:v>39416</c:v>
                </c:pt>
                <c:pt idx="27">
                  <c:v>39447</c:v>
                </c:pt>
                <c:pt idx="28">
                  <c:v>39478</c:v>
                </c:pt>
                <c:pt idx="29">
                  <c:v>39507</c:v>
                </c:pt>
                <c:pt idx="30">
                  <c:v>39538</c:v>
                </c:pt>
                <c:pt idx="31">
                  <c:v>39568</c:v>
                </c:pt>
                <c:pt idx="32">
                  <c:v>39599</c:v>
                </c:pt>
                <c:pt idx="33">
                  <c:v>39629</c:v>
                </c:pt>
                <c:pt idx="34">
                  <c:v>39660</c:v>
                </c:pt>
                <c:pt idx="35">
                  <c:v>39691</c:v>
                </c:pt>
                <c:pt idx="36">
                  <c:v>39721</c:v>
                </c:pt>
                <c:pt idx="37">
                  <c:v>39752</c:v>
                </c:pt>
                <c:pt idx="38">
                  <c:v>39782</c:v>
                </c:pt>
                <c:pt idx="39">
                  <c:v>39813</c:v>
                </c:pt>
                <c:pt idx="40">
                  <c:v>39844</c:v>
                </c:pt>
                <c:pt idx="41">
                  <c:v>39872</c:v>
                </c:pt>
                <c:pt idx="42">
                  <c:v>39903</c:v>
                </c:pt>
                <c:pt idx="43">
                  <c:v>39933</c:v>
                </c:pt>
                <c:pt idx="44">
                  <c:v>39964</c:v>
                </c:pt>
                <c:pt idx="45">
                  <c:v>39994</c:v>
                </c:pt>
                <c:pt idx="46">
                  <c:v>40025</c:v>
                </c:pt>
                <c:pt idx="47">
                  <c:v>40056</c:v>
                </c:pt>
                <c:pt idx="48">
                  <c:v>40086</c:v>
                </c:pt>
                <c:pt idx="49">
                  <c:v>40117</c:v>
                </c:pt>
                <c:pt idx="50">
                  <c:v>40147</c:v>
                </c:pt>
                <c:pt idx="51">
                  <c:v>40178</c:v>
                </c:pt>
                <c:pt idx="52">
                  <c:v>40209</c:v>
                </c:pt>
                <c:pt idx="53">
                  <c:v>40237</c:v>
                </c:pt>
                <c:pt idx="54">
                  <c:v>40268</c:v>
                </c:pt>
                <c:pt idx="55">
                  <c:v>40298</c:v>
                </c:pt>
                <c:pt idx="56">
                  <c:v>40329</c:v>
                </c:pt>
                <c:pt idx="57">
                  <c:v>40359</c:v>
                </c:pt>
                <c:pt idx="58">
                  <c:v>40390</c:v>
                </c:pt>
                <c:pt idx="59">
                  <c:v>40421</c:v>
                </c:pt>
                <c:pt idx="60">
                  <c:v>40451</c:v>
                </c:pt>
                <c:pt idx="61">
                  <c:v>40482</c:v>
                </c:pt>
                <c:pt idx="62">
                  <c:v>40512</c:v>
                </c:pt>
                <c:pt idx="63">
                  <c:v>40543</c:v>
                </c:pt>
                <c:pt idx="64">
                  <c:v>40574</c:v>
                </c:pt>
                <c:pt idx="65">
                  <c:v>40602</c:v>
                </c:pt>
                <c:pt idx="66">
                  <c:v>40633</c:v>
                </c:pt>
                <c:pt idx="67">
                  <c:v>40663</c:v>
                </c:pt>
                <c:pt idx="68">
                  <c:v>40694</c:v>
                </c:pt>
                <c:pt idx="69">
                  <c:v>40724</c:v>
                </c:pt>
                <c:pt idx="70">
                  <c:v>40755</c:v>
                </c:pt>
                <c:pt idx="71">
                  <c:v>40786</c:v>
                </c:pt>
                <c:pt idx="72">
                  <c:v>40816</c:v>
                </c:pt>
                <c:pt idx="73">
                  <c:v>40847</c:v>
                </c:pt>
                <c:pt idx="74">
                  <c:v>40877</c:v>
                </c:pt>
                <c:pt idx="75">
                  <c:v>40908</c:v>
                </c:pt>
                <c:pt idx="76">
                  <c:v>40939</c:v>
                </c:pt>
                <c:pt idx="77">
                  <c:v>40968</c:v>
                </c:pt>
                <c:pt idx="78">
                  <c:v>40999</c:v>
                </c:pt>
                <c:pt idx="79">
                  <c:v>41029</c:v>
                </c:pt>
                <c:pt idx="80">
                  <c:v>41060</c:v>
                </c:pt>
                <c:pt idx="81">
                  <c:v>41090</c:v>
                </c:pt>
                <c:pt idx="82">
                  <c:v>41121</c:v>
                </c:pt>
                <c:pt idx="83">
                  <c:v>41152</c:v>
                </c:pt>
                <c:pt idx="84">
                  <c:v>41182</c:v>
                </c:pt>
                <c:pt idx="85">
                  <c:v>41213</c:v>
                </c:pt>
                <c:pt idx="86">
                  <c:v>41243</c:v>
                </c:pt>
                <c:pt idx="87">
                  <c:v>41274</c:v>
                </c:pt>
                <c:pt idx="88">
                  <c:v>41305</c:v>
                </c:pt>
                <c:pt idx="89">
                  <c:v>41333</c:v>
                </c:pt>
                <c:pt idx="90">
                  <c:v>41364</c:v>
                </c:pt>
                <c:pt idx="91">
                  <c:v>41394</c:v>
                </c:pt>
                <c:pt idx="92">
                  <c:v>41425</c:v>
                </c:pt>
                <c:pt idx="93">
                  <c:v>41455</c:v>
                </c:pt>
                <c:pt idx="94">
                  <c:v>41486</c:v>
                </c:pt>
                <c:pt idx="95">
                  <c:v>41517</c:v>
                </c:pt>
                <c:pt idx="96">
                  <c:v>41547</c:v>
                </c:pt>
                <c:pt idx="97">
                  <c:v>41578</c:v>
                </c:pt>
                <c:pt idx="98">
                  <c:v>41608</c:v>
                </c:pt>
                <c:pt idx="99">
                  <c:v>41639</c:v>
                </c:pt>
                <c:pt idx="100">
                  <c:v>41670</c:v>
                </c:pt>
                <c:pt idx="101">
                  <c:v>41698</c:v>
                </c:pt>
                <c:pt idx="102">
                  <c:v>41729</c:v>
                </c:pt>
                <c:pt idx="103">
                  <c:v>41759</c:v>
                </c:pt>
                <c:pt idx="104">
                  <c:v>41790</c:v>
                </c:pt>
                <c:pt idx="105">
                  <c:v>41820</c:v>
                </c:pt>
                <c:pt idx="106">
                  <c:v>41851</c:v>
                </c:pt>
                <c:pt idx="107">
                  <c:v>41882</c:v>
                </c:pt>
                <c:pt idx="108">
                  <c:v>41912</c:v>
                </c:pt>
                <c:pt idx="109">
                  <c:v>41943</c:v>
                </c:pt>
                <c:pt idx="110">
                  <c:v>41973</c:v>
                </c:pt>
                <c:pt idx="111">
                  <c:v>42004</c:v>
                </c:pt>
                <c:pt idx="112">
                  <c:v>42035</c:v>
                </c:pt>
                <c:pt idx="113">
                  <c:v>42063</c:v>
                </c:pt>
                <c:pt idx="114">
                  <c:v>42094</c:v>
                </c:pt>
                <c:pt idx="115">
                  <c:v>42124</c:v>
                </c:pt>
                <c:pt idx="116">
                  <c:v>42155</c:v>
                </c:pt>
                <c:pt idx="117">
                  <c:v>42185</c:v>
                </c:pt>
                <c:pt idx="118">
                  <c:v>42216</c:v>
                </c:pt>
                <c:pt idx="119">
                  <c:v>42247</c:v>
                </c:pt>
                <c:pt idx="120">
                  <c:v>42277</c:v>
                </c:pt>
                <c:pt idx="121">
                  <c:v>42308</c:v>
                </c:pt>
                <c:pt idx="122">
                  <c:v>42338</c:v>
                </c:pt>
                <c:pt idx="123">
                  <c:v>42369</c:v>
                </c:pt>
                <c:pt idx="124">
                  <c:v>42400</c:v>
                </c:pt>
                <c:pt idx="125">
                  <c:v>42429</c:v>
                </c:pt>
                <c:pt idx="126">
                  <c:v>42460</c:v>
                </c:pt>
                <c:pt idx="127">
                  <c:v>42490</c:v>
                </c:pt>
                <c:pt idx="128">
                  <c:v>42521</c:v>
                </c:pt>
                <c:pt idx="129">
                  <c:v>42551</c:v>
                </c:pt>
                <c:pt idx="130">
                  <c:v>42582</c:v>
                </c:pt>
                <c:pt idx="131">
                  <c:v>42613</c:v>
                </c:pt>
                <c:pt idx="132">
                  <c:v>42643</c:v>
                </c:pt>
                <c:pt idx="133">
                  <c:v>42674</c:v>
                </c:pt>
                <c:pt idx="134">
                  <c:v>42704</c:v>
                </c:pt>
                <c:pt idx="135">
                  <c:v>42735</c:v>
                </c:pt>
                <c:pt idx="136">
                  <c:v>42766</c:v>
                </c:pt>
                <c:pt idx="137">
                  <c:v>42794</c:v>
                </c:pt>
                <c:pt idx="138">
                  <c:v>42825</c:v>
                </c:pt>
                <c:pt idx="139">
                  <c:v>42855</c:v>
                </c:pt>
                <c:pt idx="140">
                  <c:v>42886</c:v>
                </c:pt>
                <c:pt idx="141">
                  <c:v>42916</c:v>
                </c:pt>
                <c:pt idx="142">
                  <c:v>42947</c:v>
                </c:pt>
                <c:pt idx="143">
                  <c:v>42978</c:v>
                </c:pt>
                <c:pt idx="144">
                  <c:v>43008</c:v>
                </c:pt>
                <c:pt idx="145">
                  <c:v>43039</c:v>
                </c:pt>
                <c:pt idx="146">
                  <c:v>43069</c:v>
                </c:pt>
                <c:pt idx="147">
                  <c:v>43100</c:v>
                </c:pt>
                <c:pt idx="148">
                  <c:v>43131</c:v>
                </c:pt>
                <c:pt idx="149">
                  <c:v>43159</c:v>
                </c:pt>
                <c:pt idx="150">
                  <c:v>43190</c:v>
                </c:pt>
                <c:pt idx="151">
                  <c:v>43220</c:v>
                </c:pt>
                <c:pt idx="152">
                  <c:v>43251</c:v>
                </c:pt>
                <c:pt idx="153">
                  <c:v>43281</c:v>
                </c:pt>
                <c:pt idx="154">
                  <c:v>43312</c:v>
                </c:pt>
                <c:pt idx="155">
                  <c:v>43343</c:v>
                </c:pt>
                <c:pt idx="156">
                  <c:v>43373</c:v>
                </c:pt>
                <c:pt idx="157">
                  <c:v>43404</c:v>
                </c:pt>
                <c:pt idx="158">
                  <c:v>43434</c:v>
                </c:pt>
                <c:pt idx="159">
                  <c:v>43465</c:v>
                </c:pt>
                <c:pt idx="160">
                  <c:v>43496</c:v>
                </c:pt>
                <c:pt idx="161">
                  <c:v>43524</c:v>
                </c:pt>
                <c:pt idx="162">
                  <c:v>43555</c:v>
                </c:pt>
                <c:pt idx="163">
                  <c:v>43585</c:v>
                </c:pt>
                <c:pt idx="164">
                  <c:v>43616</c:v>
                </c:pt>
                <c:pt idx="165">
                  <c:v>43646</c:v>
                </c:pt>
                <c:pt idx="166">
                  <c:v>43677</c:v>
                </c:pt>
                <c:pt idx="167">
                  <c:v>43708</c:v>
                </c:pt>
                <c:pt idx="168">
                  <c:v>43738</c:v>
                </c:pt>
                <c:pt idx="169">
                  <c:v>43769</c:v>
                </c:pt>
                <c:pt idx="170">
                  <c:v>43799</c:v>
                </c:pt>
                <c:pt idx="171">
                  <c:v>43830</c:v>
                </c:pt>
                <c:pt idx="172">
                  <c:v>43861</c:v>
                </c:pt>
                <c:pt idx="173">
                  <c:v>43890</c:v>
                </c:pt>
                <c:pt idx="174">
                  <c:v>43921</c:v>
                </c:pt>
                <c:pt idx="175">
                  <c:v>43951</c:v>
                </c:pt>
                <c:pt idx="176">
                  <c:v>43982</c:v>
                </c:pt>
                <c:pt idx="177">
                  <c:v>44012</c:v>
                </c:pt>
                <c:pt idx="178">
                  <c:v>44043</c:v>
                </c:pt>
                <c:pt idx="179">
                  <c:v>44074</c:v>
                </c:pt>
                <c:pt idx="180">
                  <c:v>44104</c:v>
                </c:pt>
                <c:pt idx="181">
                  <c:v>44135</c:v>
                </c:pt>
                <c:pt idx="182">
                  <c:v>44165</c:v>
                </c:pt>
                <c:pt idx="183">
                  <c:v>44196</c:v>
                </c:pt>
              </c:numCache>
            </c:numRef>
          </c:cat>
          <c:val>
            <c:numRef>
              <c:f>'[Valuation HC vs SP500 2006-2020 dl.xlsx]Fig. 2'!$I$17:$I$200</c:f>
              <c:numCache>
                <c:formatCode>0.00</c:formatCode>
                <c:ptCount val="184"/>
                <c:pt idx="0">
                  <c:v>0.98575208196721298</c:v>
                </c:pt>
                <c:pt idx="1">
                  <c:v>0.98575208196721298</c:v>
                </c:pt>
                <c:pt idx="2">
                  <c:v>0.98575208196721298</c:v>
                </c:pt>
                <c:pt idx="3">
                  <c:v>0.98575208196721298</c:v>
                </c:pt>
                <c:pt idx="4">
                  <c:v>0.98575208196721298</c:v>
                </c:pt>
                <c:pt idx="5">
                  <c:v>0.98575208196721298</c:v>
                </c:pt>
                <c:pt idx="6">
                  <c:v>0.98575208196721298</c:v>
                </c:pt>
                <c:pt idx="7">
                  <c:v>0.98575208196721298</c:v>
                </c:pt>
                <c:pt idx="8">
                  <c:v>0.98575208196721298</c:v>
                </c:pt>
                <c:pt idx="9">
                  <c:v>0.98575208196721298</c:v>
                </c:pt>
                <c:pt idx="10">
                  <c:v>0.98575208196721298</c:v>
                </c:pt>
                <c:pt idx="11">
                  <c:v>0.98575208196721298</c:v>
                </c:pt>
                <c:pt idx="12">
                  <c:v>0.98575208196721298</c:v>
                </c:pt>
                <c:pt idx="13">
                  <c:v>0.98575208196721298</c:v>
                </c:pt>
                <c:pt idx="14">
                  <c:v>0.98575208196721298</c:v>
                </c:pt>
                <c:pt idx="15">
                  <c:v>0.98575208196721298</c:v>
                </c:pt>
                <c:pt idx="16">
                  <c:v>0.98575208196721298</c:v>
                </c:pt>
                <c:pt idx="17">
                  <c:v>0.98575208196721298</c:v>
                </c:pt>
                <c:pt idx="18">
                  <c:v>0.98575208196721298</c:v>
                </c:pt>
                <c:pt idx="19">
                  <c:v>0.98575208196721298</c:v>
                </c:pt>
                <c:pt idx="20">
                  <c:v>0.98575208196721298</c:v>
                </c:pt>
                <c:pt idx="21">
                  <c:v>0.98575208196721298</c:v>
                </c:pt>
                <c:pt idx="22">
                  <c:v>0.98575208196721298</c:v>
                </c:pt>
                <c:pt idx="23">
                  <c:v>0.98575208196721298</c:v>
                </c:pt>
                <c:pt idx="24">
                  <c:v>0.98575208196721298</c:v>
                </c:pt>
                <c:pt idx="25">
                  <c:v>0.98575208196721298</c:v>
                </c:pt>
                <c:pt idx="26">
                  <c:v>0.98575208196721298</c:v>
                </c:pt>
                <c:pt idx="27">
                  <c:v>0.98575208196721298</c:v>
                </c:pt>
                <c:pt idx="28">
                  <c:v>0.98575208196721298</c:v>
                </c:pt>
                <c:pt idx="29">
                  <c:v>0.98575208196721298</c:v>
                </c:pt>
                <c:pt idx="30">
                  <c:v>0.98575208196721298</c:v>
                </c:pt>
                <c:pt idx="31">
                  <c:v>0.98575208196721298</c:v>
                </c:pt>
                <c:pt idx="32">
                  <c:v>0.98575208196721298</c:v>
                </c:pt>
                <c:pt idx="33">
                  <c:v>0.98575208196721298</c:v>
                </c:pt>
                <c:pt idx="34">
                  <c:v>0.98575208196721298</c:v>
                </c:pt>
                <c:pt idx="35">
                  <c:v>0.98575208196721298</c:v>
                </c:pt>
                <c:pt idx="36">
                  <c:v>0.98575208196721298</c:v>
                </c:pt>
                <c:pt idx="37">
                  <c:v>0.98575208196721298</c:v>
                </c:pt>
                <c:pt idx="38">
                  <c:v>0.98575208196721298</c:v>
                </c:pt>
                <c:pt idx="39">
                  <c:v>0.98575208196721298</c:v>
                </c:pt>
                <c:pt idx="40">
                  <c:v>0.98575208196721298</c:v>
                </c:pt>
                <c:pt idx="41">
                  <c:v>0.98575208196721298</c:v>
                </c:pt>
                <c:pt idx="42">
                  <c:v>0.98575208196721298</c:v>
                </c:pt>
                <c:pt idx="43">
                  <c:v>0.98575208196721298</c:v>
                </c:pt>
                <c:pt idx="44">
                  <c:v>0.98575208196721298</c:v>
                </c:pt>
                <c:pt idx="45">
                  <c:v>0.98575208196721298</c:v>
                </c:pt>
                <c:pt idx="46">
                  <c:v>0.98575208196721298</c:v>
                </c:pt>
                <c:pt idx="47">
                  <c:v>0.98575208196721298</c:v>
                </c:pt>
                <c:pt idx="48">
                  <c:v>0.98575208196721298</c:v>
                </c:pt>
                <c:pt idx="49">
                  <c:v>0.98575208196721298</c:v>
                </c:pt>
                <c:pt idx="50">
                  <c:v>0.98575208196721298</c:v>
                </c:pt>
                <c:pt idx="51">
                  <c:v>0.98575208196721298</c:v>
                </c:pt>
                <c:pt idx="52">
                  <c:v>0.98575208196721298</c:v>
                </c:pt>
                <c:pt idx="53">
                  <c:v>0.98575208196721298</c:v>
                </c:pt>
                <c:pt idx="54">
                  <c:v>0.98575208196721298</c:v>
                </c:pt>
                <c:pt idx="55">
                  <c:v>0.98575208196721298</c:v>
                </c:pt>
                <c:pt idx="56">
                  <c:v>0.98575208196721298</c:v>
                </c:pt>
                <c:pt idx="57">
                  <c:v>0.98575208196721298</c:v>
                </c:pt>
                <c:pt idx="58">
                  <c:v>0.98575208196721298</c:v>
                </c:pt>
                <c:pt idx="59">
                  <c:v>0.98575208196721298</c:v>
                </c:pt>
                <c:pt idx="60">
                  <c:v>0.98575208196721298</c:v>
                </c:pt>
                <c:pt idx="61">
                  <c:v>0.98575208196721298</c:v>
                </c:pt>
                <c:pt idx="62">
                  <c:v>0.98575208196721298</c:v>
                </c:pt>
                <c:pt idx="63">
                  <c:v>0.98575208196721298</c:v>
                </c:pt>
                <c:pt idx="64">
                  <c:v>0.98575208196721298</c:v>
                </c:pt>
                <c:pt idx="65">
                  <c:v>0.98575208196721298</c:v>
                </c:pt>
                <c:pt idx="66">
                  <c:v>0.98575208196721298</c:v>
                </c:pt>
                <c:pt idx="67">
                  <c:v>0.98575208196721298</c:v>
                </c:pt>
                <c:pt idx="68">
                  <c:v>0.98575208196721298</c:v>
                </c:pt>
                <c:pt idx="69">
                  <c:v>0.98575208196721298</c:v>
                </c:pt>
                <c:pt idx="70">
                  <c:v>0.98575208196721298</c:v>
                </c:pt>
                <c:pt idx="71">
                  <c:v>0.98575208196721298</c:v>
                </c:pt>
                <c:pt idx="72">
                  <c:v>0.98575208196721298</c:v>
                </c:pt>
                <c:pt idx="73">
                  <c:v>0.98575208196721298</c:v>
                </c:pt>
                <c:pt idx="74">
                  <c:v>0.98575208196721298</c:v>
                </c:pt>
                <c:pt idx="75">
                  <c:v>0.98575208196721298</c:v>
                </c:pt>
                <c:pt idx="76">
                  <c:v>0.98575208196721298</c:v>
                </c:pt>
                <c:pt idx="77">
                  <c:v>0.98575208196721298</c:v>
                </c:pt>
                <c:pt idx="78">
                  <c:v>0.98575208196721298</c:v>
                </c:pt>
                <c:pt idx="79">
                  <c:v>0.98575208196721298</c:v>
                </c:pt>
                <c:pt idx="80">
                  <c:v>0.98575208196721298</c:v>
                </c:pt>
                <c:pt idx="81">
                  <c:v>0.98575208196721298</c:v>
                </c:pt>
                <c:pt idx="82">
                  <c:v>0.98575208196721298</c:v>
                </c:pt>
                <c:pt idx="83">
                  <c:v>0.98575208196721298</c:v>
                </c:pt>
                <c:pt idx="84">
                  <c:v>0.98575208196721298</c:v>
                </c:pt>
                <c:pt idx="85">
                  <c:v>0.98575208196721298</c:v>
                </c:pt>
                <c:pt idx="86">
                  <c:v>0.98575208196721298</c:v>
                </c:pt>
                <c:pt idx="87">
                  <c:v>0.98575208196721298</c:v>
                </c:pt>
                <c:pt idx="88">
                  <c:v>0.98575208196721298</c:v>
                </c:pt>
                <c:pt idx="89">
                  <c:v>0.98575208196721298</c:v>
                </c:pt>
                <c:pt idx="90">
                  <c:v>0.98575208196721298</c:v>
                </c:pt>
                <c:pt idx="91">
                  <c:v>0.98575208196721298</c:v>
                </c:pt>
                <c:pt idx="92">
                  <c:v>0.98575208196721298</c:v>
                </c:pt>
                <c:pt idx="93">
                  <c:v>0.98575208196721298</c:v>
                </c:pt>
                <c:pt idx="94">
                  <c:v>0.98575208196721298</c:v>
                </c:pt>
                <c:pt idx="95">
                  <c:v>0.98575208196721298</c:v>
                </c:pt>
                <c:pt idx="96">
                  <c:v>0.98575208196721298</c:v>
                </c:pt>
                <c:pt idx="97">
                  <c:v>0.98575208196721298</c:v>
                </c:pt>
                <c:pt idx="98">
                  <c:v>0.98575208196721298</c:v>
                </c:pt>
                <c:pt idx="99">
                  <c:v>0.98575208196721298</c:v>
                </c:pt>
                <c:pt idx="100">
                  <c:v>0.98575208196721298</c:v>
                </c:pt>
                <c:pt idx="101">
                  <c:v>0.98575208196721298</c:v>
                </c:pt>
                <c:pt idx="102">
                  <c:v>0.98575208196721298</c:v>
                </c:pt>
                <c:pt idx="103">
                  <c:v>0.98575208196721298</c:v>
                </c:pt>
                <c:pt idx="104">
                  <c:v>0.98575208196721298</c:v>
                </c:pt>
                <c:pt idx="105">
                  <c:v>0.98575208196721298</c:v>
                </c:pt>
                <c:pt idx="106">
                  <c:v>0.98575208196721298</c:v>
                </c:pt>
                <c:pt idx="107">
                  <c:v>0.98575208196721298</c:v>
                </c:pt>
                <c:pt idx="108">
                  <c:v>0.98575208196721298</c:v>
                </c:pt>
                <c:pt idx="109">
                  <c:v>0.98575208196721298</c:v>
                </c:pt>
                <c:pt idx="110">
                  <c:v>0.98575208196721298</c:v>
                </c:pt>
                <c:pt idx="111">
                  <c:v>0.98575208196721298</c:v>
                </c:pt>
                <c:pt idx="112">
                  <c:v>0.98575208196721298</c:v>
                </c:pt>
                <c:pt idx="113">
                  <c:v>0.98575208196721298</c:v>
                </c:pt>
                <c:pt idx="114">
                  <c:v>0.98575208196721298</c:v>
                </c:pt>
                <c:pt idx="115">
                  <c:v>0.98575208196721298</c:v>
                </c:pt>
                <c:pt idx="116">
                  <c:v>0.98575208196721298</c:v>
                </c:pt>
                <c:pt idx="117">
                  <c:v>0.98575208196721298</c:v>
                </c:pt>
                <c:pt idx="118">
                  <c:v>0.98575208196721298</c:v>
                </c:pt>
                <c:pt idx="119">
                  <c:v>0.98575208196721298</c:v>
                </c:pt>
                <c:pt idx="120">
                  <c:v>0.98575208196721298</c:v>
                </c:pt>
                <c:pt idx="121">
                  <c:v>0.98575208196721298</c:v>
                </c:pt>
                <c:pt idx="122">
                  <c:v>0.98575208196721298</c:v>
                </c:pt>
                <c:pt idx="123">
                  <c:v>0.98575208196721298</c:v>
                </c:pt>
                <c:pt idx="124">
                  <c:v>0.98575208196721298</c:v>
                </c:pt>
                <c:pt idx="125">
                  <c:v>0.98575208196721298</c:v>
                </c:pt>
                <c:pt idx="126">
                  <c:v>0.98575208196721298</c:v>
                </c:pt>
                <c:pt idx="127">
                  <c:v>0.98575208196721298</c:v>
                </c:pt>
                <c:pt idx="128">
                  <c:v>0.98575208196721298</c:v>
                </c:pt>
                <c:pt idx="129">
                  <c:v>0.98575208196721298</c:v>
                </c:pt>
                <c:pt idx="130">
                  <c:v>0.98575208196721298</c:v>
                </c:pt>
                <c:pt idx="131">
                  <c:v>0.98575208196721298</c:v>
                </c:pt>
                <c:pt idx="132">
                  <c:v>0.98575208196721298</c:v>
                </c:pt>
                <c:pt idx="133">
                  <c:v>0.98575208196721298</c:v>
                </c:pt>
                <c:pt idx="134">
                  <c:v>0.98575208196721298</c:v>
                </c:pt>
                <c:pt idx="135">
                  <c:v>0.98575208196721298</c:v>
                </c:pt>
                <c:pt idx="136">
                  <c:v>0.98575208196721298</c:v>
                </c:pt>
                <c:pt idx="137">
                  <c:v>0.98575208196721298</c:v>
                </c:pt>
                <c:pt idx="138">
                  <c:v>0.98575208196721298</c:v>
                </c:pt>
                <c:pt idx="139">
                  <c:v>0.98575208196721298</c:v>
                </c:pt>
                <c:pt idx="140">
                  <c:v>0.98575208196721298</c:v>
                </c:pt>
                <c:pt idx="141">
                  <c:v>0.98575208196721298</c:v>
                </c:pt>
                <c:pt idx="142">
                  <c:v>0.98575208196721298</c:v>
                </c:pt>
                <c:pt idx="143">
                  <c:v>0.98575208196721298</c:v>
                </c:pt>
                <c:pt idx="144">
                  <c:v>0.98575208196721298</c:v>
                </c:pt>
                <c:pt idx="145">
                  <c:v>0.98575208196721298</c:v>
                </c:pt>
                <c:pt idx="146">
                  <c:v>0.98575208196721298</c:v>
                </c:pt>
                <c:pt idx="147">
                  <c:v>0.98575208196721298</c:v>
                </c:pt>
                <c:pt idx="148">
                  <c:v>0.98575208196721298</c:v>
                </c:pt>
                <c:pt idx="149">
                  <c:v>0.98575208196721298</c:v>
                </c:pt>
                <c:pt idx="150">
                  <c:v>0.98575208196721298</c:v>
                </c:pt>
                <c:pt idx="151">
                  <c:v>0.98575208196721298</c:v>
                </c:pt>
                <c:pt idx="152">
                  <c:v>0.98575208196721298</c:v>
                </c:pt>
                <c:pt idx="153">
                  <c:v>0.98575208196721298</c:v>
                </c:pt>
                <c:pt idx="154">
                  <c:v>0.98575208196721298</c:v>
                </c:pt>
                <c:pt idx="155">
                  <c:v>0.98575208196721298</c:v>
                </c:pt>
                <c:pt idx="156">
                  <c:v>0.98575208196721298</c:v>
                </c:pt>
                <c:pt idx="157">
                  <c:v>0.98575208196721298</c:v>
                </c:pt>
                <c:pt idx="158">
                  <c:v>0.98575208196721298</c:v>
                </c:pt>
                <c:pt idx="159">
                  <c:v>0.98575208196721298</c:v>
                </c:pt>
                <c:pt idx="160">
                  <c:v>0.98575208196721298</c:v>
                </c:pt>
                <c:pt idx="161">
                  <c:v>0.98575208196721298</c:v>
                </c:pt>
                <c:pt idx="162">
                  <c:v>0.98575208196721298</c:v>
                </c:pt>
                <c:pt idx="163">
                  <c:v>0.98575208196721298</c:v>
                </c:pt>
                <c:pt idx="164">
                  <c:v>0.98575208196721298</c:v>
                </c:pt>
                <c:pt idx="165">
                  <c:v>0.98575208196721298</c:v>
                </c:pt>
                <c:pt idx="166">
                  <c:v>0.98575208196721298</c:v>
                </c:pt>
                <c:pt idx="167">
                  <c:v>0.98575208196721298</c:v>
                </c:pt>
                <c:pt idx="168">
                  <c:v>0.98575208196721298</c:v>
                </c:pt>
                <c:pt idx="169">
                  <c:v>0.98575208196721298</c:v>
                </c:pt>
                <c:pt idx="170">
                  <c:v>0.98575208196721298</c:v>
                </c:pt>
                <c:pt idx="171">
                  <c:v>0.98575208196721298</c:v>
                </c:pt>
                <c:pt idx="172">
                  <c:v>0.98575208196721298</c:v>
                </c:pt>
                <c:pt idx="173">
                  <c:v>0.98575208196721298</c:v>
                </c:pt>
                <c:pt idx="174">
                  <c:v>0.98575208196721298</c:v>
                </c:pt>
                <c:pt idx="175">
                  <c:v>0.98575208196721298</c:v>
                </c:pt>
                <c:pt idx="176">
                  <c:v>0.98575208196721298</c:v>
                </c:pt>
                <c:pt idx="177">
                  <c:v>0.98575208196721298</c:v>
                </c:pt>
                <c:pt idx="178">
                  <c:v>0.98575208196721298</c:v>
                </c:pt>
                <c:pt idx="179">
                  <c:v>0.98575208196721298</c:v>
                </c:pt>
                <c:pt idx="180">
                  <c:v>0.98575208196721298</c:v>
                </c:pt>
                <c:pt idx="181">
                  <c:v>0.98575208196721298</c:v>
                </c:pt>
                <c:pt idx="182">
                  <c:v>0.98575208196721298</c:v>
                </c:pt>
                <c:pt idx="183">
                  <c:v>0.98575208196721298</c:v>
                </c:pt>
              </c:numCache>
            </c:numRef>
          </c:val>
          <c:smooth val="0"/>
        </c:ser>
        <c:dLbls>
          <c:showLegendKey val="0"/>
          <c:showVal val="0"/>
          <c:showCatName val="0"/>
          <c:showSerName val="0"/>
          <c:showPercent val="0"/>
          <c:showBubbleSize val="0"/>
        </c:dLbls>
        <c:marker val="1"/>
        <c:smooth val="0"/>
        <c:axId val="377214080"/>
        <c:axId val="377215616"/>
      </c:lineChart>
      <c:dateAx>
        <c:axId val="377214080"/>
        <c:scaling>
          <c:orientation val="minMax"/>
          <c:max val="44196"/>
          <c:min val="38718"/>
        </c:scaling>
        <c:delete val="0"/>
        <c:axPos val="b"/>
        <c:numFmt formatCode="yyyy" sourceLinked="0"/>
        <c:majorTickMark val="none"/>
        <c:minorTickMark val="none"/>
        <c:tickLblPos val="low"/>
        <c:spPr>
          <a:ln w="28575">
            <a:solidFill>
              <a:schemeClr val="tx1"/>
            </a:solidFill>
          </a:ln>
        </c:spPr>
        <c:crossAx val="377215616"/>
        <c:crosses val="autoZero"/>
        <c:auto val="1"/>
        <c:lblOffset val="100"/>
        <c:baseTimeUnit val="months"/>
        <c:majorUnit val="2"/>
        <c:majorTimeUnit val="years"/>
      </c:dateAx>
      <c:valAx>
        <c:axId val="377215616"/>
        <c:scaling>
          <c:orientation val="minMax"/>
          <c:max val="1.2"/>
          <c:min val="0.70000000000000007"/>
        </c:scaling>
        <c:delete val="0"/>
        <c:axPos val="l"/>
        <c:numFmt formatCode="#,##0.0" sourceLinked="0"/>
        <c:majorTickMark val="none"/>
        <c:minorTickMark val="none"/>
        <c:tickLblPos val="nextTo"/>
        <c:spPr>
          <a:ln>
            <a:noFill/>
          </a:ln>
        </c:spPr>
        <c:crossAx val="377214080"/>
        <c:crosses val="autoZero"/>
        <c:crossBetween val="between"/>
        <c:minorUnit val="0.1"/>
      </c:valAx>
    </c:plotArea>
    <c:legend>
      <c:legendPos val="b"/>
      <c:layout/>
      <c:overlay val="0"/>
    </c:legend>
    <c:plotVisOnly val="1"/>
    <c:dispBlanksAs val="gap"/>
    <c:showDLblsOverMax val="0"/>
  </c:chart>
  <c:spPr>
    <a:ln>
      <a:noFill/>
    </a:ln>
  </c:spPr>
  <c:txPr>
    <a:bodyPr/>
    <a:lstStyle/>
    <a:p>
      <a:pPr>
        <a:defRPr sz="1200">
          <a:latin typeface="Frutiger 45 Light" panose="020B0603020202020204" pitchFamily="34" charset="0"/>
        </a:defRPr>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98" indent="-258098"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1021" indent="-239058"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985" indent="-25809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642" indent="-27079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566" indent="-23905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6394" algn="l" defTabSz="1218559" rtl="0" eaLnBrk="1" latinLnBrk="0" hangingPunct="1">
      <a:defRPr sz="1600" kern="1200">
        <a:solidFill>
          <a:schemeClr val="tx1"/>
        </a:solidFill>
        <a:latin typeface="+mn-lt"/>
        <a:ea typeface="+mn-ea"/>
        <a:cs typeface="+mn-cs"/>
      </a:defRPr>
    </a:lvl6pPr>
    <a:lvl7pPr marL="3655675" algn="l" defTabSz="1218559" rtl="0" eaLnBrk="1" latinLnBrk="0" hangingPunct="1">
      <a:defRPr sz="1600" kern="1200">
        <a:solidFill>
          <a:schemeClr val="tx1"/>
        </a:solidFill>
        <a:latin typeface="+mn-lt"/>
        <a:ea typeface="+mn-ea"/>
        <a:cs typeface="+mn-cs"/>
      </a:defRPr>
    </a:lvl7pPr>
    <a:lvl8pPr marL="4264953" algn="l" defTabSz="1218559" rtl="0" eaLnBrk="1" latinLnBrk="0" hangingPunct="1">
      <a:defRPr sz="1600" kern="1200">
        <a:solidFill>
          <a:schemeClr val="tx1"/>
        </a:solidFill>
        <a:latin typeface="+mn-lt"/>
        <a:ea typeface="+mn-ea"/>
        <a:cs typeface="+mn-cs"/>
      </a:defRPr>
    </a:lvl8pPr>
    <a:lvl9pPr marL="4874232" algn="l" defTabSz="121855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40.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7"/>
            <a:ext cx="4764814"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8"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5"/>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2" y="742942"/>
            <a:ext cx="2656598" cy="184667"/>
          </a:xfrm>
          <a:prstGeom prst="rect">
            <a:avLst/>
          </a:prstGeom>
        </p:spPr>
        <p:txBody>
          <a:bodyPr vert="horz" wrap="square" lIns="73149"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2"/>
            <a:ext cx="10931045" cy="342899"/>
          </a:xfrm>
        </p:spPr>
        <p:txBody>
          <a:bodyPr/>
          <a:lstStyle>
            <a:lvl1pPr marL="0" indent="0">
              <a:buNone/>
              <a:defRPr sz="21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8"/>
            <a:ext cx="5910321" cy="356616"/>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6"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6"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6"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6"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6"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a:t>&lt;&lt;Seitenüberschrift&gt;&gt;</a:t>
            </a:r>
          </a:p>
        </p:txBody>
      </p:sp>
      <p:sp>
        <p:nvSpPr>
          <p:cNvPr id="20" name="Slide Number Textbox"/>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UBSPROD\t317994 [</a:t>
            </a:r>
            <a:r>
              <a:rPr lang="de-CH" sz="600" dirty="0" err="1" smtClean="0"/>
              <a:t>printed</a:t>
            </a:r>
            <a:r>
              <a:rPr lang="de-CH" sz="600" dirty="0" smtClean="0"/>
              <a:t>: März 23, 2020 4:18 PM] [</a:t>
            </a:r>
            <a:r>
              <a:rPr lang="de-CH" sz="600" dirty="0" err="1" smtClean="0"/>
              <a:t>saved</a:t>
            </a:r>
            <a:r>
              <a:rPr lang="de-CH" sz="600" dirty="0" smtClean="0"/>
              <a:t>: November 4, 2020 10:56 AM] P:\Client </a:t>
            </a:r>
            <a:r>
              <a:rPr lang="de-CH" sz="600" dirty="0" err="1" smtClean="0"/>
              <a:t>presentations</a:t>
            </a:r>
            <a:r>
              <a:rPr lang="de-CH" sz="600" dirty="0" smtClean="0"/>
              <a:t>\2020\20201104 Livestream US elections_MA.pptx </a:t>
            </a:r>
            <a:endParaRPr lang="de-CH" sz="600" dirty="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2105559322"/>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1"/>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60"/>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8" y="1852255"/>
            <a:ext cx="12247159" cy="4759691"/>
          </a:xfrm>
        </p:spPr>
        <p:txBody>
          <a:bodyPr lIns="0" tIns="0" rIns="0" bIns="0">
            <a:noAutofit/>
          </a:bodyPr>
          <a:lstStyle>
            <a:lvl1pPr marL="234938" indent="-234938">
              <a:buClr>
                <a:schemeClr val="tx2"/>
              </a:buClr>
              <a:buSzPct val="100000"/>
              <a:buFont typeface="Symbol" pitchFamily="18" charset="2"/>
              <a:buChar char="·"/>
              <a:defRPr sz="1800">
                <a:latin typeface="Frutiger 55 Roman"/>
              </a:defRPr>
            </a:lvl1pPr>
            <a:lvl2pPr marL="461940" indent="-236526">
              <a:defRPr sz="1600">
                <a:latin typeface="Frutiger 55 Roman"/>
              </a:defRPr>
            </a:lvl2pPr>
            <a:lvl3pPr marL="688940" indent="-227001">
              <a:buClr>
                <a:schemeClr val="tx1"/>
              </a:buClr>
              <a:buFont typeface="Arial" pitchFamily="34" charset="0"/>
              <a:buChar char="–"/>
              <a:defRPr sz="1600">
                <a:latin typeface="Frutiger 55 Roman"/>
              </a:defRPr>
            </a:lvl3pPr>
            <a:lvl4pPr marL="914353" indent="-225414">
              <a:buSzPct val="84000"/>
              <a:defRPr sz="1600">
                <a:latin typeface="Frutiger 55 Roman"/>
              </a:defRPr>
            </a:lvl4pPr>
            <a:lvl5pPr marL="1152084"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8" y="6263790"/>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8" y="1856234"/>
            <a:ext cx="12247159" cy="4407410"/>
          </a:xfrm>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defTabSz="914353">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8" y="624995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8" y="441186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8" y="4054231"/>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6"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6"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04777">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8" y="0"/>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 id="2147484215" r:id="rId16"/>
  </p:sldLayoutIdLst>
  <p:timing>
    <p:tnLst>
      <p:par>
        <p:cTn id="1" dur="indefinite" restart="never" nodeType="tmRoot"/>
      </p:par>
    </p:tnLst>
  </p:timing>
  <p:hf hdr="0" ftr="0" dt="0"/>
  <p:txStyles>
    <p:titleStyle>
      <a:lvl1pPr algn="l" defTabSz="1005453"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38" indent="-234938" algn="l" defTabSz="1005453"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76" indent="-222239"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114" indent="-234938"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353" indent="-222239"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291" indent="-234938"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453" rtl="0" eaLnBrk="1" latinLnBrk="0" hangingPunct="1">
        <a:defRPr sz="2100" kern="1200">
          <a:solidFill>
            <a:schemeClr val="tx1"/>
          </a:solidFill>
          <a:latin typeface="+mn-lt"/>
          <a:ea typeface="+mn-ea"/>
          <a:cs typeface="+mn-cs"/>
        </a:defRPr>
      </a:lvl1pPr>
      <a:lvl2pPr marL="502728" algn="l" defTabSz="1005453" rtl="0" eaLnBrk="1" latinLnBrk="0" hangingPunct="1">
        <a:defRPr sz="2100" kern="1200">
          <a:solidFill>
            <a:schemeClr val="tx1"/>
          </a:solidFill>
          <a:latin typeface="+mn-lt"/>
          <a:ea typeface="+mn-ea"/>
          <a:cs typeface="+mn-cs"/>
        </a:defRPr>
      </a:lvl2pPr>
      <a:lvl3pPr marL="1005453" algn="l" defTabSz="1005453" rtl="0" eaLnBrk="1" latinLnBrk="0" hangingPunct="1">
        <a:defRPr sz="2100" kern="1200">
          <a:solidFill>
            <a:schemeClr val="tx1"/>
          </a:solidFill>
          <a:latin typeface="+mn-lt"/>
          <a:ea typeface="+mn-ea"/>
          <a:cs typeface="+mn-cs"/>
        </a:defRPr>
      </a:lvl3pPr>
      <a:lvl4pPr marL="1508179" algn="l" defTabSz="1005453" rtl="0" eaLnBrk="1" latinLnBrk="0" hangingPunct="1">
        <a:defRPr sz="2100" kern="1200">
          <a:solidFill>
            <a:schemeClr val="tx1"/>
          </a:solidFill>
          <a:latin typeface="+mn-lt"/>
          <a:ea typeface="+mn-ea"/>
          <a:cs typeface="+mn-cs"/>
        </a:defRPr>
      </a:lvl4pPr>
      <a:lvl5pPr marL="2010905" algn="l" defTabSz="1005453" rtl="0" eaLnBrk="1" latinLnBrk="0" hangingPunct="1">
        <a:defRPr sz="2100" kern="1200">
          <a:solidFill>
            <a:schemeClr val="tx1"/>
          </a:solidFill>
          <a:latin typeface="+mn-lt"/>
          <a:ea typeface="+mn-ea"/>
          <a:cs typeface="+mn-cs"/>
        </a:defRPr>
      </a:lvl5pPr>
      <a:lvl6pPr marL="2513631" algn="l" defTabSz="1005453" rtl="0" eaLnBrk="1" latinLnBrk="0" hangingPunct="1">
        <a:defRPr sz="2100" kern="1200">
          <a:solidFill>
            <a:schemeClr val="tx1"/>
          </a:solidFill>
          <a:latin typeface="+mn-lt"/>
          <a:ea typeface="+mn-ea"/>
          <a:cs typeface="+mn-cs"/>
        </a:defRPr>
      </a:lvl6pPr>
      <a:lvl7pPr marL="3016356" algn="l" defTabSz="1005453" rtl="0" eaLnBrk="1" latinLnBrk="0" hangingPunct="1">
        <a:defRPr sz="2100" kern="1200">
          <a:solidFill>
            <a:schemeClr val="tx1"/>
          </a:solidFill>
          <a:latin typeface="+mn-lt"/>
          <a:ea typeface="+mn-ea"/>
          <a:cs typeface="+mn-cs"/>
        </a:defRPr>
      </a:lvl7pPr>
      <a:lvl8pPr marL="3519084" algn="l" defTabSz="1005453" rtl="0" eaLnBrk="1" latinLnBrk="0" hangingPunct="1">
        <a:defRPr sz="2100" kern="1200">
          <a:solidFill>
            <a:schemeClr val="tx1"/>
          </a:solidFill>
          <a:latin typeface="+mn-lt"/>
          <a:ea typeface="+mn-ea"/>
          <a:cs typeface="+mn-cs"/>
        </a:defRPr>
      </a:lvl8pPr>
      <a:lvl9pPr marL="4021809" algn="l" defTabSz="100545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4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6.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42.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6.xml"/><Relationship Id="rId1" Type="http://schemas.openxmlformats.org/officeDocument/2006/relationships/vmlDrawing" Target="../drawings/vmlDrawing1.v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5" y="3995783"/>
            <a:ext cx="10311201" cy="1374503"/>
          </a:xfrm>
        </p:spPr>
        <p:txBody>
          <a:bodyPr/>
          <a:lstStyle/>
          <a:p>
            <a:pPr fontAlgn="base">
              <a:spcBef>
                <a:spcPts val="0"/>
              </a:spcBef>
            </a:pPr>
            <a:r>
              <a:rPr lang="en-GB" b="1" dirty="0"/>
              <a:t>Mark Haefele</a:t>
            </a:r>
            <a:r>
              <a:rPr lang="en-GB" dirty="0"/>
              <a:t>, Chief Investment Officer, UBS Global Wealth </a:t>
            </a:r>
            <a:r>
              <a:rPr lang="en-GB" dirty="0" smtClean="0"/>
              <a:t>Management</a:t>
            </a:r>
            <a:br>
              <a:rPr lang="en-GB" dirty="0" smtClean="0"/>
            </a:br>
            <a:r>
              <a:rPr lang="en-US" b="1" dirty="0" smtClean="0"/>
              <a:t>Jeb </a:t>
            </a:r>
            <a:r>
              <a:rPr lang="en-US" b="1" dirty="0"/>
              <a:t>Hensarling</a:t>
            </a:r>
            <a:r>
              <a:rPr lang="en-US" dirty="0"/>
              <a:t>, Executive Vice Chairman, UBS </a:t>
            </a:r>
            <a:r>
              <a:rPr lang="en-US" dirty="0" smtClean="0"/>
              <a:t>Americas</a:t>
            </a:r>
            <a:r>
              <a:rPr lang="en-GB" dirty="0"/>
              <a:t/>
            </a:r>
            <a:br>
              <a:rPr lang="en-GB" dirty="0"/>
            </a:br>
            <a:r>
              <a:rPr lang="it-IT" b="1" dirty="0" smtClean="0"/>
              <a:t>Paul </a:t>
            </a:r>
            <a:r>
              <a:rPr lang="it-IT" b="1" dirty="0"/>
              <a:t>Donovan</a:t>
            </a:r>
            <a:r>
              <a:rPr lang="it-IT" dirty="0"/>
              <a:t>, Chief </a:t>
            </a:r>
            <a:r>
              <a:rPr lang="it-IT" dirty="0" err="1"/>
              <a:t>Economist</a:t>
            </a:r>
            <a:r>
              <a:rPr lang="it-IT" dirty="0"/>
              <a:t>, UBS </a:t>
            </a:r>
            <a:r>
              <a:rPr lang="en-GB" dirty="0"/>
              <a:t>Global Wealth </a:t>
            </a:r>
            <a:r>
              <a:rPr lang="en-GB" dirty="0" smtClean="0"/>
              <a:t>Management</a:t>
            </a:r>
            <a:r>
              <a:rPr lang="en-GB" dirty="0"/>
              <a:t/>
            </a:r>
            <a:br>
              <a:rPr lang="en-GB" dirty="0"/>
            </a:br>
            <a:r>
              <a:rPr lang="en-US" b="1" dirty="0" smtClean="0"/>
              <a:t>David </a:t>
            </a:r>
            <a:r>
              <a:rPr lang="en-US" b="1" dirty="0"/>
              <a:t>Lefkowitz</a:t>
            </a:r>
            <a:r>
              <a:rPr lang="en-US" dirty="0"/>
              <a:t>, US Equity Strategist, UBS </a:t>
            </a:r>
            <a:r>
              <a:rPr lang="en-GB" dirty="0"/>
              <a:t>Global Wealth </a:t>
            </a:r>
            <a:r>
              <a:rPr lang="en-GB" dirty="0" smtClean="0"/>
              <a:t>Management</a:t>
            </a:r>
            <a:endParaRPr lang="en-GB" dirty="0"/>
          </a:p>
          <a:p>
            <a:pPr fontAlgn="base">
              <a:spcBef>
                <a:spcPts val="0"/>
              </a:spcBef>
            </a:pPr>
            <a:r>
              <a:rPr lang="en-GB" b="1" dirty="0" smtClean="0"/>
              <a:t>Mark </a:t>
            </a:r>
            <a:r>
              <a:rPr lang="en-GB" b="1" dirty="0" smtClean="0"/>
              <a:t>Andersen</a:t>
            </a:r>
            <a:r>
              <a:rPr lang="en-GB" dirty="0"/>
              <a:t>, Co-Head CIO Asset </a:t>
            </a:r>
            <a:r>
              <a:rPr lang="en-GB" dirty="0" smtClean="0"/>
              <a:t>Allocation, </a:t>
            </a:r>
            <a:r>
              <a:rPr lang="en-GB" dirty="0"/>
              <a:t>UBS Global Wealth </a:t>
            </a:r>
            <a:r>
              <a:rPr lang="en-GB" dirty="0" smtClean="0"/>
              <a:t>Management</a:t>
            </a:r>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6" y="4474127"/>
            <a:ext cx="2535387" cy="2748747"/>
          </a:xfrm>
          <a:prstGeom prst="rect">
            <a:avLst/>
          </a:prstGeom>
        </p:spPr>
      </p:pic>
      <p:sp>
        <p:nvSpPr>
          <p:cNvPr id="13" name="PRESENTATION TITLE"/>
          <p:cNvSpPr txBox="1">
            <a:spLocks/>
          </p:cNvSpPr>
          <p:nvPr>
            <p:custDataLst>
              <p:tags r:id="rId1"/>
            </p:custDataLst>
          </p:nvPr>
        </p:nvSpPr>
        <p:spPr>
          <a:xfrm>
            <a:off x="12202209" y="1775996"/>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smtClean="0"/>
              <a:t>Investment </a:t>
            </a:r>
            <a:r>
              <a:rPr lang="en-GB" dirty="0"/>
              <a:t>implications of a Biden </a:t>
            </a:r>
            <a:r>
              <a:rPr lang="en-GB" dirty="0" smtClean="0"/>
              <a:t>administration</a:t>
            </a:r>
            <a:endParaRPr lang="en-GB" dirty="0"/>
          </a:p>
        </p:txBody>
      </p:sp>
      <p:sp>
        <p:nvSpPr>
          <p:cNvPr id="15" name="Text Placeholder 5"/>
          <p:cNvSpPr>
            <a:spLocks noGrp="1"/>
          </p:cNvSpPr>
          <p:nvPr>
            <p:ph type="body" sz="quarter" idx="12"/>
          </p:nvPr>
        </p:nvSpPr>
        <p:spPr>
          <a:xfrm>
            <a:off x="560566" y="3248587"/>
            <a:ext cx="10931045" cy="342899"/>
          </a:xfrm>
        </p:spPr>
        <p:txBody>
          <a:bodyPr/>
          <a:lstStyle/>
          <a:p>
            <a:r>
              <a:rPr lang="de-CH" dirty="0" smtClean="0"/>
              <a:t>UBS CIO </a:t>
            </a:r>
            <a:r>
              <a:rPr lang="de-CH" dirty="0" err="1" smtClean="0"/>
              <a:t>livestream</a:t>
            </a:r>
            <a:r>
              <a:rPr lang="de-CH" dirty="0" smtClean="0"/>
              <a:t>, </a:t>
            </a:r>
            <a:r>
              <a:rPr lang="de-CH" dirty="0" smtClean="0"/>
              <a:t>10 </a:t>
            </a:r>
            <a:r>
              <a:rPr lang="de-CH" dirty="0" smtClean="0"/>
              <a:t>November 2020</a:t>
            </a:r>
            <a:endParaRPr lang="en-US" dirty="0"/>
          </a:p>
        </p:txBody>
      </p:sp>
      <p:sp>
        <p:nvSpPr>
          <p:cNvPr id="8" name="Rectangle 7"/>
          <p:cNvSpPr/>
          <p:nvPr/>
        </p:nvSpPr>
        <p:spPr>
          <a:xfrm>
            <a:off x="647084" y="6992041"/>
            <a:ext cx="7372668" cy="461666"/>
          </a:xfrm>
          <a:prstGeom prst="rect">
            <a:avLst/>
          </a:prstGeom>
        </p:spPr>
        <p:txBody>
          <a:bodyPr lIns="91435" tIns="45718" rIns="91435" bIns="45718">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presentation</a:t>
            </a:r>
            <a:endParaRPr lang="en-US" sz="1200" dirty="0"/>
          </a:p>
        </p:txBody>
      </p:sp>
      <p:sp>
        <p:nvSpPr>
          <p:cNvPr id="9" name="Rectangle 8"/>
          <p:cNvSpPr/>
          <p:nvPr/>
        </p:nvSpPr>
        <p:spPr>
          <a:xfrm>
            <a:off x="501944" y="5658930"/>
            <a:ext cx="8897075" cy="928778"/>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NP</a:t>
            </a:r>
            <a:r>
              <a:rPr lang="en-US" sz="1500" b="1" dirty="0" smtClean="0">
                <a:solidFill>
                  <a:srgbClr val="000000"/>
                </a:solidFill>
                <a:latin typeface="Frutiger 45 Light" panose="020B0603020202020204" pitchFamily="34" charset="0"/>
                <a:ea typeface="Times New Roman"/>
                <a:cs typeface="Times New Roman"/>
              </a:rPr>
              <a:t>2020</a:t>
            </a:r>
            <a:endParaRPr lang="en-US" sz="1500" b="1" dirty="0">
              <a:solidFill>
                <a:srgbClr val="000000"/>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Post your question or vote for the questions</a:t>
            </a:r>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8" y="0"/>
            <a:ext cx="12247159" cy="941832"/>
          </a:xfrm>
        </p:spPr>
        <p:txBody>
          <a:bodyPr vert="horz" lIns="0" tIns="0" rIns="0" bIns="0" rtlCol="0" anchor="b" anchorCtr="0">
            <a:normAutofit/>
          </a:bodyPr>
          <a:lstStyle/>
          <a:p>
            <a:r>
              <a:rPr lang="en-GB" sz="3500" dirty="0"/>
              <a:t>US unemployment rate shows significant recovery</a:t>
            </a:r>
            <a:endParaRPr lang="en-GB" sz="35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124" y="1515947"/>
            <a:ext cx="10931161" cy="5448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561336" y="1102271"/>
            <a:ext cx="12248598" cy="273599"/>
          </a:xfrm>
          <a:prstGeom prst="rect">
            <a:avLst/>
          </a:prstGeom>
        </p:spPr>
        <p:txBody>
          <a:bodyPr lIns="134069" tIns="67035" rIns="134069" bIns="67035"/>
          <a:lst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a:lstStyle>
          <a:p>
            <a:pPr marL="0" indent="0" fontAlgn="auto">
              <a:spcAft>
                <a:spcPts val="0"/>
              </a:spcAft>
              <a:buNone/>
            </a:pPr>
            <a:r>
              <a:rPr lang="en-US" sz="1800" b="1" dirty="0">
                <a:latin typeface="Frutiger 45 Light" panose="020B0603020202020204" pitchFamily="34" charset="0"/>
              </a:rPr>
              <a:t>US unemployment rate, in %</a:t>
            </a:r>
            <a:endParaRPr lang="en-US" sz="1800" b="1" dirty="0">
              <a:latin typeface="Frutiger 45 Light" panose="020B0603020202020204" pitchFamily="34" charset="0"/>
            </a:endParaRPr>
          </a:p>
        </p:txBody>
      </p:sp>
      <p:sp>
        <p:nvSpPr>
          <p:cNvPr id="5" name="Rectangle 4"/>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a:solidFill>
                  <a:srgbClr val="000000"/>
                </a:solidFill>
                <a:latin typeface="Frutiger 55 Roman" pitchFamily="34" charset="0"/>
                <a:ea typeface="Arial Unicode MS" pitchFamily="34" charset="-128"/>
                <a:cs typeface="Arial Unicode MS" pitchFamily="34" charset="-128"/>
              </a:rPr>
              <a:t>Bloomberg, </a:t>
            </a:r>
            <a:r>
              <a:rPr lang="en-US" sz="1000" dirty="0">
                <a:solidFill>
                  <a:srgbClr val="000000"/>
                </a:solidFill>
                <a:latin typeface="Frutiger 55 Roman" pitchFamily="34" charset="0"/>
                <a:ea typeface="Arial Unicode MS" pitchFamily="34" charset="-128"/>
                <a:cs typeface="Arial Unicode MS" pitchFamily="34" charset="-128"/>
              </a:rPr>
              <a:t>Date: </a:t>
            </a:r>
            <a:r>
              <a:rPr lang="en-US" sz="1000" dirty="0">
                <a:solidFill>
                  <a:srgbClr val="000000"/>
                </a:solidFill>
                <a:latin typeface="Frutiger 55 Roman" pitchFamily="34" charset="0"/>
                <a:ea typeface="Arial Unicode MS" pitchFamily="34" charset="-128"/>
                <a:cs typeface="Arial Unicode MS" pitchFamily="34" charset="-128"/>
              </a:rPr>
              <a:t>9 Nov 2020</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7" name="Rectangle 6"/>
          <p:cNvSpPr/>
          <p:nvPr/>
        </p:nvSpPr>
        <p:spPr>
          <a:xfrm>
            <a:off x="11024720" y="202373"/>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423024488"/>
      </p:ext>
    </p:extLst>
  </p:cSld>
  <p:clrMapOvr>
    <a:masterClrMapping/>
  </p:clrMapOvr>
  <p:transition spd="slow">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rmAutofit/>
          </a:bodyPr>
          <a:lstStyle/>
          <a:p>
            <a:r>
              <a:rPr lang="en-US" sz="3500" dirty="0"/>
              <a:t>Bond yields to remain low</a:t>
            </a:r>
            <a:endParaRPr lang="en-GB" sz="3500" dirty="0"/>
          </a:p>
        </p:txBody>
      </p:sp>
      <p:graphicFrame>
        <p:nvGraphicFramePr>
          <p:cNvPr id="4" name="Object 3"/>
          <p:cNvGraphicFramePr>
            <a:graphicFrameLocks noChangeAspect="1"/>
          </p:cNvGraphicFramePr>
          <p:nvPr>
            <p:extLst>
              <p:ext uri="{D42A27DB-BD31-4B8C-83A1-F6EECF244321}">
                <p14:modId xmlns:p14="http://schemas.microsoft.com/office/powerpoint/2010/main" val="2329748978"/>
              </p:ext>
            </p:extLst>
          </p:nvPr>
        </p:nvGraphicFramePr>
        <p:xfrm>
          <a:off x="1132373" y="1508217"/>
          <a:ext cx="10583100" cy="5056926"/>
        </p:xfrm>
        <a:graphic>
          <a:graphicData uri="http://schemas.openxmlformats.org/presentationml/2006/ole">
            <mc:AlternateContent xmlns:mc="http://schemas.openxmlformats.org/markup-compatibility/2006">
              <mc:Choice xmlns:v="urn:schemas-microsoft-com:vml" Requires="v">
                <p:oleObj spid="_x0000_s2051" name="Macrobond document" r:id="rId3" imgW="9549257" imgH="4560529" progId="Mbnd.mbnd">
                  <p:embed/>
                </p:oleObj>
              </mc:Choice>
              <mc:Fallback>
                <p:oleObj name="Macrobond document" r:id="rId3" imgW="9549257" imgH="4560529" progId="Mbnd.mbnd">
                  <p:embed/>
                  <p:pic>
                    <p:nvPicPr>
                      <p:cNvPr id="0" name=""/>
                      <p:cNvPicPr/>
                      <p:nvPr/>
                    </p:nvPicPr>
                    <p:blipFill>
                      <a:blip r:embed="rId4"/>
                      <a:stretch>
                        <a:fillRect/>
                      </a:stretch>
                    </p:blipFill>
                    <p:spPr>
                      <a:xfrm>
                        <a:off x="1132373" y="1508217"/>
                        <a:ext cx="10583100" cy="5056926"/>
                      </a:xfrm>
                      <a:prstGeom prst="rect">
                        <a:avLst/>
                      </a:prstGeom>
                    </p:spPr>
                  </p:pic>
                </p:oleObj>
              </mc:Fallback>
            </mc:AlternateContent>
          </a:graphicData>
        </a:graphic>
      </p:graphicFrame>
      <p:sp>
        <p:nvSpPr>
          <p:cNvPr id="6" name="Text Placeholder 2"/>
          <p:cNvSpPr txBox="1">
            <a:spLocks/>
          </p:cNvSpPr>
          <p:nvPr/>
        </p:nvSpPr>
        <p:spPr>
          <a:xfrm>
            <a:off x="561336" y="1102271"/>
            <a:ext cx="12248598" cy="273599"/>
          </a:xfrm>
          <a:prstGeom prst="rect">
            <a:avLst/>
          </a:prstGeom>
        </p:spPr>
        <p:txBody>
          <a:bodyPr lIns="134069" tIns="67035" rIns="134069" bIns="67035"/>
          <a:lst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a:lstStyle>
          <a:p>
            <a:pPr marL="0" indent="0" fontAlgn="auto">
              <a:spcAft>
                <a:spcPts val="0"/>
              </a:spcAft>
              <a:buNone/>
            </a:pPr>
            <a:r>
              <a:rPr lang="en-US" sz="1800" b="1" dirty="0">
                <a:latin typeface="Frutiger 45 Light" panose="020B0603020202020204" pitchFamily="34" charset="0"/>
              </a:rPr>
              <a:t>US 10 year Treasury yield, in %</a:t>
            </a:r>
            <a:endParaRPr lang="en-US" sz="1800" b="1" dirty="0">
              <a:latin typeface="Frutiger 45 Light" panose="020B0603020202020204" pitchFamily="34" charset="0"/>
            </a:endParaRPr>
          </a:p>
        </p:txBody>
      </p:sp>
      <p:sp>
        <p:nvSpPr>
          <p:cNvPr id="5" name="Rectangle 4"/>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a:solidFill>
                  <a:srgbClr val="000000"/>
                </a:solidFill>
                <a:latin typeface="Frutiger 55 Roman" pitchFamily="34" charset="0"/>
                <a:ea typeface="Arial Unicode MS" pitchFamily="34" charset="-128"/>
                <a:cs typeface="Arial Unicode MS" pitchFamily="34" charset="-128"/>
              </a:rPr>
              <a:t>Bloomberg, </a:t>
            </a:r>
            <a:r>
              <a:rPr lang="en-US" sz="1000" dirty="0">
                <a:solidFill>
                  <a:srgbClr val="000000"/>
                </a:solidFill>
                <a:latin typeface="Frutiger 55 Roman" pitchFamily="34" charset="0"/>
                <a:ea typeface="Arial Unicode MS" pitchFamily="34" charset="-128"/>
                <a:cs typeface="Arial Unicode MS" pitchFamily="34" charset="-128"/>
              </a:rPr>
              <a:t>Date: </a:t>
            </a:r>
            <a:r>
              <a:rPr lang="en-US" sz="1000" dirty="0">
                <a:solidFill>
                  <a:srgbClr val="000000"/>
                </a:solidFill>
                <a:latin typeface="Frutiger 55 Roman" pitchFamily="34" charset="0"/>
                <a:ea typeface="Arial Unicode MS" pitchFamily="34" charset="-128"/>
                <a:cs typeface="Arial Unicode MS" pitchFamily="34" charset="-128"/>
              </a:rPr>
              <a:t>9 Nov 2020</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7" name="Rectangle 6"/>
          <p:cNvSpPr/>
          <p:nvPr/>
        </p:nvSpPr>
        <p:spPr>
          <a:xfrm>
            <a:off x="11024720" y="202373"/>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854079028"/>
      </p:ext>
    </p:extLst>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US2020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586085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9" y="924130"/>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612807" y="725717"/>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endParaRPr lang="en-US" sz="1200" dirty="0" smtClean="0">
              <a:latin typeface="Frutiger 45 Light" panose="020B0603020202020204" pitchFamily="34" charset="0"/>
            </a:endParaRPr>
          </a:p>
          <a:p>
            <a:endParaRPr lang="en-US" sz="1200" dirty="0">
              <a:latin typeface="Frutiger 45 Light" panose="020B0603020202020204" pitchFamily="34" charset="0"/>
            </a:endParaRPr>
          </a:p>
          <a:p>
            <a:r>
              <a:rPr lang="en-US" sz="1200" dirty="0" smtClean="0">
                <a:latin typeface="Frutiger 45 Light" panose="020B0603020202020204" pitchFamily="34" charset="0"/>
              </a:rPr>
              <a:t>The </a:t>
            </a:r>
            <a:r>
              <a:rPr lang="en-US" sz="1200" dirty="0">
                <a:latin typeface="Frutiger 45 Light" panose="020B0603020202020204" pitchFamily="34" charset="0"/>
              </a:rPr>
              <a:t>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Investing </a:t>
            </a:r>
            <a:r>
              <a:rPr lang="en-GB" sz="1200" dirty="0">
                <a:latin typeface="Frutiger 45 Light" panose="020B0603020202020204" pitchFamily="34" charset="0"/>
              </a:rPr>
              <a:t>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200" dirty="0" smtClean="0">
                <a:latin typeface="Frutiger 45 Light" panose="020B0603020202020204" pitchFamily="34" charset="0"/>
              </a:rPr>
              <a:t>Please </a:t>
            </a:r>
            <a:r>
              <a:rPr lang="en-US" sz="1200" dirty="0">
                <a:latin typeface="Frutiger 45 Light" panose="020B0603020202020204" pitchFamily="34" charset="0"/>
              </a:rPr>
              <a:t>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461714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56186" y="2432451"/>
            <a:ext cx="13040504" cy="1588007"/>
          </a:xfrm>
        </p:spPr>
        <p:txBody>
          <a:bodyPr/>
          <a:lstStyle/>
          <a:p>
            <a:r>
              <a:rPr lang="en-GB" dirty="0"/>
              <a:t>Jeb </a:t>
            </a:r>
            <a:r>
              <a:rPr lang="en-GB" dirty="0" smtClean="0"/>
              <a:t>Hensarling</a:t>
            </a:r>
          </a:p>
          <a:p>
            <a:r>
              <a:rPr lang="en-GB" dirty="0" smtClean="0"/>
              <a:t>Executive </a:t>
            </a:r>
            <a:r>
              <a:rPr lang="en-GB" dirty="0"/>
              <a:t>Vice Chairman, UBS Americas</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054538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Paul </a:t>
            </a:r>
            <a:r>
              <a:rPr lang="en-GB" dirty="0" smtClean="0"/>
              <a:t>Donovan</a:t>
            </a:r>
            <a:br>
              <a:rPr lang="en-GB" dirty="0" smtClean="0"/>
            </a:br>
            <a:r>
              <a:rPr lang="en-GB" dirty="0" smtClean="0"/>
              <a:t>Chief Economist</a:t>
            </a:r>
            <a:r>
              <a:rPr lang="en-GB" dirty="0" smtClean="0"/>
              <a:t>,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4901659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David </a:t>
            </a:r>
            <a:r>
              <a:rPr lang="en-GB" dirty="0" smtClean="0"/>
              <a:t>Lefkowitz</a:t>
            </a:r>
          </a:p>
          <a:p>
            <a:r>
              <a:rPr lang="en-GB" dirty="0" smtClean="0"/>
              <a:t>US </a:t>
            </a:r>
            <a:r>
              <a:rPr lang="en-GB" dirty="0"/>
              <a:t>Equity Strategist,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746606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S&amp;P 500 strength confirmed by business confidence</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 Bloomberg, </a:t>
            </a:r>
            <a:r>
              <a:rPr lang="en-US" sz="1000" dirty="0">
                <a:solidFill>
                  <a:srgbClr val="000000"/>
                </a:solidFill>
                <a:latin typeface="Frutiger 55 Roman" pitchFamily="34" charset="0"/>
                <a:ea typeface="Arial Unicode MS" pitchFamily="34" charset="-128"/>
                <a:cs typeface="Arial Unicode MS" pitchFamily="34" charset="-128"/>
              </a:rPr>
              <a:t>Date: 9</a:t>
            </a:r>
            <a:r>
              <a:rPr lang="en-US" sz="1000" dirty="0">
                <a:solidFill>
                  <a:srgbClr val="000000"/>
                </a:solidFill>
                <a:latin typeface="Frutiger 55 Roman" pitchFamily="34" charset="0"/>
                <a:ea typeface="Arial Unicode MS" pitchFamily="34" charset="-128"/>
                <a:cs typeface="Arial Unicode MS" pitchFamily="34" charset="-128"/>
              </a:rPr>
              <a:t> Nov 2020</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ISM Manufacturing index (above 50 denotes expansion) and S&amp;P 500</a:t>
            </a:r>
          </a:p>
        </p:txBody>
      </p:sp>
      <p:graphicFrame>
        <p:nvGraphicFramePr>
          <p:cNvPr id="7" name="Chart 6"/>
          <p:cNvGraphicFramePr>
            <a:graphicFrameLocks/>
          </p:cNvGraphicFramePr>
          <p:nvPr>
            <p:extLst>
              <p:ext uri="{D42A27DB-BD31-4B8C-83A1-F6EECF244321}">
                <p14:modId xmlns:p14="http://schemas.microsoft.com/office/powerpoint/2010/main" val="1321197821"/>
              </p:ext>
            </p:extLst>
          </p:nvPr>
        </p:nvGraphicFramePr>
        <p:xfrm>
          <a:off x="670243" y="1643621"/>
          <a:ext cx="12064365" cy="5364480"/>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Arrow Connector 7"/>
          <p:cNvCxnSpPr/>
          <p:nvPr/>
        </p:nvCxnSpPr>
        <p:spPr>
          <a:xfrm flipV="1">
            <a:off x="11201792" y="3195364"/>
            <a:ext cx="326380" cy="1084559"/>
          </a:xfrm>
          <a:prstGeom prst="straightConnector1">
            <a:avLst/>
          </a:prstGeom>
          <a:ln w="2222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1024720" y="202373"/>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152845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vert="horz" lIns="0" tIns="0" rIns="0" bIns="0" rtlCol="0" anchor="b" anchorCtr="0">
            <a:normAutofit/>
          </a:bodyPr>
          <a:lstStyle/>
          <a:p>
            <a:r>
              <a:rPr lang="en-US" sz="3500" dirty="0"/>
              <a:t>Healthcare sector valuations at multi-decade lows</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 FactSet, </a:t>
            </a:r>
            <a:r>
              <a:rPr lang="en-US" sz="1000" dirty="0">
                <a:solidFill>
                  <a:srgbClr val="000000"/>
                </a:solidFill>
                <a:latin typeface="Frutiger 55 Roman" pitchFamily="34" charset="0"/>
                <a:ea typeface="Arial Unicode MS" pitchFamily="34" charset="-128"/>
                <a:cs typeface="Arial Unicode MS" pitchFamily="34" charset="-128"/>
              </a:rPr>
              <a:t>Date: 9</a:t>
            </a:r>
            <a:r>
              <a:rPr lang="en-US" sz="1000" dirty="0">
                <a:solidFill>
                  <a:srgbClr val="000000"/>
                </a:solidFill>
                <a:latin typeface="Frutiger 55 Roman" pitchFamily="34" charset="0"/>
                <a:ea typeface="Arial Unicode MS" pitchFamily="34" charset="-128"/>
                <a:cs typeface="Arial Unicode MS" pitchFamily="34" charset="-128"/>
              </a:rPr>
              <a:t> Nov 2020</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S&amp;P 500 healthcare sector P/E relative to S&amp;P 500, next year's earnings</a:t>
            </a:r>
          </a:p>
        </p:txBody>
      </p:sp>
      <p:graphicFrame>
        <p:nvGraphicFramePr>
          <p:cNvPr id="8" name="Chart 7"/>
          <p:cNvGraphicFramePr>
            <a:graphicFrameLocks/>
          </p:cNvGraphicFramePr>
          <p:nvPr>
            <p:extLst>
              <p:ext uri="{D42A27DB-BD31-4B8C-83A1-F6EECF244321}">
                <p14:modId xmlns:p14="http://schemas.microsoft.com/office/powerpoint/2010/main" val="2686906132"/>
              </p:ext>
            </p:extLst>
          </p:nvPr>
        </p:nvGraphicFramePr>
        <p:xfrm>
          <a:off x="670243" y="1643621"/>
          <a:ext cx="12064365" cy="5364480"/>
        </p:xfrm>
        <a:graphic>
          <a:graphicData uri="http://schemas.openxmlformats.org/drawingml/2006/chart">
            <c:chart xmlns:c="http://schemas.openxmlformats.org/drawingml/2006/chart" xmlns:r="http://schemas.openxmlformats.org/officeDocument/2006/relationships" r:id="rId3"/>
          </a:graphicData>
        </a:graphic>
      </p:graphicFrame>
      <p:sp>
        <p:nvSpPr>
          <p:cNvPr id="6" name="Oval 5"/>
          <p:cNvSpPr/>
          <p:nvPr/>
        </p:nvSpPr>
        <p:spPr>
          <a:xfrm rot="5400000">
            <a:off x="12035949" y="5043112"/>
            <a:ext cx="454815" cy="70105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schemeClr val="tx1"/>
              </a:solidFill>
            </a:endParaRPr>
          </a:p>
        </p:txBody>
      </p:sp>
      <p:sp>
        <p:nvSpPr>
          <p:cNvPr id="7" name="Rectangle 6"/>
          <p:cNvSpPr/>
          <p:nvPr/>
        </p:nvSpPr>
        <p:spPr>
          <a:xfrm>
            <a:off x="11024720" y="202373"/>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169049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a:t>
            </a:r>
            <a:r>
              <a:rPr lang="en-GB" dirty="0" smtClean="0"/>
              <a:t>Andersen</a:t>
            </a:r>
          </a:p>
          <a:p>
            <a:r>
              <a:rPr lang="en-GB" dirty="0" smtClean="0"/>
              <a:t>Co-Head </a:t>
            </a:r>
            <a:r>
              <a:rPr lang="en-GB" dirty="0"/>
              <a:t>CIO Asset Allocation,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546619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rmAutofit/>
          </a:bodyPr>
          <a:lstStyle/>
          <a:p>
            <a:r>
              <a:rPr lang="en-GB" sz="3500" dirty="0"/>
              <a:t>Global equity markets are back at their highs</a:t>
            </a:r>
            <a:endParaRPr lang="en-GB" sz="3500" dirty="0"/>
          </a:p>
        </p:txBody>
      </p:sp>
      <p:sp>
        <p:nvSpPr>
          <p:cNvPr id="4" name="Text Placeholder 2"/>
          <p:cNvSpPr txBox="1">
            <a:spLocks/>
          </p:cNvSpPr>
          <p:nvPr/>
        </p:nvSpPr>
        <p:spPr>
          <a:xfrm>
            <a:off x="561336" y="1102271"/>
            <a:ext cx="12248598" cy="273599"/>
          </a:xfrm>
          <a:prstGeom prst="rect">
            <a:avLst/>
          </a:prstGeom>
        </p:spPr>
        <p:txBody>
          <a:bodyPr lIns="134069" tIns="67035" rIns="134069" bIns="67035"/>
          <a:lst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a:lstStyle>
          <a:p>
            <a:pPr marL="0" indent="0" fontAlgn="auto">
              <a:spcAft>
                <a:spcPts val="0"/>
              </a:spcAft>
              <a:buNone/>
            </a:pPr>
            <a:r>
              <a:rPr lang="en-US" sz="1800" b="1" dirty="0">
                <a:latin typeface="Frutiger 45 Light" panose="020B0603020202020204" pitchFamily="34" charset="0"/>
              </a:rPr>
              <a:t>MSCI All-Country World index</a:t>
            </a:r>
            <a:endParaRPr lang="en-US" sz="1800" b="1" dirty="0">
              <a:latin typeface="Frutiger 45 Light" panose="020B0603020202020204"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776377236"/>
              </p:ext>
            </p:extLst>
          </p:nvPr>
        </p:nvGraphicFramePr>
        <p:xfrm>
          <a:off x="830303" y="1698377"/>
          <a:ext cx="11399327" cy="5099456"/>
        </p:xfrm>
        <a:graphic>
          <a:graphicData uri="http://schemas.openxmlformats.org/presentationml/2006/ole">
            <mc:AlternateContent xmlns:mc="http://schemas.openxmlformats.org/markup-compatibility/2006">
              <mc:Choice xmlns:v="urn:schemas-microsoft-com:vml" Requires="v">
                <p:oleObj spid="_x0000_s1027" name="Macrobond document" r:id="rId3" imgW="9901534" imgH="4426778" progId="Mbnd.mbnd">
                  <p:embed/>
                </p:oleObj>
              </mc:Choice>
              <mc:Fallback>
                <p:oleObj name="Macrobond document" r:id="rId3" imgW="9901534" imgH="4426778" progId="Mbnd.mbnd">
                  <p:embed/>
                  <p:pic>
                    <p:nvPicPr>
                      <p:cNvPr id="0" name=""/>
                      <p:cNvPicPr/>
                      <p:nvPr/>
                    </p:nvPicPr>
                    <p:blipFill>
                      <a:blip r:embed="rId4"/>
                      <a:stretch>
                        <a:fillRect/>
                      </a:stretch>
                    </p:blipFill>
                    <p:spPr>
                      <a:xfrm>
                        <a:off x="830303" y="1698377"/>
                        <a:ext cx="11399327" cy="5099456"/>
                      </a:xfrm>
                      <a:prstGeom prst="rect">
                        <a:avLst/>
                      </a:prstGeom>
                    </p:spPr>
                  </p:pic>
                </p:oleObj>
              </mc:Fallback>
            </mc:AlternateContent>
          </a:graphicData>
        </a:graphic>
      </p:graphicFrame>
      <p:sp>
        <p:nvSpPr>
          <p:cNvPr id="5" name="Rectangle 4"/>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a:solidFill>
                  <a:srgbClr val="000000"/>
                </a:solidFill>
                <a:latin typeface="Frutiger 55 Roman" pitchFamily="34" charset="0"/>
                <a:ea typeface="Arial Unicode MS" pitchFamily="34" charset="-128"/>
                <a:cs typeface="Arial Unicode MS" pitchFamily="34" charset="-128"/>
              </a:rPr>
              <a:t>Bloomberg, </a:t>
            </a:r>
            <a:r>
              <a:rPr lang="en-US" sz="1000" dirty="0">
                <a:solidFill>
                  <a:srgbClr val="000000"/>
                </a:solidFill>
                <a:latin typeface="Frutiger 55 Roman" pitchFamily="34" charset="0"/>
                <a:ea typeface="Arial Unicode MS" pitchFamily="34" charset="-128"/>
                <a:cs typeface="Arial Unicode MS" pitchFamily="34" charset="-128"/>
              </a:rPr>
              <a:t>Date: </a:t>
            </a:r>
            <a:r>
              <a:rPr lang="en-US" sz="1000" dirty="0">
                <a:solidFill>
                  <a:srgbClr val="000000"/>
                </a:solidFill>
                <a:latin typeface="Frutiger 55 Roman" pitchFamily="34" charset="0"/>
                <a:ea typeface="Arial Unicode MS" pitchFamily="34" charset="-128"/>
                <a:cs typeface="Arial Unicode MS" pitchFamily="34" charset="-128"/>
              </a:rPr>
              <a:t>9 Nov 2020</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6" name="Rectangle 5"/>
          <p:cNvSpPr/>
          <p:nvPr/>
        </p:nvSpPr>
        <p:spPr>
          <a:xfrm>
            <a:off x="11024720" y="202373"/>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NP2020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345801890"/>
      </p:ext>
    </p:extLst>
  </p:cSld>
  <p:clrMapOvr>
    <a:masterClrMapping/>
  </p:clrMapOvr>
  <p:transition spd="slow">
    <p:wipe dir="r"/>
  </p:transition>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4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42.xml><?xml version="1.0" encoding="utf-8"?>
<p:tagLst xmlns:a="http://schemas.openxmlformats.org/drawingml/2006/main" xmlns:r="http://schemas.openxmlformats.org/officeDocument/2006/relationships" xmlns:p="http://schemas.openxmlformats.org/presentationml/2006/main">
  <p:tag name="SLIDE_TYPE" val="TOC"/>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8"?>
<TemplafySlideFormConfiguration><![CDATA[{"formFields":[],"formDataEntries":[]}]]></TemplafySlideFormConfiguration>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4.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6.xml><?xml version="1.0" encoding="utf-8"?>
<TemplafySlideTemplateConfiguration><![CDATA[{"documentContentValidatorConfiguration":{"enableDocumentContentValidator":false,"documentContentValidatorVersion":0},"elementsMetadata":[],"slideId":"637024240828893835","enableDocumentContentUpdater":true,"version":"1.9"}]]></TemplafySlideTemplateConfiguration>
</file>

<file path=customXml/item7.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57FC73-AC7E-457D-A9F7-E08506AEC3AE}">
  <ds:schemaRefs/>
</ds:datastoreItem>
</file>

<file path=customXml/itemProps2.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3.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4.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875007EE-52F9-4119-B725-CE3429F62251}">
  <ds:schemaRefs>
    <ds:schemaRef ds:uri="http://purl.org/dc/dcmitype/"/>
    <ds:schemaRef ds:uri="2d0145d3-0d69-4389-81a7-315a684184f4"/>
    <ds:schemaRef ds:uri="http://schemas.microsoft.com/office/2006/documentManagement/types"/>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www.w3.org/XML/1998/namespace"/>
  </ds:schemaRefs>
</ds:datastoreItem>
</file>

<file path=customXml/itemProps6.xml><?xml version="1.0" encoding="utf-8"?>
<ds:datastoreItem xmlns:ds="http://schemas.openxmlformats.org/officeDocument/2006/customXml" ds:itemID="{8FF20064-82F7-468D-B2E3-A1D4593EEFF9}">
  <ds:schemaRefs/>
</ds:datastoreItem>
</file>

<file path=customXml/itemProps7.xml><?xml version="1.0" encoding="utf-8"?>
<ds:datastoreItem xmlns:ds="http://schemas.openxmlformats.org/officeDocument/2006/customXml" ds:itemID="{3C28BA20-D794-40CB-A9AD-6F4B852E46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849</Words>
  <Application>Microsoft Office PowerPoint</Application>
  <PresentationFormat>Custom</PresentationFormat>
  <Paragraphs>68</Paragraphs>
  <Slides>13</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1_PresXpress_OnScreen_Theme</vt:lpstr>
      <vt:lpstr>Macrobond document</vt:lpstr>
      <vt:lpstr>Investment implications of a Biden administration</vt:lpstr>
      <vt:lpstr>PowerPoint Presentation</vt:lpstr>
      <vt:lpstr>PowerPoint Presentation</vt:lpstr>
      <vt:lpstr>PowerPoint Presentation</vt:lpstr>
      <vt:lpstr>PowerPoint Presentation</vt:lpstr>
      <vt:lpstr>S&amp;P 500 strength confirmed by business confidence</vt:lpstr>
      <vt:lpstr>Healthcare sector valuations at multi-decade lows</vt:lpstr>
      <vt:lpstr>PowerPoint Presentation</vt:lpstr>
      <vt:lpstr>Global equity markets are back at their highs</vt:lpstr>
      <vt:lpstr>US unemployment rate shows significant recovery</vt:lpstr>
      <vt:lpstr>Bond yields to remain low</vt:lpstr>
      <vt:lpstr>PowerPoint Presentation</vt:lpstr>
      <vt:lpstr>PowerPoint Presentation</vt:lpstr>
    </vt:vector>
  </TitlesOfParts>
  <Company>UBS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398</cp:revision>
  <cp:lastPrinted>2019-12-17T15:01:01Z</cp:lastPrinted>
  <dcterms:created xsi:type="dcterms:W3CDTF">2002-05-03T03:00:09Z</dcterms:created>
  <dcterms:modified xsi:type="dcterms:W3CDTF">2020-11-10T09:26:02Z</dcterms:modified>
  <cp:version>3.4.05</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