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heme/theme4.xml" ContentType="application/vnd.openxmlformats-officedocument.theme+xml"/>
  <Override PartName="/ppt/tags/tag15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notesSlides/notesSlide4.xml" ContentType="application/vnd.openxmlformats-officedocument.presentationml.notesSlide+xml"/>
  <Override PartName="/ppt/tags/tag162.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163.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tags/tag164.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2.xml" ContentType="application/vnd.openxmlformats-officedocument.drawingml.chartshapes+xml"/>
  <Override PartName="/ppt/tags/tag165.xml" ContentType="application/vnd.openxmlformats-officedocument.presentationml.tags+xml"/>
  <Override PartName="/ppt/tags/tag166.xml" ContentType="application/vnd.openxmlformats-officedocument.presentationml.tags+xml"/>
  <Override PartName="/ppt/notesSlides/notesSlide8.xml" ContentType="application/vnd.openxmlformats-officedocument.presentationml.notesSlide+xml"/>
  <Override PartName="/ppt/tags/tag167.xml" ContentType="application/vnd.openxmlformats-officedocument.presentationml.tags+xml"/>
  <Override PartName="/ppt/notesSlides/notesSlide9.xml" ContentType="application/vnd.openxmlformats-officedocument.presentationml.notesSlide+xml"/>
  <Override PartName="/ppt/tags/tag168.xml" ContentType="application/vnd.openxmlformats-officedocument.presentationml.tags+xml"/>
  <Override PartName="/ppt/tags/tag169.xml" ContentType="application/vnd.openxmlformats-officedocument.presentationml.tags+xml"/>
  <Override PartName="/ppt/notesSlides/notesSlide10.xml" ContentType="application/vnd.openxmlformats-officedocument.presentationml.notesSlide+xml"/>
  <Override PartName="/ppt/tags/tag170.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80" r:id="rId3"/>
  </p:sldMasterIdLst>
  <p:notesMasterIdLst>
    <p:notesMasterId r:id="rId22"/>
  </p:notesMasterIdLst>
  <p:sldIdLst>
    <p:sldId id="1395" r:id="rId4"/>
    <p:sldId id="1391" r:id="rId5"/>
    <p:sldId id="1388" r:id="rId6"/>
    <p:sldId id="1387" r:id="rId7"/>
    <p:sldId id="1386" r:id="rId8"/>
    <p:sldId id="1385" r:id="rId9"/>
    <p:sldId id="1390" r:id="rId10"/>
    <p:sldId id="2134807220" r:id="rId11"/>
    <p:sldId id="1396" r:id="rId12"/>
    <p:sldId id="1382" r:id="rId13"/>
    <p:sldId id="1383" r:id="rId14"/>
    <p:sldId id="1384" r:id="rId15"/>
    <p:sldId id="1389" r:id="rId16"/>
    <p:sldId id="966" r:id="rId17"/>
    <p:sldId id="1059" r:id="rId18"/>
    <p:sldId id="607" r:id="rId19"/>
    <p:sldId id="1392" r:id="rId20"/>
    <p:sldId id="45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9" d="100"/>
          <a:sy n="119" d="100"/>
        </p:scale>
        <p:origin x="15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ash80185pfs.stm.swissbank.com\wm_strategy\WMR%20Americas\GIR\Common%20Shared%20Folders\Equity%20Strategy\Data\Historical%20market%20analysis\spx%20and%20ism%20longer%20term.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ash80185pfs.stm.swissbank.com\wm_strategy\WMR%20Americas\GIR\Common%20Shared%20Folders\Equity%20Strategy\Data\Historical%20market%20analysis\S&amp;P%20500%20valuations%20new.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dash80185pfs.stm.swissbank.com\wm_strategy\WMR%20Americas\GIR\Common%20Shared%20Folders\Equity%20Strategy\Data\Sector%20and%20Industry\healthcare%20rel%20perf%20analysis.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493098084961605E-2"/>
          <c:y val="3.9586854460093898E-2"/>
          <c:w val="0.87413665305725674"/>
          <c:h val="0.7620532589676291"/>
        </c:manualLayout>
      </c:layout>
      <c:lineChart>
        <c:grouping val="standard"/>
        <c:varyColors val="0"/>
        <c:ser>
          <c:idx val="0"/>
          <c:order val="0"/>
          <c:tx>
            <c:strRef>
              <c:f>Sheet1!$AQ$57</c:f>
              <c:strCache>
                <c:ptCount val="1"/>
                <c:pt idx="0">
                  <c:v>ISM Manufacturing Index (left)</c:v>
                </c:pt>
              </c:strCache>
            </c:strRef>
          </c:tx>
          <c:spPr>
            <a:ln w="28575">
              <a:solidFill>
                <a:srgbClr val="4D3C2F"/>
              </a:solidFill>
              <a:prstDash val="solid"/>
            </a:ln>
          </c:spPr>
          <c:marker>
            <c:symbol val="none"/>
          </c:marker>
          <c:cat>
            <c:numRef>
              <c:f>Sheet1!$E$16:$E$500</c:f>
              <c:numCache>
                <c:formatCode>m/d/yyyy</c:formatCode>
                <c:ptCount val="485"/>
                <c:pt idx="0">
                  <c:v>33269</c:v>
                </c:pt>
                <c:pt idx="1">
                  <c:v>33297</c:v>
                </c:pt>
                <c:pt idx="2">
                  <c:v>33328</c:v>
                </c:pt>
                <c:pt idx="3">
                  <c:v>33358</c:v>
                </c:pt>
                <c:pt idx="4">
                  <c:v>33389</c:v>
                </c:pt>
                <c:pt idx="5">
                  <c:v>33419</c:v>
                </c:pt>
                <c:pt idx="6">
                  <c:v>33450</c:v>
                </c:pt>
                <c:pt idx="7">
                  <c:v>33481</c:v>
                </c:pt>
                <c:pt idx="8">
                  <c:v>33511</c:v>
                </c:pt>
                <c:pt idx="9">
                  <c:v>33542</c:v>
                </c:pt>
                <c:pt idx="10">
                  <c:v>33572</c:v>
                </c:pt>
                <c:pt idx="11">
                  <c:v>33603</c:v>
                </c:pt>
                <c:pt idx="12">
                  <c:v>33634</c:v>
                </c:pt>
                <c:pt idx="13">
                  <c:v>33663</c:v>
                </c:pt>
                <c:pt idx="14">
                  <c:v>33694</c:v>
                </c:pt>
                <c:pt idx="15">
                  <c:v>33724</c:v>
                </c:pt>
                <c:pt idx="16">
                  <c:v>33755</c:v>
                </c:pt>
                <c:pt idx="17">
                  <c:v>33785</c:v>
                </c:pt>
                <c:pt idx="18">
                  <c:v>33816</c:v>
                </c:pt>
                <c:pt idx="19">
                  <c:v>33847</c:v>
                </c:pt>
                <c:pt idx="20">
                  <c:v>33877</c:v>
                </c:pt>
                <c:pt idx="21">
                  <c:v>33908</c:v>
                </c:pt>
                <c:pt idx="22">
                  <c:v>33938</c:v>
                </c:pt>
                <c:pt idx="23">
                  <c:v>33969</c:v>
                </c:pt>
                <c:pt idx="24">
                  <c:v>34000</c:v>
                </c:pt>
                <c:pt idx="25">
                  <c:v>34028</c:v>
                </c:pt>
                <c:pt idx="26">
                  <c:v>34059</c:v>
                </c:pt>
                <c:pt idx="27">
                  <c:v>34089</c:v>
                </c:pt>
                <c:pt idx="28">
                  <c:v>34120</c:v>
                </c:pt>
                <c:pt idx="29">
                  <c:v>34150</c:v>
                </c:pt>
                <c:pt idx="30">
                  <c:v>34181</c:v>
                </c:pt>
                <c:pt idx="31">
                  <c:v>34212</c:v>
                </c:pt>
                <c:pt idx="32">
                  <c:v>34242</c:v>
                </c:pt>
                <c:pt idx="33">
                  <c:v>34273</c:v>
                </c:pt>
                <c:pt idx="34">
                  <c:v>34303</c:v>
                </c:pt>
                <c:pt idx="35">
                  <c:v>34334</c:v>
                </c:pt>
                <c:pt idx="36">
                  <c:v>34365</c:v>
                </c:pt>
                <c:pt idx="37">
                  <c:v>34393</c:v>
                </c:pt>
                <c:pt idx="38">
                  <c:v>34424</c:v>
                </c:pt>
                <c:pt idx="39">
                  <c:v>34454</c:v>
                </c:pt>
                <c:pt idx="40">
                  <c:v>34485</c:v>
                </c:pt>
                <c:pt idx="41">
                  <c:v>34515</c:v>
                </c:pt>
                <c:pt idx="42">
                  <c:v>34546</c:v>
                </c:pt>
                <c:pt idx="43">
                  <c:v>34577</c:v>
                </c:pt>
                <c:pt idx="44">
                  <c:v>34607</c:v>
                </c:pt>
                <c:pt idx="45">
                  <c:v>34638</c:v>
                </c:pt>
                <c:pt idx="46">
                  <c:v>34668</c:v>
                </c:pt>
                <c:pt idx="47">
                  <c:v>34699</c:v>
                </c:pt>
                <c:pt idx="48">
                  <c:v>34730</c:v>
                </c:pt>
                <c:pt idx="49">
                  <c:v>34758</c:v>
                </c:pt>
                <c:pt idx="50">
                  <c:v>34789</c:v>
                </c:pt>
                <c:pt idx="51">
                  <c:v>34819</c:v>
                </c:pt>
                <c:pt idx="52">
                  <c:v>34850</c:v>
                </c:pt>
                <c:pt idx="53">
                  <c:v>34880</c:v>
                </c:pt>
                <c:pt idx="54">
                  <c:v>34911</c:v>
                </c:pt>
                <c:pt idx="55">
                  <c:v>34942</c:v>
                </c:pt>
                <c:pt idx="56">
                  <c:v>34972</c:v>
                </c:pt>
                <c:pt idx="57">
                  <c:v>35003</c:v>
                </c:pt>
                <c:pt idx="58">
                  <c:v>35033</c:v>
                </c:pt>
                <c:pt idx="59">
                  <c:v>35064</c:v>
                </c:pt>
                <c:pt idx="60">
                  <c:v>35095</c:v>
                </c:pt>
                <c:pt idx="61">
                  <c:v>35124</c:v>
                </c:pt>
                <c:pt idx="62">
                  <c:v>35155</c:v>
                </c:pt>
                <c:pt idx="63">
                  <c:v>35185</c:v>
                </c:pt>
                <c:pt idx="64">
                  <c:v>35216</c:v>
                </c:pt>
                <c:pt idx="65">
                  <c:v>35246</c:v>
                </c:pt>
                <c:pt idx="66">
                  <c:v>35277</c:v>
                </c:pt>
                <c:pt idx="67">
                  <c:v>35308</c:v>
                </c:pt>
                <c:pt idx="68">
                  <c:v>35338</c:v>
                </c:pt>
                <c:pt idx="69">
                  <c:v>35369</c:v>
                </c:pt>
                <c:pt idx="70">
                  <c:v>35399</c:v>
                </c:pt>
                <c:pt idx="71">
                  <c:v>35430</c:v>
                </c:pt>
                <c:pt idx="72">
                  <c:v>35461</c:v>
                </c:pt>
                <c:pt idx="73">
                  <c:v>35489</c:v>
                </c:pt>
                <c:pt idx="74">
                  <c:v>35520</c:v>
                </c:pt>
                <c:pt idx="75">
                  <c:v>35550</c:v>
                </c:pt>
                <c:pt idx="76">
                  <c:v>35581</c:v>
                </c:pt>
                <c:pt idx="77">
                  <c:v>35611</c:v>
                </c:pt>
                <c:pt idx="78">
                  <c:v>35642</c:v>
                </c:pt>
                <c:pt idx="79">
                  <c:v>35673</c:v>
                </c:pt>
                <c:pt idx="80">
                  <c:v>35703</c:v>
                </c:pt>
                <c:pt idx="81">
                  <c:v>35734</c:v>
                </c:pt>
                <c:pt idx="82">
                  <c:v>35764</c:v>
                </c:pt>
                <c:pt idx="83">
                  <c:v>35795</c:v>
                </c:pt>
                <c:pt idx="84">
                  <c:v>35826</c:v>
                </c:pt>
                <c:pt idx="85">
                  <c:v>35854</c:v>
                </c:pt>
                <c:pt idx="86">
                  <c:v>35885</c:v>
                </c:pt>
                <c:pt idx="87">
                  <c:v>35915</c:v>
                </c:pt>
                <c:pt idx="88">
                  <c:v>35946</c:v>
                </c:pt>
                <c:pt idx="89">
                  <c:v>35976</c:v>
                </c:pt>
                <c:pt idx="90">
                  <c:v>36007</c:v>
                </c:pt>
                <c:pt idx="91">
                  <c:v>36038</c:v>
                </c:pt>
                <c:pt idx="92">
                  <c:v>36068</c:v>
                </c:pt>
                <c:pt idx="93">
                  <c:v>36099</c:v>
                </c:pt>
                <c:pt idx="94">
                  <c:v>36129</c:v>
                </c:pt>
                <c:pt idx="95">
                  <c:v>36160</c:v>
                </c:pt>
                <c:pt idx="96">
                  <c:v>36191</c:v>
                </c:pt>
                <c:pt idx="97">
                  <c:v>36219</c:v>
                </c:pt>
                <c:pt idx="98">
                  <c:v>36250</c:v>
                </c:pt>
                <c:pt idx="99">
                  <c:v>36280</c:v>
                </c:pt>
                <c:pt idx="100">
                  <c:v>36311</c:v>
                </c:pt>
                <c:pt idx="101">
                  <c:v>36341</c:v>
                </c:pt>
                <c:pt idx="102">
                  <c:v>36372</c:v>
                </c:pt>
                <c:pt idx="103">
                  <c:v>36403</c:v>
                </c:pt>
                <c:pt idx="104">
                  <c:v>36433</c:v>
                </c:pt>
                <c:pt idx="105">
                  <c:v>36464</c:v>
                </c:pt>
                <c:pt idx="106">
                  <c:v>36494</c:v>
                </c:pt>
                <c:pt idx="107">
                  <c:v>36525</c:v>
                </c:pt>
                <c:pt idx="108">
                  <c:v>36556</c:v>
                </c:pt>
                <c:pt idx="109">
                  <c:v>36585</c:v>
                </c:pt>
                <c:pt idx="110">
                  <c:v>36616</c:v>
                </c:pt>
                <c:pt idx="111">
                  <c:v>36646</c:v>
                </c:pt>
                <c:pt idx="112">
                  <c:v>36677</c:v>
                </c:pt>
                <c:pt idx="113">
                  <c:v>36707</c:v>
                </c:pt>
                <c:pt idx="114">
                  <c:v>36738</c:v>
                </c:pt>
                <c:pt idx="115">
                  <c:v>36769</c:v>
                </c:pt>
                <c:pt idx="116">
                  <c:v>36799</c:v>
                </c:pt>
                <c:pt idx="117">
                  <c:v>36830</c:v>
                </c:pt>
                <c:pt idx="118">
                  <c:v>36860</c:v>
                </c:pt>
                <c:pt idx="119">
                  <c:v>36891</c:v>
                </c:pt>
                <c:pt idx="120">
                  <c:v>36922</c:v>
                </c:pt>
                <c:pt idx="121">
                  <c:v>36950</c:v>
                </c:pt>
                <c:pt idx="122">
                  <c:v>36981</c:v>
                </c:pt>
                <c:pt idx="123">
                  <c:v>37011</c:v>
                </c:pt>
                <c:pt idx="124">
                  <c:v>37042</c:v>
                </c:pt>
                <c:pt idx="125">
                  <c:v>37072</c:v>
                </c:pt>
                <c:pt idx="126">
                  <c:v>37103</c:v>
                </c:pt>
                <c:pt idx="127">
                  <c:v>37134</c:v>
                </c:pt>
                <c:pt idx="128">
                  <c:v>37164</c:v>
                </c:pt>
                <c:pt idx="129">
                  <c:v>37195</c:v>
                </c:pt>
                <c:pt idx="130">
                  <c:v>37225</c:v>
                </c:pt>
                <c:pt idx="131">
                  <c:v>37256</c:v>
                </c:pt>
                <c:pt idx="132">
                  <c:v>37287</c:v>
                </c:pt>
                <c:pt idx="133">
                  <c:v>37315</c:v>
                </c:pt>
                <c:pt idx="134">
                  <c:v>37346</c:v>
                </c:pt>
                <c:pt idx="135">
                  <c:v>37376</c:v>
                </c:pt>
                <c:pt idx="136">
                  <c:v>37407</c:v>
                </c:pt>
                <c:pt idx="137">
                  <c:v>37437</c:v>
                </c:pt>
                <c:pt idx="138">
                  <c:v>37468</c:v>
                </c:pt>
                <c:pt idx="139">
                  <c:v>37499</c:v>
                </c:pt>
                <c:pt idx="140">
                  <c:v>37529</c:v>
                </c:pt>
                <c:pt idx="141">
                  <c:v>37560</c:v>
                </c:pt>
                <c:pt idx="142">
                  <c:v>37590</c:v>
                </c:pt>
                <c:pt idx="143">
                  <c:v>37621</c:v>
                </c:pt>
                <c:pt idx="144">
                  <c:v>37652</c:v>
                </c:pt>
                <c:pt idx="145">
                  <c:v>37680</c:v>
                </c:pt>
                <c:pt idx="146">
                  <c:v>37711</c:v>
                </c:pt>
                <c:pt idx="147">
                  <c:v>37741</c:v>
                </c:pt>
                <c:pt idx="148">
                  <c:v>37772</c:v>
                </c:pt>
                <c:pt idx="149">
                  <c:v>37802</c:v>
                </c:pt>
                <c:pt idx="150">
                  <c:v>37833</c:v>
                </c:pt>
                <c:pt idx="151">
                  <c:v>37864</c:v>
                </c:pt>
                <c:pt idx="152">
                  <c:v>37894</c:v>
                </c:pt>
                <c:pt idx="153">
                  <c:v>37925</c:v>
                </c:pt>
                <c:pt idx="154">
                  <c:v>37955</c:v>
                </c:pt>
                <c:pt idx="155">
                  <c:v>37986</c:v>
                </c:pt>
                <c:pt idx="156">
                  <c:v>38017</c:v>
                </c:pt>
                <c:pt idx="157">
                  <c:v>38046</c:v>
                </c:pt>
                <c:pt idx="158">
                  <c:v>38077</c:v>
                </c:pt>
                <c:pt idx="159">
                  <c:v>38107</c:v>
                </c:pt>
                <c:pt idx="160">
                  <c:v>38138</c:v>
                </c:pt>
                <c:pt idx="161">
                  <c:v>38168</c:v>
                </c:pt>
                <c:pt idx="162">
                  <c:v>38199</c:v>
                </c:pt>
                <c:pt idx="163">
                  <c:v>38230</c:v>
                </c:pt>
                <c:pt idx="164">
                  <c:v>38260</c:v>
                </c:pt>
                <c:pt idx="165">
                  <c:v>38291</c:v>
                </c:pt>
                <c:pt idx="166">
                  <c:v>38321</c:v>
                </c:pt>
                <c:pt idx="167">
                  <c:v>38352</c:v>
                </c:pt>
                <c:pt idx="168">
                  <c:v>38383</c:v>
                </c:pt>
                <c:pt idx="169">
                  <c:v>38411</c:v>
                </c:pt>
                <c:pt idx="170">
                  <c:v>38442</c:v>
                </c:pt>
                <c:pt idx="171">
                  <c:v>38472</c:v>
                </c:pt>
                <c:pt idx="172">
                  <c:v>38503</c:v>
                </c:pt>
                <c:pt idx="173">
                  <c:v>38533</c:v>
                </c:pt>
                <c:pt idx="174">
                  <c:v>38564</c:v>
                </c:pt>
                <c:pt idx="175">
                  <c:v>38595</c:v>
                </c:pt>
                <c:pt idx="176">
                  <c:v>38625</c:v>
                </c:pt>
                <c:pt idx="177">
                  <c:v>38656</c:v>
                </c:pt>
                <c:pt idx="178">
                  <c:v>38686</c:v>
                </c:pt>
                <c:pt idx="179">
                  <c:v>38717</c:v>
                </c:pt>
                <c:pt idx="180">
                  <c:v>38748</c:v>
                </c:pt>
                <c:pt idx="181">
                  <c:v>38776</c:v>
                </c:pt>
                <c:pt idx="182">
                  <c:v>38807</c:v>
                </c:pt>
                <c:pt idx="183">
                  <c:v>38837</c:v>
                </c:pt>
                <c:pt idx="184">
                  <c:v>38868</c:v>
                </c:pt>
                <c:pt idx="185">
                  <c:v>38898</c:v>
                </c:pt>
                <c:pt idx="186">
                  <c:v>38929</c:v>
                </c:pt>
                <c:pt idx="187">
                  <c:v>38960</c:v>
                </c:pt>
                <c:pt idx="188">
                  <c:v>38990</c:v>
                </c:pt>
                <c:pt idx="189">
                  <c:v>39021</c:v>
                </c:pt>
                <c:pt idx="190">
                  <c:v>39051</c:v>
                </c:pt>
                <c:pt idx="191">
                  <c:v>39082</c:v>
                </c:pt>
                <c:pt idx="192">
                  <c:v>39113</c:v>
                </c:pt>
                <c:pt idx="193">
                  <c:v>39141</c:v>
                </c:pt>
                <c:pt idx="194">
                  <c:v>39172</c:v>
                </c:pt>
                <c:pt idx="195">
                  <c:v>39202</c:v>
                </c:pt>
                <c:pt idx="196">
                  <c:v>39233</c:v>
                </c:pt>
                <c:pt idx="197">
                  <c:v>39263</c:v>
                </c:pt>
                <c:pt idx="198">
                  <c:v>39294</c:v>
                </c:pt>
                <c:pt idx="199">
                  <c:v>39325</c:v>
                </c:pt>
                <c:pt idx="200">
                  <c:v>39355</c:v>
                </c:pt>
                <c:pt idx="201">
                  <c:v>39386</c:v>
                </c:pt>
                <c:pt idx="202">
                  <c:v>39416</c:v>
                </c:pt>
                <c:pt idx="203">
                  <c:v>39447</c:v>
                </c:pt>
                <c:pt idx="204">
                  <c:v>39478</c:v>
                </c:pt>
                <c:pt idx="205">
                  <c:v>39507</c:v>
                </c:pt>
                <c:pt idx="206">
                  <c:v>39538</c:v>
                </c:pt>
                <c:pt idx="207">
                  <c:v>39568</c:v>
                </c:pt>
                <c:pt idx="208">
                  <c:v>39599</c:v>
                </c:pt>
                <c:pt idx="209">
                  <c:v>39629</c:v>
                </c:pt>
                <c:pt idx="210">
                  <c:v>39660</c:v>
                </c:pt>
                <c:pt idx="211">
                  <c:v>39691</c:v>
                </c:pt>
                <c:pt idx="212">
                  <c:v>39721</c:v>
                </c:pt>
                <c:pt idx="213">
                  <c:v>39752</c:v>
                </c:pt>
                <c:pt idx="214">
                  <c:v>39782</c:v>
                </c:pt>
                <c:pt idx="215">
                  <c:v>39813</c:v>
                </c:pt>
                <c:pt idx="216">
                  <c:v>39844</c:v>
                </c:pt>
                <c:pt idx="217">
                  <c:v>39872</c:v>
                </c:pt>
                <c:pt idx="218">
                  <c:v>39903</c:v>
                </c:pt>
                <c:pt idx="219">
                  <c:v>39933</c:v>
                </c:pt>
                <c:pt idx="220">
                  <c:v>39964</c:v>
                </c:pt>
                <c:pt idx="221">
                  <c:v>39994</c:v>
                </c:pt>
                <c:pt idx="222">
                  <c:v>40025</c:v>
                </c:pt>
                <c:pt idx="223">
                  <c:v>40056</c:v>
                </c:pt>
                <c:pt idx="224">
                  <c:v>40086</c:v>
                </c:pt>
                <c:pt idx="225">
                  <c:v>40117</c:v>
                </c:pt>
                <c:pt idx="226">
                  <c:v>40147</c:v>
                </c:pt>
                <c:pt idx="227">
                  <c:v>40178</c:v>
                </c:pt>
                <c:pt idx="228">
                  <c:v>40209</c:v>
                </c:pt>
                <c:pt idx="229">
                  <c:v>40237</c:v>
                </c:pt>
                <c:pt idx="230">
                  <c:v>40268</c:v>
                </c:pt>
                <c:pt idx="231">
                  <c:v>40298</c:v>
                </c:pt>
                <c:pt idx="232">
                  <c:v>40329</c:v>
                </c:pt>
                <c:pt idx="233">
                  <c:v>40359</c:v>
                </c:pt>
                <c:pt idx="234">
                  <c:v>40390</c:v>
                </c:pt>
                <c:pt idx="235">
                  <c:v>40421</c:v>
                </c:pt>
                <c:pt idx="236">
                  <c:v>40451</c:v>
                </c:pt>
                <c:pt idx="237">
                  <c:v>40482</c:v>
                </c:pt>
                <c:pt idx="238">
                  <c:v>40512</c:v>
                </c:pt>
                <c:pt idx="239">
                  <c:v>40543</c:v>
                </c:pt>
                <c:pt idx="240">
                  <c:v>40574</c:v>
                </c:pt>
                <c:pt idx="241">
                  <c:v>40602</c:v>
                </c:pt>
                <c:pt idx="242">
                  <c:v>40633</c:v>
                </c:pt>
                <c:pt idx="243">
                  <c:v>40663</c:v>
                </c:pt>
                <c:pt idx="244">
                  <c:v>40694</c:v>
                </c:pt>
                <c:pt idx="245">
                  <c:v>40724</c:v>
                </c:pt>
                <c:pt idx="246">
                  <c:v>40755</c:v>
                </c:pt>
                <c:pt idx="247">
                  <c:v>40786</c:v>
                </c:pt>
                <c:pt idx="248">
                  <c:v>40816</c:v>
                </c:pt>
                <c:pt idx="249">
                  <c:v>40847</c:v>
                </c:pt>
                <c:pt idx="250">
                  <c:v>40877</c:v>
                </c:pt>
                <c:pt idx="251">
                  <c:v>40908</c:v>
                </c:pt>
                <c:pt idx="252">
                  <c:v>40939</c:v>
                </c:pt>
                <c:pt idx="253">
                  <c:v>40968</c:v>
                </c:pt>
                <c:pt idx="254">
                  <c:v>40999</c:v>
                </c:pt>
                <c:pt idx="255">
                  <c:v>41029</c:v>
                </c:pt>
                <c:pt idx="256">
                  <c:v>41060</c:v>
                </c:pt>
                <c:pt idx="257">
                  <c:v>41090</c:v>
                </c:pt>
                <c:pt idx="258">
                  <c:v>41121</c:v>
                </c:pt>
                <c:pt idx="259">
                  <c:v>41152</c:v>
                </c:pt>
                <c:pt idx="260">
                  <c:v>41182</c:v>
                </c:pt>
                <c:pt idx="261">
                  <c:v>41213</c:v>
                </c:pt>
                <c:pt idx="262">
                  <c:v>41243</c:v>
                </c:pt>
                <c:pt idx="263">
                  <c:v>41274</c:v>
                </c:pt>
                <c:pt idx="264">
                  <c:v>41305</c:v>
                </c:pt>
                <c:pt idx="265">
                  <c:v>41333</c:v>
                </c:pt>
                <c:pt idx="266">
                  <c:v>41364</c:v>
                </c:pt>
                <c:pt idx="267">
                  <c:v>41394</c:v>
                </c:pt>
                <c:pt idx="268">
                  <c:v>41425</c:v>
                </c:pt>
                <c:pt idx="269">
                  <c:v>41455</c:v>
                </c:pt>
                <c:pt idx="270">
                  <c:v>41486</c:v>
                </c:pt>
                <c:pt idx="271">
                  <c:v>41517</c:v>
                </c:pt>
                <c:pt idx="272">
                  <c:v>41547</c:v>
                </c:pt>
                <c:pt idx="273">
                  <c:v>41578</c:v>
                </c:pt>
                <c:pt idx="274">
                  <c:v>41608</c:v>
                </c:pt>
                <c:pt idx="275">
                  <c:v>41639</c:v>
                </c:pt>
                <c:pt idx="276">
                  <c:v>41670</c:v>
                </c:pt>
                <c:pt idx="277">
                  <c:v>41698</c:v>
                </c:pt>
                <c:pt idx="278">
                  <c:v>41729</c:v>
                </c:pt>
                <c:pt idx="279">
                  <c:v>41759</c:v>
                </c:pt>
                <c:pt idx="280">
                  <c:v>41790</c:v>
                </c:pt>
                <c:pt idx="281">
                  <c:v>41820</c:v>
                </c:pt>
                <c:pt idx="282">
                  <c:v>41851</c:v>
                </c:pt>
                <c:pt idx="283">
                  <c:v>41882</c:v>
                </c:pt>
                <c:pt idx="284">
                  <c:v>41912</c:v>
                </c:pt>
                <c:pt idx="285">
                  <c:v>41943</c:v>
                </c:pt>
                <c:pt idx="286">
                  <c:v>41973</c:v>
                </c:pt>
                <c:pt idx="287">
                  <c:v>42004</c:v>
                </c:pt>
                <c:pt idx="288">
                  <c:v>42035</c:v>
                </c:pt>
                <c:pt idx="289">
                  <c:v>42063</c:v>
                </c:pt>
                <c:pt idx="290">
                  <c:v>42094</c:v>
                </c:pt>
                <c:pt idx="291">
                  <c:v>42124</c:v>
                </c:pt>
                <c:pt idx="292">
                  <c:v>42155</c:v>
                </c:pt>
                <c:pt idx="293">
                  <c:v>42185</c:v>
                </c:pt>
                <c:pt idx="294">
                  <c:v>42216</c:v>
                </c:pt>
                <c:pt idx="295">
                  <c:v>42247</c:v>
                </c:pt>
                <c:pt idx="296">
                  <c:v>42277</c:v>
                </c:pt>
                <c:pt idx="297">
                  <c:v>42308</c:v>
                </c:pt>
                <c:pt idx="298">
                  <c:v>42338</c:v>
                </c:pt>
                <c:pt idx="299">
                  <c:v>42369</c:v>
                </c:pt>
                <c:pt idx="300">
                  <c:v>42400</c:v>
                </c:pt>
                <c:pt idx="301">
                  <c:v>42429</c:v>
                </c:pt>
                <c:pt idx="302">
                  <c:v>42460</c:v>
                </c:pt>
                <c:pt idx="303">
                  <c:v>42490</c:v>
                </c:pt>
                <c:pt idx="304">
                  <c:v>42521</c:v>
                </c:pt>
                <c:pt idx="305">
                  <c:v>42551</c:v>
                </c:pt>
                <c:pt idx="306">
                  <c:v>42582</c:v>
                </c:pt>
                <c:pt idx="307">
                  <c:v>42613</c:v>
                </c:pt>
                <c:pt idx="308">
                  <c:v>42643</c:v>
                </c:pt>
                <c:pt idx="309">
                  <c:v>42674</c:v>
                </c:pt>
                <c:pt idx="310">
                  <c:v>42704</c:v>
                </c:pt>
                <c:pt idx="311">
                  <c:v>42735</c:v>
                </c:pt>
                <c:pt idx="312">
                  <c:v>42766</c:v>
                </c:pt>
                <c:pt idx="313">
                  <c:v>42794</c:v>
                </c:pt>
                <c:pt idx="314">
                  <c:v>42825</c:v>
                </c:pt>
                <c:pt idx="315">
                  <c:v>42855</c:v>
                </c:pt>
                <c:pt idx="316">
                  <c:v>42886</c:v>
                </c:pt>
                <c:pt idx="317">
                  <c:v>42916</c:v>
                </c:pt>
                <c:pt idx="318">
                  <c:v>42947</c:v>
                </c:pt>
                <c:pt idx="319">
                  <c:v>42978</c:v>
                </c:pt>
                <c:pt idx="320">
                  <c:v>43008</c:v>
                </c:pt>
                <c:pt idx="321">
                  <c:v>43039</c:v>
                </c:pt>
                <c:pt idx="322">
                  <c:v>43069</c:v>
                </c:pt>
                <c:pt idx="323">
                  <c:v>43100</c:v>
                </c:pt>
                <c:pt idx="324">
                  <c:v>43131</c:v>
                </c:pt>
                <c:pt idx="325">
                  <c:v>43159</c:v>
                </c:pt>
                <c:pt idx="326">
                  <c:v>43190</c:v>
                </c:pt>
                <c:pt idx="327">
                  <c:v>43220</c:v>
                </c:pt>
                <c:pt idx="328">
                  <c:v>43251</c:v>
                </c:pt>
                <c:pt idx="329">
                  <c:v>43281</c:v>
                </c:pt>
                <c:pt idx="330">
                  <c:v>43312</c:v>
                </c:pt>
                <c:pt idx="331">
                  <c:v>43343</c:v>
                </c:pt>
                <c:pt idx="332">
                  <c:v>43373</c:v>
                </c:pt>
                <c:pt idx="333">
                  <c:v>43404</c:v>
                </c:pt>
                <c:pt idx="334">
                  <c:v>43434</c:v>
                </c:pt>
                <c:pt idx="335">
                  <c:v>43465</c:v>
                </c:pt>
                <c:pt idx="336">
                  <c:v>43496</c:v>
                </c:pt>
                <c:pt idx="337">
                  <c:v>43524</c:v>
                </c:pt>
                <c:pt idx="338">
                  <c:v>43555</c:v>
                </c:pt>
                <c:pt idx="339">
                  <c:v>43585</c:v>
                </c:pt>
                <c:pt idx="340">
                  <c:v>43616</c:v>
                </c:pt>
                <c:pt idx="341">
                  <c:v>43646</c:v>
                </c:pt>
                <c:pt idx="342">
                  <c:v>43677</c:v>
                </c:pt>
                <c:pt idx="343">
                  <c:v>43708</c:v>
                </c:pt>
                <c:pt idx="344">
                  <c:v>43738</c:v>
                </c:pt>
                <c:pt idx="345">
                  <c:v>43769</c:v>
                </c:pt>
                <c:pt idx="346">
                  <c:v>43799</c:v>
                </c:pt>
                <c:pt idx="347">
                  <c:v>43830</c:v>
                </c:pt>
                <c:pt idx="348">
                  <c:v>43861</c:v>
                </c:pt>
                <c:pt idx="349">
                  <c:v>43890</c:v>
                </c:pt>
                <c:pt idx="350">
                  <c:v>43921</c:v>
                </c:pt>
                <c:pt idx="351">
                  <c:v>43951</c:v>
                </c:pt>
                <c:pt idx="352">
                  <c:v>43982</c:v>
                </c:pt>
                <c:pt idx="353">
                  <c:v>44012</c:v>
                </c:pt>
                <c:pt idx="354">
                  <c:v>44043</c:v>
                </c:pt>
                <c:pt idx="355">
                  <c:v>44074</c:v>
                </c:pt>
                <c:pt idx="356">
                  <c:v>44104</c:v>
                </c:pt>
                <c:pt idx="357">
                  <c:v>44135</c:v>
                </c:pt>
                <c:pt idx="358">
                  <c:v>44165</c:v>
                </c:pt>
                <c:pt idx="359">
                  <c:v>44196</c:v>
                </c:pt>
                <c:pt idx="360">
                  <c:v>44227</c:v>
                </c:pt>
                <c:pt idx="361">
                  <c:v>44255</c:v>
                </c:pt>
                <c:pt idx="362">
                  <c:v>44286</c:v>
                </c:pt>
                <c:pt idx="363">
                  <c:v>44316</c:v>
                </c:pt>
                <c:pt idx="364">
                  <c:v>44347</c:v>
                </c:pt>
                <c:pt idx="365">
                  <c:v>44377</c:v>
                </c:pt>
                <c:pt idx="366">
                  <c:v>44408</c:v>
                </c:pt>
                <c:pt idx="367">
                  <c:v>44439</c:v>
                </c:pt>
                <c:pt idx="368">
                  <c:v>44469</c:v>
                </c:pt>
                <c:pt idx="369">
                  <c:v>44500</c:v>
                </c:pt>
              </c:numCache>
            </c:numRef>
          </c:cat>
          <c:val>
            <c:numRef>
              <c:f>Sheet1!$F$16:$F$500</c:f>
              <c:numCache>
                <c:formatCode>General</c:formatCode>
                <c:ptCount val="485"/>
                <c:pt idx="0">
                  <c:v>39.200000000000003</c:v>
                </c:pt>
                <c:pt idx="1">
                  <c:v>39.4</c:v>
                </c:pt>
                <c:pt idx="2">
                  <c:v>40.700000000000003</c:v>
                </c:pt>
                <c:pt idx="3">
                  <c:v>42.8</c:v>
                </c:pt>
                <c:pt idx="4">
                  <c:v>44.5</c:v>
                </c:pt>
                <c:pt idx="5">
                  <c:v>50.3</c:v>
                </c:pt>
                <c:pt idx="6">
                  <c:v>50.6</c:v>
                </c:pt>
                <c:pt idx="7">
                  <c:v>52.9</c:v>
                </c:pt>
                <c:pt idx="8">
                  <c:v>54.9</c:v>
                </c:pt>
                <c:pt idx="9">
                  <c:v>53.1</c:v>
                </c:pt>
                <c:pt idx="10">
                  <c:v>49.5</c:v>
                </c:pt>
                <c:pt idx="11">
                  <c:v>46.8</c:v>
                </c:pt>
                <c:pt idx="12">
                  <c:v>47.3</c:v>
                </c:pt>
                <c:pt idx="13">
                  <c:v>52.7</c:v>
                </c:pt>
                <c:pt idx="14">
                  <c:v>54.6</c:v>
                </c:pt>
                <c:pt idx="15">
                  <c:v>52.6</c:v>
                </c:pt>
                <c:pt idx="16">
                  <c:v>55.7</c:v>
                </c:pt>
                <c:pt idx="17">
                  <c:v>53.6</c:v>
                </c:pt>
                <c:pt idx="18">
                  <c:v>53.9</c:v>
                </c:pt>
                <c:pt idx="19">
                  <c:v>53.4</c:v>
                </c:pt>
                <c:pt idx="20">
                  <c:v>49.7</c:v>
                </c:pt>
                <c:pt idx="21">
                  <c:v>50.3</c:v>
                </c:pt>
                <c:pt idx="22">
                  <c:v>53.6</c:v>
                </c:pt>
                <c:pt idx="23">
                  <c:v>54.2</c:v>
                </c:pt>
                <c:pt idx="24">
                  <c:v>55.8</c:v>
                </c:pt>
                <c:pt idx="25">
                  <c:v>55.2</c:v>
                </c:pt>
                <c:pt idx="26">
                  <c:v>53.5</c:v>
                </c:pt>
                <c:pt idx="27">
                  <c:v>50.2</c:v>
                </c:pt>
                <c:pt idx="28">
                  <c:v>51.2</c:v>
                </c:pt>
                <c:pt idx="29">
                  <c:v>49.6</c:v>
                </c:pt>
                <c:pt idx="30">
                  <c:v>50.2</c:v>
                </c:pt>
                <c:pt idx="31">
                  <c:v>50.7</c:v>
                </c:pt>
                <c:pt idx="32">
                  <c:v>50.8</c:v>
                </c:pt>
                <c:pt idx="33">
                  <c:v>53.4</c:v>
                </c:pt>
                <c:pt idx="34">
                  <c:v>53.8</c:v>
                </c:pt>
                <c:pt idx="35">
                  <c:v>55.6</c:v>
                </c:pt>
                <c:pt idx="36">
                  <c:v>56</c:v>
                </c:pt>
                <c:pt idx="37">
                  <c:v>56.5</c:v>
                </c:pt>
                <c:pt idx="38">
                  <c:v>56.9</c:v>
                </c:pt>
                <c:pt idx="39">
                  <c:v>57.4</c:v>
                </c:pt>
                <c:pt idx="40">
                  <c:v>58.2</c:v>
                </c:pt>
                <c:pt idx="41">
                  <c:v>58.8</c:v>
                </c:pt>
                <c:pt idx="42">
                  <c:v>58.5</c:v>
                </c:pt>
                <c:pt idx="43">
                  <c:v>58</c:v>
                </c:pt>
                <c:pt idx="44">
                  <c:v>59</c:v>
                </c:pt>
                <c:pt idx="45">
                  <c:v>59.4</c:v>
                </c:pt>
                <c:pt idx="46">
                  <c:v>59.2</c:v>
                </c:pt>
                <c:pt idx="47">
                  <c:v>56.1</c:v>
                </c:pt>
                <c:pt idx="48">
                  <c:v>57.4</c:v>
                </c:pt>
                <c:pt idx="49">
                  <c:v>55.1</c:v>
                </c:pt>
                <c:pt idx="50">
                  <c:v>52.1</c:v>
                </c:pt>
                <c:pt idx="51">
                  <c:v>51.5</c:v>
                </c:pt>
                <c:pt idx="52">
                  <c:v>46.7</c:v>
                </c:pt>
                <c:pt idx="53">
                  <c:v>45.9</c:v>
                </c:pt>
                <c:pt idx="54">
                  <c:v>50.7</c:v>
                </c:pt>
                <c:pt idx="55">
                  <c:v>47.1</c:v>
                </c:pt>
                <c:pt idx="56">
                  <c:v>48.1</c:v>
                </c:pt>
                <c:pt idx="57">
                  <c:v>46.7</c:v>
                </c:pt>
                <c:pt idx="58">
                  <c:v>45.9</c:v>
                </c:pt>
                <c:pt idx="59">
                  <c:v>46.2</c:v>
                </c:pt>
                <c:pt idx="60">
                  <c:v>45.5</c:v>
                </c:pt>
                <c:pt idx="61">
                  <c:v>45.9</c:v>
                </c:pt>
                <c:pt idx="62">
                  <c:v>46.9</c:v>
                </c:pt>
                <c:pt idx="63">
                  <c:v>49.3</c:v>
                </c:pt>
                <c:pt idx="64">
                  <c:v>49.1</c:v>
                </c:pt>
                <c:pt idx="65">
                  <c:v>53.6</c:v>
                </c:pt>
                <c:pt idx="66">
                  <c:v>49.7</c:v>
                </c:pt>
                <c:pt idx="67">
                  <c:v>51.6</c:v>
                </c:pt>
                <c:pt idx="68">
                  <c:v>51.1</c:v>
                </c:pt>
                <c:pt idx="69">
                  <c:v>50.5</c:v>
                </c:pt>
                <c:pt idx="70">
                  <c:v>53</c:v>
                </c:pt>
                <c:pt idx="71">
                  <c:v>55.2</c:v>
                </c:pt>
                <c:pt idx="72">
                  <c:v>53.8</c:v>
                </c:pt>
                <c:pt idx="73">
                  <c:v>53.1</c:v>
                </c:pt>
                <c:pt idx="74">
                  <c:v>53.8</c:v>
                </c:pt>
                <c:pt idx="75">
                  <c:v>53.7</c:v>
                </c:pt>
                <c:pt idx="76">
                  <c:v>56.1</c:v>
                </c:pt>
                <c:pt idx="77">
                  <c:v>54.9</c:v>
                </c:pt>
                <c:pt idx="78">
                  <c:v>57.7</c:v>
                </c:pt>
                <c:pt idx="79">
                  <c:v>56.3</c:v>
                </c:pt>
                <c:pt idx="80">
                  <c:v>53.9</c:v>
                </c:pt>
                <c:pt idx="81">
                  <c:v>56.4</c:v>
                </c:pt>
                <c:pt idx="82">
                  <c:v>55.7</c:v>
                </c:pt>
                <c:pt idx="83">
                  <c:v>54.5</c:v>
                </c:pt>
                <c:pt idx="84">
                  <c:v>53.8</c:v>
                </c:pt>
                <c:pt idx="85">
                  <c:v>52.9</c:v>
                </c:pt>
                <c:pt idx="86">
                  <c:v>52.9</c:v>
                </c:pt>
                <c:pt idx="87">
                  <c:v>52.2</c:v>
                </c:pt>
                <c:pt idx="88">
                  <c:v>50.9</c:v>
                </c:pt>
                <c:pt idx="89">
                  <c:v>48.9</c:v>
                </c:pt>
                <c:pt idx="90">
                  <c:v>49.2</c:v>
                </c:pt>
                <c:pt idx="91">
                  <c:v>49.3</c:v>
                </c:pt>
                <c:pt idx="92">
                  <c:v>48.7</c:v>
                </c:pt>
                <c:pt idx="93">
                  <c:v>48.7</c:v>
                </c:pt>
                <c:pt idx="94">
                  <c:v>48.2</c:v>
                </c:pt>
                <c:pt idx="95">
                  <c:v>46.8</c:v>
                </c:pt>
                <c:pt idx="96">
                  <c:v>50.6</c:v>
                </c:pt>
                <c:pt idx="97">
                  <c:v>51.7</c:v>
                </c:pt>
                <c:pt idx="98">
                  <c:v>52.4</c:v>
                </c:pt>
                <c:pt idx="99">
                  <c:v>52.3</c:v>
                </c:pt>
                <c:pt idx="100">
                  <c:v>54.3</c:v>
                </c:pt>
                <c:pt idx="101">
                  <c:v>55.8</c:v>
                </c:pt>
                <c:pt idx="102">
                  <c:v>53.6</c:v>
                </c:pt>
                <c:pt idx="103">
                  <c:v>54.8</c:v>
                </c:pt>
                <c:pt idx="104">
                  <c:v>57</c:v>
                </c:pt>
                <c:pt idx="105">
                  <c:v>57.2</c:v>
                </c:pt>
                <c:pt idx="106">
                  <c:v>58.1</c:v>
                </c:pt>
                <c:pt idx="107">
                  <c:v>57.8</c:v>
                </c:pt>
                <c:pt idx="108">
                  <c:v>56.7</c:v>
                </c:pt>
                <c:pt idx="109">
                  <c:v>55.8</c:v>
                </c:pt>
                <c:pt idx="110">
                  <c:v>54.9</c:v>
                </c:pt>
                <c:pt idx="111">
                  <c:v>54.7</c:v>
                </c:pt>
                <c:pt idx="112">
                  <c:v>53.2</c:v>
                </c:pt>
                <c:pt idx="113">
                  <c:v>51.4</c:v>
                </c:pt>
                <c:pt idx="114">
                  <c:v>52.5</c:v>
                </c:pt>
                <c:pt idx="115">
                  <c:v>49.9</c:v>
                </c:pt>
                <c:pt idx="116">
                  <c:v>49.7</c:v>
                </c:pt>
                <c:pt idx="117">
                  <c:v>48.7</c:v>
                </c:pt>
                <c:pt idx="118">
                  <c:v>48.5</c:v>
                </c:pt>
                <c:pt idx="119">
                  <c:v>43.9</c:v>
                </c:pt>
                <c:pt idx="120">
                  <c:v>42.3</c:v>
                </c:pt>
                <c:pt idx="121">
                  <c:v>42.1</c:v>
                </c:pt>
                <c:pt idx="122">
                  <c:v>43.1</c:v>
                </c:pt>
                <c:pt idx="123">
                  <c:v>42.7</c:v>
                </c:pt>
                <c:pt idx="124">
                  <c:v>41.3</c:v>
                </c:pt>
                <c:pt idx="125">
                  <c:v>43.2</c:v>
                </c:pt>
                <c:pt idx="126">
                  <c:v>43.5</c:v>
                </c:pt>
                <c:pt idx="127">
                  <c:v>46.3</c:v>
                </c:pt>
                <c:pt idx="128">
                  <c:v>46.2</c:v>
                </c:pt>
                <c:pt idx="129">
                  <c:v>40.799999999999997</c:v>
                </c:pt>
                <c:pt idx="130">
                  <c:v>44.1</c:v>
                </c:pt>
                <c:pt idx="131">
                  <c:v>45.3</c:v>
                </c:pt>
                <c:pt idx="132">
                  <c:v>47.5</c:v>
                </c:pt>
                <c:pt idx="133">
                  <c:v>50.7</c:v>
                </c:pt>
                <c:pt idx="134">
                  <c:v>52.4</c:v>
                </c:pt>
                <c:pt idx="135">
                  <c:v>52.4</c:v>
                </c:pt>
                <c:pt idx="136">
                  <c:v>53.1</c:v>
                </c:pt>
                <c:pt idx="137">
                  <c:v>53.6</c:v>
                </c:pt>
                <c:pt idx="138">
                  <c:v>50.2</c:v>
                </c:pt>
                <c:pt idx="139">
                  <c:v>50.3</c:v>
                </c:pt>
                <c:pt idx="140">
                  <c:v>50.5</c:v>
                </c:pt>
                <c:pt idx="141">
                  <c:v>49</c:v>
                </c:pt>
                <c:pt idx="142">
                  <c:v>48.5</c:v>
                </c:pt>
                <c:pt idx="143">
                  <c:v>51.6</c:v>
                </c:pt>
                <c:pt idx="144">
                  <c:v>51.3</c:v>
                </c:pt>
                <c:pt idx="145">
                  <c:v>48.8</c:v>
                </c:pt>
                <c:pt idx="146">
                  <c:v>46.3</c:v>
                </c:pt>
                <c:pt idx="147">
                  <c:v>46.1</c:v>
                </c:pt>
                <c:pt idx="148">
                  <c:v>49</c:v>
                </c:pt>
                <c:pt idx="149">
                  <c:v>49</c:v>
                </c:pt>
                <c:pt idx="150">
                  <c:v>51</c:v>
                </c:pt>
                <c:pt idx="151">
                  <c:v>53.2</c:v>
                </c:pt>
                <c:pt idx="152">
                  <c:v>52.4</c:v>
                </c:pt>
                <c:pt idx="153">
                  <c:v>55.2</c:v>
                </c:pt>
                <c:pt idx="154">
                  <c:v>58.4</c:v>
                </c:pt>
                <c:pt idx="155">
                  <c:v>60.1</c:v>
                </c:pt>
                <c:pt idx="156">
                  <c:v>60.8</c:v>
                </c:pt>
                <c:pt idx="157">
                  <c:v>59.9</c:v>
                </c:pt>
                <c:pt idx="158">
                  <c:v>60.6</c:v>
                </c:pt>
                <c:pt idx="159">
                  <c:v>60.6</c:v>
                </c:pt>
                <c:pt idx="160">
                  <c:v>61.4</c:v>
                </c:pt>
                <c:pt idx="161">
                  <c:v>60.5</c:v>
                </c:pt>
                <c:pt idx="162">
                  <c:v>59.9</c:v>
                </c:pt>
                <c:pt idx="163">
                  <c:v>58.5</c:v>
                </c:pt>
                <c:pt idx="164">
                  <c:v>57.4</c:v>
                </c:pt>
                <c:pt idx="165">
                  <c:v>56.3</c:v>
                </c:pt>
                <c:pt idx="166">
                  <c:v>56.2</c:v>
                </c:pt>
                <c:pt idx="167">
                  <c:v>57.2</c:v>
                </c:pt>
                <c:pt idx="168">
                  <c:v>56.8</c:v>
                </c:pt>
                <c:pt idx="169">
                  <c:v>55.5</c:v>
                </c:pt>
                <c:pt idx="170">
                  <c:v>55.2</c:v>
                </c:pt>
                <c:pt idx="171">
                  <c:v>52.2</c:v>
                </c:pt>
                <c:pt idx="172">
                  <c:v>50.8</c:v>
                </c:pt>
                <c:pt idx="173">
                  <c:v>52.4</c:v>
                </c:pt>
                <c:pt idx="174">
                  <c:v>52.8</c:v>
                </c:pt>
                <c:pt idx="175">
                  <c:v>52.4</c:v>
                </c:pt>
                <c:pt idx="176">
                  <c:v>56.8</c:v>
                </c:pt>
                <c:pt idx="177">
                  <c:v>57.2</c:v>
                </c:pt>
                <c:pt idx="178">
                  <c:v>56.7</c:v>
                </c:pt>
                <c:pt idx="179">
                  <c:v>55.1</c:v>
                </c:pt>
                <c:pt idx="180">
                  <c:v>55</c:v>
                </c:pt>
                <c:pt idx="181">
                  <c:v>55.8</c:v>
                </c:pt>
                <c:pt idx="182">
                  <c:v>54.3</c:v>
                </c:pt>
                <c:pt idx="183">
                  <c:v>55.2</c:v>
                </c:pt>
                <c:pt idx="184">
                  <c:v>53.7</c:v>
                </c:pt>
                <c:pt idx="185">
                  <c:v>52</c:v>
                </c:pt>
                <c:pt idx="186">
                  <c:v>53</c:v>
                </c:pt>
                <c:pt idx="187">
                  <c:v>53.7</c:v>
                </c:pt>
                <c:pt idx="188">
                  <c:v>52.2</c:v>
                </c:pt>
                <c:pt idx="189">
                  <c:v>51.4</c:v>
                </c:pt>
                <c:pt idx="190">
                  <c:v>50.3</c:v>
                </c:pt>
                <c:pt idx="191">
                  <c:v>51.4</c:v>
                </c:pt>
                <c:pt idx="192">
                  <c:v>50.4</c:v>
                </c:pt>
                <c:pt idx="193">
                  <c:v>54.1</c:v>
                </c:pt>
                <c:pt idx="194">
                  <c:v>52.8</c:v>
                </c:pt>
                <c:pt idx="195">
                  <c:v>52.7</c:v>
                </c:pt>
                <c:pt idx="196">
                  <c:v>53.1</c:v>
                </c:pt>
                <c:pt idx="197">
                  <c:v>54</c:v>
                </c:pt>
                <c:pt idx="198">
                  <c:v>51.8</c:v>
                </c:pt>
                <c:pt idx="199">
                  <c:v>52.2</c:v>
                </c:pt>
                <c:pt idx="200">
                  <c:v>53.8</c:v>
                </c:pt>
                <c:pt idx="201">
                  <c:v>52.8</c:v>
                </c:pt>
                <c:pt idx="202">
                  <c:v>51.5</c:v>
                </c:pt>
                <c:pt idx="203">
                  <c:v>50.1</c:v>
                </c:pt>
                <c:pt idx="204">
                  <c:v>50.9</c:v>
                </c:pt>
                <c:pt idx="205">
                  <c:v>48.8</c:v>
                </c:pt>
                <c:pt idx="206">
                  <c:v>49.7</c:v>
                </c:pt>
                <c:pt idx="207">
                  <c:v>48.5</c:v>
                </c:pt>
                <c:pt idx="208">
                  <c:v>48.9</c:v>
                </c:pt>
                <c:pt idx="209">
                  <c:v>49.9</c:v>
                </c:pt>
                <c:pt idx="210">
                  <c:v>50.8</c:v>
                </c:pt>
                <c:pt idx="211">
                  <c:v>50.1</c:v>
                </c:pt>
                <c:pt idx="212">
                  <c:v>47.2</c:v>
                </c:pt>
                <c:pt idx="213">
                  <c:v>38.200000000000003</c:v>
                </c:pt>
                <c:pt idx="214">
                  <c:v>39</c:v>
                </c:pt>
                <c:pt idx="215">
                  <c:v>34.5</c:v>
                </c:pt>
                <c:pt idx="216">
                  <c:v>36.4</c:v>
                </c:pt>
                <c:pt idx="217">
                  <c:v>36.6</c:v>
                </c:pt>
                <c:pt idx="218">
                  <c:v>37.200000000000003</c:v>
                </c:pt>
                <c:pt idx="219">
                  <c:v>39.9</c:v>
                </c:pt>
                <c:pt idx="220">
                  <c:v>44.1</c:v>
                </c:pt>
                <c:pt idx="221">
                  <c:v>46.3</c:v>
                </c:pt>
                <c:pt idx="222">
                  <c:v>49.7</c:v>
                </c:pt>
                <c:pt idx="223">
                  <c:v>53.4</c:v>
                </c:pt>
                <c:pt idx="224">
                  <c:v>54.9</c:v>
                </c:pt>
                <c:pt idx="225">
                  <c:v>57.6</c:v>
                </c:pt>
                <c:pt idx="226">
                  <c:v>55.4</c:v>
                </c:pt>
                <c:pt idx="227">
                  <c:v>55.8</c:v>
                </c:pt>
                <c:pt idx="228">
                  <c:v>56.3</c:v>
                </c:pt>
                <c:pt idx="229">
                  <c:v>55.5</c:v>
                </c:pt>
                <c:pt idx="230">
                  <c:v>58.8</c:v>
                </c:pt>
                <c:pt idx="231">
                  <c:v>58.1</c:v>
                </c:pt>
                <c:pt idx="232">
                  <c:v>57.4</c:v>
                </c:pt>
                <c:pt idx="233">
                  <c:v>56.5</c:v>
                </c:pt>
                <c:pt idx="234">
                  <c:v>56.1</c:v>
                </c:pt>
                <c:pt idx="235">
                  <c:v>56.4</c:v>
                </c:pt>
                <c:pt idx="236">
                  <c:v>55.3</c:v>
                </c:pt>
                <c:pt idx="237">
                  <c:v>56.9</c:v>
                </c:pt>
                <c:pt idx="238">
                  <c:v>57.3</c:v>
                </c:pt>
                <c:pt idx="239">
                  <c:v>56.6</c:v>
                </c:pt>
                <c:pt idx="240">
                  <c:v>59.1</c:v>
                </c:pt>
                <c:pt idx="241">
                  <c:v>59.2</c:v>
                </c:pt>
                <c:pt idx="242">
                  <c:v>58.4</c:v>
                </c:pt>
                <c:pt idx="243">
                  <c:v>57.9</c:v>
                </c:pt>
                <c:pt idx="244">
                  <c:v>54.8</c:v>
                </c:pt>
                <c:pt idx="245">
                  <c:v>55.8</c:v>
                </c:pt>
                <c:pt idx="246">
                  <c:v>52.9</c:v>
                </c:pt>
                <c:pt idx="247">
                  <c:v>52.6</c:v>
                </c:pt>
                <c:pt idx="248">
                  <c:v>53.7</c:v>
                </c:pt>
                <c:pt idx="249">
                  <c:v>51.4</c:v>
                </c:pt>
                <c:pt idx="250">
                  <c:v>51.8</c:v>
                </c:pt>
                <c:pt idx="251">
                  <c:v>53</c:v>
                </c:pt>
                <c:pt idx="252">
                  <c:v>54.2</c:v>
                </c:pt>
                <c:pt idx="253">
                  <c:v>53.3</c:v>
                </c:pt>
                <c:pt idx="254">
                  <c:v>53.5</c:v>
                </c:pt>
                <c:pt idx="255">
                  <c:v>55.2</c:v>
                </c:pt>
                <c:pt idx="256">
                  <c:v>53.2</c:v>
                </c:pt>
                <c:pt idx="257">
                  <c:v>49.5</c:v>
                </c:pt>
                <c:pt idx="258">
                  <c:v>49.6</c:v>
                </c:pt>
                <c:pt idx="259">
                  <c:v>49</c:v>
                </c:pt>
                <c:pt idx="260">
                  <c:v>50.8</c:v>
                </c:pt>
                <c:pt idx="261">
                  <c:v>50.5</c:v>
                </c:pt>
                <c:pt idx="262">
                  <c:v>48</c:v>
                </c:pt>
                <c:pt idx="263">
                  <c:v>50.1</c:v>
                </c:pt>
                <c:pt idx="264">
                  <c:v>53.3</c:v>
                </c:pt>
                <c:pt idx="265">
                  <c:v>54.2</c:v>
                </c:pt>
                <c:pt idx="266">
                  <c:v>51.9</c:v>
                </c:pt>
                <c:pt idx="267">
                  <c:v>51</c:v>
                </c:pt>
                <c:pt idx="268">
                  <c:v>50.8</c:v>
                </c:pt>
                <c:pt idx="269">
                  <c:v>51.1</c:v>
                </c:pt>
                <c:pt idx="270">
                  <c:v>53.8</c:v>
                </c:pt>
                <c:pt idx="271">
                  <c:v>54</c:v>
                </c:pt>
                <c:pt idx="272">
                  <c:v>54.6</c:v>
                </c:pt>
                <c:pt idx="273">
                  <c:v>54.6</c:v>
                </c:pt>
                <c:pt idx="274">
                  <c:v>55.5</c:v>
                </c:pt>
                <c:pt idx="275">
                  <c:v>56.5</c:v>
                </c:pt>
                <c:pt idx="276">
                  <c:v>52.5</c:v>
                </c:pt>
                <c:pt idx="277">
                  <c:v>55</c:v>
                </c:pt>
                <c:pt idx="278">
                  <c:v>55.9</c:v>
                </c:pt>
                <c:pt idx="279">
                  <c:v>56.6</c:v>
                </c:pt>
                <c:pt idx="280">
                  <c:v>55.7</c:v>
                </c:pt>
                <c:pt idx="281">
                  <c:v>55</c:v>
                </c:pt>
                <c:pt idx="282">
                  <c:v>55.1</c:v>
                </c:pt>
                <c:pt idx="283">
                  <c:v>56.3</c:v>
                </c:pt>
                <c:pt idx="284">
                  <c:v>55.7</c:v>
                </c:pt>
                <c:pt idx="285">
                  <c:v>56.2</c:v>
                </c:pt>
                <c:pt idx="286">
                  <c:v>56.3</c:v>
                </c:pt>
                <c:pt idx="287">
                  <c:v>55.7</c:v>
                </c:pt>
                <c:pt idx="288">
                  <c:v>54</c:v>
                </c:pt>
                <c:pt idx="289">
                  <c:v>53.1</c:v>
                </c:pt>
                <c:pt idx="290">
                  <c:v>52.3</c:v>
                </c:pt>
                <c:pt idx="291">
                  <c:v>52.1</c:v>
                </c:pt>
                <c:pt idx="292">
                  <c:v>52.7</c:v>
                </c:pt>
                <c:pt idx="293">
                  <c:v>52.6</c:v>
                </c:pt>
                <c:pt idx="294">
                  <c:v>51.9</c:v>
                </c:pt>
                <c:pt idx="295">
                  <c:v>50</c:v>
                </c:pt>
                <c:pt idx="296">
                  <c:v>50</c:v>
                </c:pt>
                <c:pt idx="297">
                  <c:v>49</c:v>
                </c:pt>
                <c:pt idx="298">
                  <c:v>49.1</c:v>
                </c:pt>
                <c:pt idx="299">
                  <c:v>48.8</c:v>
                </c:pt>
                <c:pt idx="300">
                  <c:v>47.5</c:v>
                </c:pt>
                <c:pt idx="301">
                  <c:v>49.2</c:v>
                </c:pt>
                <c:pt idx="302">
                  <c:v>51.4</c:v>
                </c:pt>
                <c:pt idx="303">
                  <c:v>51</c:v>
                </c:pt>
                <c:pt idx="304">
                  <c:v>51.3</c:v>
                </c:pt>
                <c:pt idx="305">
                  <c:v>52.4</c:v>
                </c:pt>
                <c:pt idx="306">
                  <c:v>52.4</c:v>
                </c:pt>
                <c:pt idx="307">
                  <c:v>49.7</c:v>
                </c:pt>
                <c:pt idx="308">
                  <c:v>51</c:v>
                </c:pt>
                <c:pt idx="309">
                  <c:v>51.8</c:v>
                </c:pt>
                <c:pt idx="310">
                  <c:v>53.3</c:v>
                </c:pt>
                <c:pt idx="311">
                  <c:v>54.2</c:v>
                </c:pt>
                <c:pt idx="312">
                  <c:v>55.7</c:v>
                </c:pt>
                <c:pt idx="313">
                  <c:v>57.7</c:v>
                </c:pt>
                <c:pt idx="314">
                  <c:v>56.8</c:v>
                </c:pt>
                <c:pt idx="315">
                  <c:v>55.7</c:v>
                </c:pt>
                <c:pt idx="316">
                  <c:v>56.4</c:v>
                </c:pt>
                <c:pt idx="317">
                  <c:v>56.1</c:v>
                </c:pt>
                <c:pt idx="318">
                  <c:v>56.5</c:v>
                </c:pt>
                <c:pt idx="319">
                  <c:v>58.5</c:v>
                </c:pt>
                <c:pt idx="320">
                  <c:v>59.9</c:v>
                </c:pt>
                <c:pt idx="321">
                  <c:v>58.6</c:v>
                </c:pt>
                <c:pt idx="322">
                  <c:v>57.9</c:v>
                </c:pt>
                <c:pt idx="323">
                  <c:v>59.2</c:v>
                </c:pt>
                <c:pt idx="324">
                  <c:v>59.4</c:v>
                </c:pt>
                <c:pt idx="325">
                  <c:v>60.8</c:v>
                </c:pt>
                <c:pt idx="326">
                  <c:v>59.2</c:v>
                </c:pt>
                <c:pt idx="327">
                  <c:v>58.6</c:v>
                </c:pt>
                <c:pt idx="328">
                  <c:v>58.9</c:v>
                </c:pt>
                <c:pt idx="329">
                  <c:v>59.7</c:v>
                </c:pt>
                <c:pt idx="330">
                  <c:v>58</c:v>
                </c:pt>
                <c:pt idx="331">
                  <c:v>60.4</c:v>
                </c:pt>
                <c:pt idx="332">
                  <c:v>59.5</c:v>
                </c:pt>
                <c:pt idx="333">
                  <c:v>58.3</c:v>
                </c:pt>
                <c:pt idx="334">
                  <c:v>58.7</c:v>
                </c:pt>
                <c:pt idx="335">
                  <c:v>54.8</c:v>
                </c:pt>
                <c:pt idx="336">
                  <c:v>55.7</c:v>
                </c:pt>
                <c:pt idx="337">
                  <c:v>54.2</c:v>
                </c:pt>
                <c:pt idx="338">
                  <c:v>55.3</c:v>
                </c:pt>
                <c:pt idx="339">
                  <c:v>53.6</c:v>
                </c:pt>
                <c:pt idx="340">
                  <c:v>52.2</c:v>
                </c:pt>
                <c:pt idx="341">
                  <c:v>51.3</c:v>
                </c:pt>
                <c:pt idx="342">
                  <c:v>51</c:v>
                </c:pt>
                <c:pt idx="343">
                  <c:v>48.4</c:v>
                </c:pt>
                <c:pt idx="344">
                  <c:v>48.3</c:v>
                </c:pt>
                <c:pt idx="345">
                  <c:v>48.3</c:v>
                </c:pt>
                <c:pt idx="346">
                  <c:v>48.2</c:v>
                </c:pt>
                <c:pt idx="347">
                  <c:v>47.7</c:v>
                </c:pt>
                <c:pt idx="348">
                  <c:v>51.1</c:v>
                </c:pt>
                <c:pt idx="349">
                  <c:v>50.3</c:v>
                </c:pt>
                <c:pt idx="350">
                  <c:v>49.7</c:v>
                </c:pt>
                <c:pt idx="351">
                  <c:v>41.7</c:v>
                </c:pt>
                <c:pt idx="352">
                  <c:v>43.1</c:v>
                </c:pt>
                <c:pt idx="353">
                  <c:v>52.2</c:v>
                </c:pt>
                <c:pt idx="354">
                  <c:v>53.7</c:v>
                </c:pt>
                <c:pt idx="355">
                  <c:v>55.6</c:v>
                </c:pt>
                <c:pt idx="356">
                  <c:v>55.7</c:v>
                </c:pt>
                <c:pt idx="357">
                  <c:v>58.8</c:v>
                </c:pt>
                <c:pt idx="358">
                  <c:v>57.7</c:v>
                </c:pt>
                <c:pt idx="359">
                  <c:v>60.5</c:v>
                </c:pt>
                <c:pt idx="360">
                  <c:v>58.7</c:v>
                </c:pt>
                <c:pt idx="361">
                  <c:v>60.8</c:v>
                </c:pt>
                <c:pt idx="362">
                  <c:v>64.7</c:v>
                </c:pt>
                <c:pt idx="363">
                  <c:v>60.7</c:v>
                </c:pt>
                <c:pt idx="364">
                  <c:v>61.2</c:v>
                </c:pt>
                <c:pt idx="365">
                  <c:v>60.6</c:v>
                </c:pt>
                <c:pt idx="366">
                  <c:v>59.5</c:v>
                </c:pt>
              </c:numCache>
            </c:numRef>
          </c:val>
          <c:smooth val="0"/>
          <c:extLst>
            <c:ext xmlns:c16="http://schemas.microsoft.com/office/drawing/2014/chart" uri="{C3380CC4-5D6E-409C-BE32-E72D297353CC}">
              <c16:uniqueId val="{00000000-EB3A-4683-B72F-811956101AC2}"/>
            </c:ext>
          </c:extLst>
        </c:ser>
        <c:dLbls>
          <c:showLegendKey val="0"/>
          <c:showVal val="0"/>
          <c:showCatName val="0"/>
          <c:showSerName val="0"/>
          <c:showPercent val="0"/>
          <c:showBubbleSize val="0"/>
        </c:dLbls>
        <c:marker val="1"/>
        <c:smooth val="0"/>
        <c:axId val="1027523328"/>
        <c:axId val="1027524864"/>
      </c:lineChart>
      <c:lineChart>
        <c:grouping val="standard"/>
        <c:varyColors val="0"/>
        <c:ser>
          <c:idx val="1"/>
          <c:order val="1"/>
          <c:tx>
            <c:strRef>
              <c:f>Sheet1!$AQ$58</c:f>
              <c:strCache>
                <c:ptCount val="1"/>
                <c:pt idx="0">
                  <c:v>S&amp;P 500 year-over-year change (right)</c:v>
                </c:pt>
              </c:strCache>
            </c:strRef>
          </c:tx>
          <c:spPr>
            <a:ln w="28575">
              <a:solidFill>
                <a:srgbClr val="CFBD9B"/>
              </a:solidFill>
              <a:prstDash val="solid"/>
            </a:ln>
          </c:spPr>
          <c:marker>
            <c:symbol val="none"/>
          </c:marker>
          <c:cat>
            <c:numRef>
              <c:f>Sheet1!$E$16:$E$500</c:f>
              <c:numCache>
                <c:formatCode>m/d/yyyy</c:formatCode>
                <c:ptCount val="485"/>
                <c:pt idx="0">
                  <c:v>33269</c:v>
                </c:pt>
                <c:pt idx="1">
                  <c:v>33297</c:v>
                </c:pt>
                <c:pt idx="2">
                  <c:v>33328</c:v>
                </c:pt>
                <c:pt idx="3">
                  <c:v>33358</c:v>
                </c:pt>
                <c:pt idx="4">
                  <c:v>33389</c:v>
                </c:pt>
                <c:pt idx="5">
                  <c:v>33419</c:v>
                </c:pt>
                <c:pt idx="6">
                  <c:v>33450</c:v>
                </c:pt>
                <c:pt idx="7">
                  <c:v>33481</c:v>
                </c:pt>
                <c:pt idx="8">
                  <c:v>33511</c:v>
                </c:pt>
                <c:pt idx="9">
                  <c:v>33542</c:v>
                </c:pt>
                <c:pt idx="10">
                  <c:v>33572</c:v>
                </c:pt>
                <c:pt idx="11">
                  <c:v>33603</c:v>
                </c:pt>
                <c:pt idx="12">
                  <c:v>33634</c:v>
                </c:pt>
                <c:pt idx="13">
                  <c:v>33663</c:v>
                </c:pt>
                <c:pt idx="14">
                  <c:v>33694</c:v>
                </c:pt>
                <c:pt idx="15">
                  <c:v>33724</c:v>
                </c:pt>
                <c:pt idx="16">
                  <c:v>33755</c:v>
                </c:pt>
                <c:pt idx="17">
                  <c:v>33785</c:v>
                </c:pt>
                <c:pt idx="18">
                  <c:v>33816</c:v>
                </c:pt>
                <c:pt idx="19">
                  <c:v>33847</c:v>
                </c:pt>
                <c:pt idx="20">
                  <c:v>33877</c:v>
                </c:pt>
                <c:pt idx="21">
                  <c:v>33908</c:v>
                </c:pt>
                <c:pt idx="22">
                  <c:v>33938</c:v>
                </c:pt>
                <c:pt idx="23">
                  <c:v>33969</c:v>
                </c:pt>
                <c:pt idx="24">
                  <c:v>34000</c:v>
                </c:pt>
                <c:pt idx="25">
                  <c:v>34028</c:v>
                </c:pt>
                <c:pt idx="26">
                  <c:v>34059</c:v>
                </c:pt>
                <c:pt idx="27">
                  <c:v>34089</c:v>
                </c:pt>
                <c:pt idx="28">
                  <c:v>34120</c:v>
                </c:pt>
                <c:pt idx="29">
                  <c:v>34150</c:v>
                </c:pt>
                <c:pt idx="30">
                  <c:v>34181</c:v>
                </c:pt>
                <c:pt idx="31">
                  <c:v>34212</c:v>
                </c:pt>
                <c:pt idx="32">
                  <c:v>34242</c:v>
                </c:pt>
                <c:pt idx="33">
                  <c:v>34273</c:v>
                </c:pt>
                <c:pt idx="34">
                  <c:v>34303</c:v>
                </c:pt>
                <c:pt idx="35">
                  <c:v>34334</c:v>
                </c:pt>
                <c:pt idx="36">
                  <c:v>34365</c:v>
                </c:pt>
                <c:pt idx="37">
                  <c:v>34393</c:v>
                </c:pt>
                <c:pt idx="38">
                  <c:v>34424</c:v>
                </c:pt>
                <c:pt idx="39">
                  <c:v>34454</c:v>
                </c:pt>
                <c:pt idx="40">
                  <c:v>34485</c:v>
                </c:pt>
                <c:pt idx="41">
                  <c:v>34515</c:v>
                </c:pt>
                <c:pt idx="42">
                  <c:v>34546</c:v>
                </c:pt>
                <c:pt idx="43">
                  <c:v>34577</c:v>
                </c:pt>
                <c:pt idx="44">
                  <c:v>34607</c:v>
                </c:pt>
                <c:pt idx="45">
                  <c:v>34638</c:v>
                </c:pt>
                <c:pt idx="46">
                  <c:v>34668</c:v>
                </c:pt>
                <c:pt idx="47">
                  <c:v>34699</c:v>
                </c:pt>
                <c:pt idx="48">
                  <c:v>34730</c:v>
                </c:pt>
                <c:pt idx="49">
                  <c:v>34758</c:v>
                </c:pt>
                <c:pt idx="50">
                  <c:v>34789</c:v>
                </c:pt>
                <c:pt idx="51">
                  <c:v>34819</c:v>
                </c:pt>
                <c:pt idx="52">
                  <c:v>34850</c:v>
                </c:pt>
                <c:pt idx="53">
                  <c:v>34880</c:v>
                </c:pt>
                <c:pt idx="54">
                  <c:v>34911</c:v>
                </c:pt>
                <c:pt idx="55">
                  <c:v>34942</c:v>
                </c:pt>
                <c:pt idx="56">
                  <c:v>34972</c:v>
                </c:pt>
                <c:pt idx="57">
                  <c:v>35003</c:v>
                </c:pt>
                <c:pt idx="58">
                  <c:v>35033</c:v>
                </c:pt>
                <c:pt idx="59">
                  <c:v>35064</c:v>
                </c:pt>
                <c:pt idx="60">
                  <c:v>35095</c:v>
                </c:pt>
                <c:pt idx="61">
                  <c:v>35124</c:v>
                </c:pt>
                <c:pt idx="62">
                  <c:v>35155</c:v>
                </c:pt>
                <c:pt idx="63">
                  <c:v>35185</c:v>
                </c:pt>
                <c:pt idx="64">
                  <c:v>35216</c:v>
                </c:pt>
                <c:pt idx="65">
                  <c:v>35246</c:v>
                </c:pt>
                <c:pt idx="66">
                  <c:v>35277</c:v>
                </c:pt>
                <c:pt idx="67">
                  <c:v>35308</c:v>
                </c:pt>
                <c:pt idx="68">
                  <c:v>35338</c:v>
                </c:pt>
                <c:pt idx="69">
                  <c:v>35369</c:v>
                </c:pt>
                <c:pt idx="70">
                  <c:v>35399</c:v>
                </c:pt>
                <c:pt idx="71">
                  <c:v>35430</c:v>
                </c:pt>
                <c:pt idx="72">
                  <c:v>35461</c:v>
                </c:pt>
                <c:pt idx="73">
                  <c:v>35489</c:v>
                </c:pt>
                <c:pt idx="74">
                  <c:v>35520</c:v>
                </c:pt>
                <c:pt idx="75">
                  <c:v>35550</c:v>
                </c:pt>
                <c:pt idx="76">
                  <c:v>35581</c:v>
                </c:pt>
                <c:pt idx="77">
                  <c:v>35611</c:v>
                </c:pt>
                <c:pt idx="78">
                  <c:v>35642</c:v>
                </c:pt>
                <c:pt idx="79">
                  <c:v>35673</c:v>
                </c:pt>
                <c:pt idx="80">
                  <c:v>35703</c:v>
                </c:pt>
                <c:pt idx="81">
                  <c:v>35734</c:v>
                </c:pt>
                <c:pt idx="82">
                  <c:v>35764</c:v>
                </c:pt>
                <c:pt idx="83">
                  <c:v>35795</c:v>
                </c:pt>
                <c:pt idx="84">
                  <c:v>35826</c:v>
                </c:pt>
                <c:pt idx="85">
                  <c:v>35854</c:v>
                </c:pt>
                <c:pt idx="86">
                  <c:v>35885</c:v>
                </c:pt>
                <c:pt idx="87">
                  <c:v>35915</c:v>
                </c:pt>
                <c:pt idx="88">
                  <c:v>35946</c:v>
                </c:pt>
                <c:pt idx="89">
                  <c:v>35976</c:v>
                </c:pt>
                <c:pt idx="90">
                  <c:v>36007</c:v>
                </c:pt>
                <c:pt idx="91">
                  <c:v>36038</c:v>
                </c:pt>
                <c:pt idx="92">
                  <c:v>36068</c:v>
                </c:pt>
                <c:pt idx="93">
                  <c:v>36099</c:v>
                </c:pt>
                <c:pt idx="94">
                  <c:v>36129</c:v>
                </c:pt>
                <c:pt idx="95">
                  <c:v>36160</c:v>
                </c:pt>
                <c:pt idx="96">
                  <c:v>36191</c:v>
                </c:pt>
                <c:pt idx="97">
                  <c:v>36219</c:v>
                </c:pt>
                <c:pt idx="98">
                  <c:v>36250</c:v>
                </c:pt>
                <c:pt idx="99">
                  <c:v>36280</c:v>
                </c:pt>
                <c:pt idx="100">
                  <c:v>36311</c:v>
                </c:pt>
                <c:pt idx="101">
                  <c:v>36341</c:v>
                </c:pt>
                <c:pt idx="102">
                  <c:v>36372</c:v>
                </c:pt>
                <c:pt idx="103">
                  <c:v>36403</c:v>
                </c:pt>
                <c:pt idx="104">
                  <c:v>36433</c:v>
                </c:pt>
                <c:pt idx="105">
                  <c:v>36464</c:v>
                </c:pt>
                <c:pt idx="106">
                  <c:v>36494</c:v>
                </c:pt>
                <c:pt idx="107">
                  <c:v>36525</c:v>
                </c:pt>
                <c:pt idx="108">
                  <c:v>36556</c:v>
                </c:pt>
                <c:pt idx="109">
                  <c:v>36585</c:v>
                </c:pt>
                <c:pt idx="110">
                  <c:v>36616</c:v>
                </c:pt>
                <c:pt idx="111">
                  <c:v>36646</c:v>
                </c:pt>
                <c:pt idx="112">
                  <c:v>36677</c:v>
                </c:pt>
                <c:pt idx="113">
                  <c:v>36707</c:v>
                </c:pt>
                <c:pt idx="114">
                  <c:v>36738</c:v>
                </c:pt>
                <c:pt idx="115">
                  <c:v>36769</c:v>
                </c:pt>
                <c:pt idx="116">
                  <c:v>36799</c:v>
                </c:pt>
                <c:pt idx="117">
                  <c:v>36830</c:v>
                </c:pt>
                <c:pt idx="118">
                  <c:v>36860</c:v>
                </c:pt>
                <c:pt idx="119">
                  <c:v>36891</c:v>
                </c:pt>
                <c:pt idx="120">
                  <c:v>36922</c:v>
                </c:pt>
                <c:pt idx="121">
                  <c:v>36950</c:v>
                </c:pt>
                <c:pt idx="122">
                  <c:v>36981</c:v>
                </c:pt>
                <c:pt idx="123">
                  <c:v>37011</c:v>
                </c:pt>
                <c:pt idx="124">
                  <c:v>37042</c:v>
                </c:pt>
                <c:pt idx="125">
                  <c:v>37072</c:v>
                </c:pt>
                <c:pt idx="126">
                  <c:v>37103</c:v>
                </c:pt>
                <c:pt idx="127">
                  <c:v>37134</c:v>
                </c:pt>
                <c:pt idx="128">
                  <c:v>37164</c:v>
                </c:pt>
                <c:pt idx="129">
                  <c:v>37195</c:v>
                </c:pt>
                <c:pt idx="130">
                  <c:v>37225</c:v>
                </c:pt>
                <c:pt idx="131">
                  <c:v>37256</c:v>
                </c:pt>
                <c:pt idx="132">
                  <c:v>37287</c:v>
                </c:pt>
                <c:pt idx="133">
                  <c:v>37315</c:v>
                </c:pt>
                <c:pt idx="134">
                  <c:v>37346</c:v>
                </c:pt>
                <c:pt idx="135">
                  <c:v>37376</c:v>
                </c:pt>
                <c:pt idx="136">
                  <c:v>37407</c:v>
                </c:pt>
                <c:pt idx="137">
                  <c:v>37437</c:v>
                </c:pt>
                <c:pt idx="138">
                  <c:v>37468</c:v>
                </c:pt>
                <c:pt idx="139">
                  <c:v>37499</c:v>
                </c:pt>
                <c:pt idx="140">
                  <c:v>37529</c:v>
                </c:pt>
                <c:pt idx="141">
                  <c:v>37560</c:v>
                </c:pt>
                <c:pt idx="142">
                  <c:v>37590</c:v>
                </c:pt>
                <c:pt idx="143">
                  <c:v>37621</c:v>
                </c:pt>
                <c:pt idx="144">
                  <c:v>37652</c:v>
                </c:pt>
                <c:pt idx="145">
                  <c:v>37680</c:v>
                </c:pt>
                <c:pt idx="146">
                  <c:v>37711</c:v>
                </c:pt>
                <c:pt idx="147">
                  <c:v>37741</c:v>
                </c:pt>
                <c:pt idx="148">
                  <c:v>37772</c:v>
                </c:pt>
                <c:pt idx="149">
                  <c:v>37802</c:v>
                </c:pt>
                <c:pt idx="150">
                  <c:v>37833</c:v>
                </c:pt>
                <c:pt idx="151">
                  <c:v>37864</c:v>
                </c:pt>
                <c:pt idx="152">
                  <c:v>37894</c:v>
                </c:pt>
                <c:pt idx="153">
                  <c:v>37925</c:v>
                </c:pt>
                <c:pt idx="154">
                  <c:v>37955</c:v>
                </c:pt>
                <c:pt idx="155">
                  <c:v>37986</c:v>
                </c:pt>
                <c:pt idx="156">
                  <c:v>38017</c:v>
                </c:pt>
                <c:pt idx="157">
                  <c:v>38046</c:v>
                </c:pt>
                <c:pt idx="158">
                  <c:v>38077</c:v>
                </c:pt>
                <c:pt idx="159">
                  <c:v>38107</c:v>
                </c:pt>
                <c:pt idx="160">
                  <c:v>38138</c:v>
                </c:pt>
                <c:pt idx="161">
                  <c:v>38168</c:v>
                </c:pt>
                <c:pt idx="162">
                  <c:v>38199</c:v>
                </c:pt>
                <c:pt idx="163">
                  <c:v>38230</c:v>
                </c:pt>
                <c:pt idx="164">
                  <c:v>38260</c:v>
                </c:pt>
                <c:pt idx="165">
                  <c:v>38291</c:v>
                </c:pt>
                <c:pt idx="166">
                  <c:v>38321</c:v>
                </c:pt>
                <c:pt idx="167">
                  <c:v>38352</c:v>
                </c:pt>
                <c:pt idx="168">
                  <c:v>38383</c:v>
                </c:pt>
                <c:pt idx="169">
                  <c:v>38411</c:v>
                </c:pt>
                <c:pt idx="170">
                  <c:v>38442</c:v>
                </c:pt>
                <c:pt idx="171">
                  <c:v>38472</c:v>
                </c:pt>
                <c:pt idx="172">
                  <c:v>38503</c:v>
                </c:pt>
                <c:pt idx="173">
                  <c:v>38533</c:v>
                </c:pt>
                <c:pt idx="174">
                  <c:v>38564</c:v>
                </c:pt>
                <c:pt idx="175">
                  <c:v>38595</c:v>
                </c:pt>
                <c:pt idx="176">
                  <c:v>38625</c:v>
                </c:pt>
                <c:pt idx="177">
                  <c:v>38656</c:v>
                </c:pt>
                <c:pt idx="178">
                  <c:v>38686</c:v>
                </c:pt>
                <c:pt idx="179">
                  <c:v>38717</c:v>
                </c:pt>
                <c:pt idx="180">
                  <c:v>38748</c:v>
                </c:pt>
                <c:pt idx="181">
                  <c:v>38776</c:v>
                </c:pt>
                <c:pt idx="182">
                  <c:v>38807</c:v>
                </c:pt>
                <c:pt idx="183">
                  <c:v>38837</c:v>
                </c:pt>
                <c:pt idx="184">
                  <c:v>38868</c:v>
                </c:pt>
                <c:pt idx="185">
                  <c:v>38898</c:v>
                </c:pt>
                <c:pt idx="186">
                  <c:v>38929</c:v>
                </c:pt>
                <c:pt idx="187">
                  <c:v>38960</c:v>
                </c:pt>
                <c:pt idx="188">
                  <c:v>38990</c:v>
                </c:pt>
                <c:pt idx="189">
                  <c:v>39021</c:v>
                </c:pt>
                <c:pt idx="190">
                  <c:v>39051</c:v>
                </c:pt>
                <c:pt idx="191">
                  <c:v>39082</c:v>
                </c:pt>
                <c:pt idx="192">
                  <c:v>39113</c:v>
                </c:pt>
                <c:pt idx="193">
                  <c:v>39141</c:v>
                </c:pt>
                <c:pt idx="194">
                  <c:v>39172</c:v>
                </c:pt>
                <c:pt idx="195">
                  <c:v>39202</c:v>
                </c:pt>
                <c:pt idx="196">
                  <c:v>39233</c:v>
                </c:pt>
                <c:pt idx="197">
                  <c:v>39263</c:v>
                </c:pt>
                <c:pt idx="198">
                  <c:v>39294</c:v>
                </c:pt>
                <c:pt idx="199">
                  <c:v>39325</c:v>
                </c:pt>
                <c:pt idx="200">
                  <c:v>39355</c:v>
                </c:pt>
                <c:pt idx="201">
                  <c:v>39386</c:v>
                </c:pt>
                <c:pt idx="202">
                  <c:v>39416</c:v>
                </c:pt>
                <c:pt idx="203">
                  <c:v>39447</c:v>
                </c:pt>
                <c:pt idx="204">
                  <c:v>39478</c:v>
                </c:pt>
                <c:pt idx="205">
                  <c:v>39507</c:v>
                </c:pt>
                <c:pt idx="206">
                  <c:v>39538</c:v>
                </c:pt>
                <c:pt idx="207">
                  <c:v>39568</c:v>
                </c:pt>
                <c:pt idx="208">
                  <c:v>39599</c:v>
                </c:pt>
                <c:pt idx="209">
                  <c:v>39629</c:v>
                </c:pt>
                <c:pt idx="210">
                  <c:v>39660</c:v>
                </c:pt>
                <c:pt idx="211">
                  <c:v>39691</c:v>
                </c:pt>
                <c:pt idx="212">
                  <c:v>39721</c:v>
                </c:pt>
                <c:pt idx="213">
                  <c:v>39752</c:v>
                </c:pt>
                <c:pt idx="214">
                  <c:v>39782</c:v>
                </c:pt>
                <c:pt idx="215">
                  <c:v>39813</c:v>
                </c:pt>
                <c:pt idx="216">
                  <c:v>39844</c:v>
                </c:pt>
                <c:pt idx="217">
                  <c:v>39872</c:v>
                </c:pt>
                <c:pt idx="218">
                  <c:v>39903</c:v>
                </c:pt>
                <c:pt idx="219">
                  <c:v>39933</c:v>
                </c:pt>
                <c:pt idx="220">
                  <c:v>39964</c:v>
                </c:pt>
                <c:pt idx="221">
                  <c:v>39994</c:v>
                </c:pt>
                <c:pt idx="222">
                  <c:v>40025</c:v>
                </c:pt>
                <c:pt idx="223">
                  <c:v>40056</c:v>
                </c:pt>
                <c:pt idx="224">
                  <c:v>40086</c:v>
                </c:pt>
                <c:pt idx="225">
                  <c:v>40117</c:v>
                </c:pt>
                <c:pt idx="226">
                  <c:v>40147</c:v>
                </c:pt>
                <c:pt idx="227">
                  <c:v>40178</c:v>
                </c:pt>
                <c:pt idx="228">
                  <c:v>40209</c:v>
                </c:pt>
                <c:pt idx="229">
                  <c:v>40237</c:v>
                </c:pt>
                <c:pt idx="230">
                  <c:v>40268</c:v>
                </c:pt>
                <c:pt idx="231">
                  <c:v>40298</c:v>
                </c:pt>
                <c:pt idx="232">
                  <c:v>40329</c:v>
                </c:pt>
                <c:pt idx="233">
                  <c:v>40359</c:v>
                </c:pt>
                <c:pt idx="234">
                  <c:v>40390</c:v>
                </c:pt>
                <c:pt idx="235">
                  <c:v>40421</c:v>
                </c:pt>
                <c:pt idx="236">
                  <c:v>40451</c:v>
                </c:pt>
                <c:pt idx="237">
                  <c:v>40482</c:v>
                </c:pt>
                <c:pt idx="238">
                  <c:v>40512</c:v>
                </c:pt>
                <c:pt idx="239">
                  <c:v>40543</c:v>
                </c:pt>
                <c:pt idx="240">
                  <c:v>40574</c:v>
                </c:pt>
                <c:pt idx="241">
                  <c:v>40602</c:v>
                </c:pt>
                <c:pt idx="242">
                  <c:v>40633</c:v>
                </c:pt>
                <c:pt idx="243">
                  <c:v>40663</c:v>
                </c:pt>
                <c:pt idx="244">
                  <c:v>40694</c:v>
                </c:pt>
                <c:pt idx="245">
                  <c:v>40724</c:v>
                </c:pt>
                <c:pt idx="246">
                  <c:v>40755</c:v>
                </c:pt>
                <c:pt idx="247">
                  <c:v>40786</c:v>
                </c:pt>
                <c:pt idx="248">
                  <c:v>40816</c:v>
                </c:pt>
                <c:pt idx="249">
                  <c:v>40847</c:v>
                </c:pt>
                <c:pt idx="250">
                  <c:v>40877</c:v>
                </c:pt>
                <c:pt idx="251">
                  <c:v>40908</c:v>
                </c:pt>
                <c:pt idx="252">
                  <c:v>40939</c:v>
                </c:pt>
                <c:pt idx="253">
                  <c:v>40968</c:v>
                </c:pt>
                <c:pt idx="254">
                  <c:v>40999</c:v>
                </c:pt>
                <c:pt idx="255">
                  <c:v>41029</c:v>
                </c:pt>
                <c:pt idx="256">
                  <c:v>41060</c:v>
                </c:pt>
                <c:pt idx="257">
                  <c:v>41090</c:v>
                </c:pt>
                <c:pt idx="258">
                  <c:v>41121</c:v>
                </c:pt>
                <c:pt idx="259">
                  <c:v>41152</c:v>
                </c:pt>
                <c:pt idx="260">
                  <c:v>41182</c:v>
                </c:pt>
                <c:pt idx="261">
                  <c:v>41213</c:v>
                </c:pt>
                <c:pt idx="262">
                  <c:v>41243</c:v>
                </c:pt>
                <c:pt idx="263">
                  <c:v>41274</c:v>
                </c:pt>
                <c:pt idx="264">
                  <c:v>41305</c:v>
                </c:pt>
                <c:pt idx="265">
                  <c:v>41333</c:v>
                </c:pt>
                <c:pt idx="266">
                  <c:v>41364</c:v>
                </c:pt>
                <c:pt idx="267">
                  <c:v>41394</c:v>
                </c:pt>
                <c:pt idx="268">
                  <c:v>41425</c:v>
                </c:pt>
                <c:pt idx="269">
                  <c:v>41455</c:v>
                </c:pt>
                <c:pt idx="270">
                  <c:v>41486</c:v>
                </c:pt>
                <c:pt idx="271">
                  <c:v>41517</c:v>
                </c:pt>
                <c:pt idx="272">
                  <c:v>41547</c:v>
                </c:pt>
                <c:pt idx="273">
                  <c:v>41578</c:v>
                </c:pt>
                <c:pt idx="274">
                  <c:v>41608</c:v>
                </c:pt>
                <c:pt idx="275">
                  <c:v>41639</c:v>
                </c:pt>
                <c:pt idx="276">
                  <c:v>41670</c:v>
                </c:pt>
                <c:pt idx="277">
                  <c:v>41698</c:v>
                </c:pt>
                <c:pt idx="278">
                  <c:v>41729</c:v>
                </c:pt>
                <c:pt idx="279">
                  <c:v>41759</c:v>
                </c:pt>
                <c:pt idx="280">
                  <c:v>41790</c:v>
                </c:pt>
                <c:pt idx="281">
                  <c:v>41820</c:v>
                </c:pt>
                <c:pt idx="282">
                  <c:v>41851</c:v>
                </c:pt>
                <c:pt idx="283">
                  <c:v>41882</c:v>
                </c:pt>
                <c:pt idx="284">
                  <c:v>41912</c:v>
                </c:pt>
                <c:pt idx="285">
                  <c:v>41943</c:v>
                </c:pt>
                <c:pt idx="286">
                  <c:v>41973</c:v>
                </c:pt>
                <c:pt idx="287">
                  <c:v>42004</c:v>
                </c:pt>
                <c:pt idx="288">
                  <c:v>42035</c:v>
                </c:pt>
                <c:pt idx="289">
                  <c:v>42063</c:v>
                </c:pt>
                <c:pt idx="290">
                  <c:v>42094</c:v>
                </c:pt>
                <c:pt idx="291">
                  <c:v>42124</c:v>
                </c:pt>
                <c:pt idx="292">
                  <c:v>42155</c:v>
                </c:pt>
                <c:pt idx="293">
                  <c:v>42185</c:v>
                </c:pt>
                <c:pt idx="294">
                  <c:v>42216</c:v>
                </c:pt>
                <c:pt idx="295">
                  <c:v>42247</c:v>
                </c:pt>
                <c:pt idx="296">
                  <c:v>42277</c:v>
                </c:pt>
                <c:pt idx="297">
                  <c:v>42308</c:v>
                </c:pt>
                <c:pt idx="298">
                  <c:v>42338</c:v>
                </c:pt>
                <c:pt idx="299">
                  <c:v>42369</c:v>
                </c:pt>
                <c:pt idx="300">
                  <c:v>42400</c:v>
                </c:pt>
                <c:pt idx="301">
                  <c:v>42429</c:v>
                </c:pt>
                <c:pt idx="302">
                  <c:v>42460</c:v>
                </c:pt>
                <c:pt idx="303">
                  <c:v>42490</c:v>
                </c:pt>
                <c:pt idx="304">
                  <c:v>42521</c:v>
                </c:pt>
                <c:pt idx="305">
                  <c:v>42551</c:v>
                </c:pt>
                <c:pt idx="306">
                  <c:v>42582</c:v>
                </c:pt>
                <c:pt idx="307">
                  <c:v>42613</c:v>
                </c:pt>
                <c:pt idx="308">
                  <c:v>42643</c:v>
                </c:pt>
                <c:pt idx="309">
                  <c:v>42674</c:v>
                </c:pt>
                <c:pt idx="310">
                  <c:v>42704</c:v>
                </c:pt>
                <c:pt idx="311">
                  <c:v>42735</c:v>
                </c:pt>
                <c:pt idx="312">
                  <c:v>42766</c:v>
                </c:pt>
                <c:pt idx="313">
                  <c:v>42794</c:v>
                </c:pt>
                <c:pt idx="314">
                  <c:v>42825</c:v>
                </c:pt>
                <c:pt idx="315">
                  <c:v>42855</c:v>
                </c:pt>
                <c:pt idx="316">
                  <c:v>42886</c:v>
                </c:pt>
                <c:pt idx="317">
                  <c:v>42916</c:v>
                </c:pt>
                <c:pt idx="318">
                  <c:v>42947</c:v>
                </c:pt>
                <c:pt idx="319">
                  <c:v>42978</c:v>
                </c:pt>
                <c:pt idx="320">
                  <c:v>43008</c:v>
                </c:pt>
                <c:pt idx="321">
                  <c:v>43039</c:v>
                </c:pt>
                <c:pt idx="322">
                  <c:v>43069</c:v>
                </c:pt>
                <c:pt idx="323">
                  <c:v>43100</c:v>
                </c:pt>
                <c:pt idx="324">
                  <c:v>43131</c:v>
                </c:pt>
                <c:pt idx="325">
                  <c:v>43159</c:v>
                </c:pt>
                <c:pt idx="326">
                  <c:v>43190</c:v>
                </c:pt>
                <c:pt idx="327">
                  <c:v>43220</c:v>
                </c:pt>
                <c:pt idx="328">
                  <c:v>43251</c:v>
                </c:pt>
                <c:pt idx="329">
                  <c:v>43281</c:v>
                </c:pt>
                <c:pt idx="330">
                  <c:v>43312</c:v>
                </c:pt>
                <c:pt idx="331">
                  <c:v>43343</c:v>
                </c:pt>
                <c:pt idx="332">
                  <c:v>43373</c:v>
                </c:pt>
                <c:pt idx="333">
                  <c:v>43404</c:v>
                </c:pt>
                <c:pt idx="334">
                  <c:v>43434</c:v>
                </c:pt>
                <c:pt idx="335">
                  <c:v>43465</c:v>
                </c:pt>
                <c:pt idx="336">
                  <c:v>43496</c:v>
                </c:pt>
                <c:pt idx="337">
                  <c:v>43524</c:v>
                </c:pt>
                <c:pt idx="338">
                  <c:v>43555</c:v>
                </c:pt>
                <c:pt idx="339">
                  <c:v>43585</c:v>
                </c:pt>
                <c:pt idx="340">
                  <c:v>43616</c:v>
                </c:pt>
                <c:pt idx="341">
                  <c:v>43646</c:v>
                </c:pt>
                <c:pt idx="342">
                  <c:v>43677</c:v>
                </c:pt>
                <c:pt idx="343">
                  <c:v>43708</c:v>
                </c:pt>
                <c:pt idx="344">
                  <c:v>43738</c:v>
                </c:pt>
                <c:pt idx="345">
                  <c:v>43769</c:v>
                </c:pt>
                <c:pt idx="346">
                  <c:v>43799</c:v>
                </c:pt>
                <c:pt idx="347">
                  <c:v>43830</c:v>
                </c:pt>
                <c:pt idx="348">
                  <c:v>43861</c:v>
                </c:pt>
                <c:pt idx="349">
                  <c:v>43890</c:v>
                </c:pt>
                <c:pt idx="350">
                  <c:v>43921</c:v>
                </c:pt>
                <c:pt idx="351">
                  <c:v>43951</c:v>
                </c:pt>
                <c:pt idx="352">
                  <c:v>43982</c:v>
                </c:pt>
                <c:pt idx="353">
                  <c:v>44012</c:v>
                </c:pt>
                <c:pt idx="354">
                  <c:v>44043</c:v>
                </c:pt>
                <c:pt idx="355">
                  <c:v>44074</c:v>
                </c:pt>
                <c:pt idx="356">
                  <c:v>44104</c:v>
                </c:pt>
                <c:pt idx="357">
                  <c:v>44135</c:v>
                </c:pt>
                <c:pt idx="358">
                  <c:v>44165</c:v>
                </c:pt>
                <c:pt idx="359">
                  <c:v>44196</c:v>
                </c:pt>
                <c:pt idx="360">
                  <c:v>44227</c:v>
                </c:pt>
                <c:pt idx="361">
                  <c:v>44255</c:v>
                </c:pt>
                <c:pt idx="362">
                  <c:v>44286</c:v>
                </c:pt>
                <c:pt idx="363">
                  <c:v>44316</c:v>
                </c:pt>
                <c:pt idx="364">
                  <c:v>44347</c:v>
                </c:pt>
                <c:pt idx="365">
                  <c:v>44377</c:v>
                </c:pt>
                <c:pt idx="366">
                  <c:v>44408</c:v>
                </c:pt>
                <c:pt idx="367">
                  <c:v>44439</c:v>
                </c:pt>
                <c:pt idx="368">
                  <c:v>44469</c:v>
                </c:pt>
                <c:pt idx="369">
                  <c:v>44500</c:v>
                </c:pt>
              </c:numCache>
            </c:numRef>
          </c:cat>
          <c:val>
            <c:numRef>
              <c:f>Sheet1!$H$16:$H$500</c:f>
              <c:numCache>
                <c:formatCode>0%</c:formatCode>
                <c:ptCount val="485"/>
                <c:pt idx="0">
                  <c:v>4.5125805275312958E-2</c:v>
                </c:pt>
                <c:pt idx="1">
                  <c:v>0.10599897556419302</c:v>
                </c:pt>
                <c:pt idx="2">
                  <c:v>0.10378302053303523</c:v>
                </c:pt>
                <c:pt idx="3">
                  <c:v>0.1346735187424426</c:v>
                </c:pt>
                <c:pt idx="4">
                  <c:v>7.9173933504969041E-2</c:v>
                </c:pt>
                <c:pt idx="5">
                  <c:v>3.6701860231272088E-2</c:v>
                </c:pt>
                <c:pt idx="6">
                  <c:v>8.8895128457110895E-2</c:v>
                </c:pt>
                <c:pt idx="7">
                  <c:v>0.22591145833333326</c:v>
                </c:pt>
                <c:pt idx="8">
                  <c:v>0.26730926319228887</c:v>
                </c:pt>
                <c:pt idx="9">
                  <c:v>0.29098684210526304</c:v>
                </c:pt>
                <c:pt idx="10">
                  <c:v>0.16448389299236554</c:v>
                </c:pt>
                <c:pt idx="11">
                  <c:v>0.26306704621161625</c:v>
                </c:pt>
                <c:pt idx="12">
                  <c:v>0.18858488645945393</c:v>
                </c:pt>
                <c:pt idx="13">
                  <c:v>0.12430871495899964</c:v>
                </c:pt>
                <c:pt idx="14">
                  <c:v>7.587548638132291E-2</c:v>
                </c:pt>
                <c:pt idx="15">
                  <c:v>0.1055015319035566</c:v>
                </c:pt>
                <c:pt idx="16">
                  <c:v>6.5464433214478257E-2</c:v>
                </c:pt>
                <c:pt idx="17">
                  <c:v>9.9633581204871202E-2</c:v>
                </c:pt>
                <c:pt idx="18">
                  <c:v>9.3860395554524079E-2</c:v>
                </c:pt>
                <c:pt idx="19">
                  <c:v>4.7037402321523425E-2</c:v>
                </c:pt>
                <c:pt idx="20">
                  <c:v>7.7192801526323906E-2</c:v>
                </c:pt>
                <c:pt idx="21">
                  <c:v>6.680935636752805E-2</c:v>
                </c:pt>
                <c:pt idx="22">
                  <c:v>0.14959223921965781</c:v>
                </c:pt>
                <c:pt idx="23">
                  <c:v>4.4642643074636279E-2</c:v>
                </c:pt>
                <c:pt idx="24">
                  <c:v>7.3362851341764568E-2</c:v>
                </c:pt>
                <c:pt idx="25">
                  <c:v>7.4339714078022867E-2</c:v>
                </c:pt>
                <c:pt idx="26">
                  <c:v>0.11885357576358091</c:v>
                </c:pt>
                <c:pt idx="27">
                  <c:v>6.082660561513431E-2</c:v>
                </c:pt>
                <c:pt idx="28">
                  <c:v>8.3881064162754315E-2</c:v>
                </c:pt>
                <c:pt idx="29">
                  <c:v>0.10386142010094579</c:v>
                </c:pt>
                <c:pt idx="30">
                  <c:v>5.638716673345745E-2</c:v>
                </c:pt>
                <c:pt idx="31">
                  <c:v>0.11962901239040646</c:v>
                </c:pt>
                <c:pt idx="32">
                  <c:v>9.8444231689803763E-2</c:v>
                </c:pt>
                <c:pt idx="33">
                  <c:v>0.11739275819241413</c:v>
                </c:pt>
                <c:pt idx="34">
                  <c:v>7.0569143387040567E-2</c:v>
                </c:pt>
                <c:pt idx="35">
                  <c:v>7.0551513621445405E-2</c:v>
                </c:pt>
                <c:pt idx="36">
                  <c:v>9.7611559323579122E-2</c:v>
                </c:pt>
                <c:pt idx="37">
                  <c:v>5.3588344084081418E-2</c:v>
                </c:pt>
                <c:pt idx="38">
                  <c:v>-1.3062634224101699E-2</c:v>
                </c:pt>
                <c:pt idx="39">
                  <c:v>2.4353120243531201E-2</c:v>
                </c:pt>
                <c:pt idx="40">
                  <c:v>1.4016304227104204E-2</c:v>
                </c:pt>
                <c:pt idx="41">
                  <c:v>-1.3894746187823159E-2</c:v>
                </c:pt>
                <c:pt idx="42">
                  <c:v>2.2605047642425102E-2</c:v>
                </c:pt>
                <c:pt idx="43">
                  <c:v>2.5735611355595767E-2</c:v>
                </c:pt>
                <c:pt idx="44">
                  <c:v>8.1929706055390294E-3</c:v>
                </c:pt>
                <c:pt idx="45">
                  <c:v>9.6616292242910351E-3</c:v>
                </c:pt>
                <c:pt idx="46">
                  <c:v>-1.7540440459949402E-2</c:v>
                </c:pt>
                <c:pt idx="47">
                  <c:v>-1.5392860971165212E-2</c:v>
                </c:pt>
                <c:pt idx="48">
                  <c:v>-2.3234567388550897E-2</c:v>
                </c:pt>
                <c:pt idx="49">
                  <c:v>4.3348888984030554E-2</c:v>
                </c:pt>
                <c:pt idx="50">
                  <c:v>0.12324741458599719</c:v>
                </c:pt>
                <c:pt idx="51">
                  <c:v>0.14149165021844712</c:v>
                </c:pt>
                <c:pt idx="52">
                  <c:v>0.16845564074479724</c:v>
                </c:pt>
                <c:pt idx="53">
                  <c:v>0.22616877124271273</c:v>
                </c:pt>
                <c:pt idx="54">
                  <c:v>0.22650896870772042</c:v>
                </c:pt>
                <c:pt idx="55">
                  <c:v>0.18168626048917957</c:v>
                </c:pt>
                <c:pt idx="56">
                  <c:v>0.26307030625256655</c:v>
                </c:pt>
                <c:pt idx="57">
                  <c:v>0.23107864930665811</c:v>
                </c:pt>
                <c:pt idx="58">
                  <c:v>0.33432520002644983</c:v>
                </c:pt>
                <c:pt idx="59">
                  <c:v>0.34110653863740281</c:v>
                </c:pt>
                <c:pt idx="60">
                  <c:v>0.35202584924110369</c:v>
                </c:pt>
                <c:pt idx="61">
                  <c:v>0.31399905619729584</c:v>
                </c:pt>
                <c:pt idx="62">
                  <c:v>0.28916937948113675</c:v>
                </c:pt>
                <c:pt idx="63">
                  <c:v>0.27094868955334062</c:v>
                </c:pt>
                <c:pt idx="64">
                  <c:v>0.25444319460067488</c:v>
                </c:pt>
                <c:pt idx="65">
                  <c:v>0.2310784763653051</c:v>
                </c:pt>
                <c:pt idx="66">
                  <c:v>0.13857951108422606</c:v>
                </c:pt>
                <c:pt idx="67">
                  <c:v>0.16037232149213354</c:v>
                </c:pt>
                <c:pt idx="68">
                  <c:v>0.17607501582792895</c:v>
                </c:pt>
                <c:pt idx="69">
                  <c:v>0.21284608770421332</c:v>
                </c:pt>
                <c:pt idx="70">
                  <c:v>0.25050795381337032</c:v>
                </c:pt>
                <c:pt idx="71">
                  <c:v>0.20263666325718832</c:v>
                </c:pt>
                <c:pt idx="72">
                  <c:v>0.23606175906418025</c:v>
                </c:pt>
                <c:pt idx="73">
                  <c:v>0.23482660087753549</c:v>
                </c:pt>
                <c:pt idx="74">
                  <c:v>0.17292021688613479</c:v>
                </c:pt>
                <c:pt idx="75">
                  <c:v>0.22497210205298335</c:v>
                </c:pt>
                <c:pt idx="76">
                  <c:v>0.26775466284074612</c:v>
                </c:pt>
                <c:pt idx="77">
                  <c:v>0.31986341201556745</c:v>
                </c:pt>
                <c:pt idx="78">
                  <c:v>0.49119462458004515</c:v>
                </c:pt>
                <c:pt idx="79">
                  <c:v>0.37957637387076493</c:v>
                </c:pt>
                <c:pt idx="80">
                  <c:v>0.37824271435014767</c:v>
                </c:pt>
                <c:pt idx="81">
                  <c:v>0.29683667248004308</c:v>
                </c:pt>
                <c:pt idx="82">
                  <c:v>0.262053842699004</c:v>
                </c:pt>
                <c:pt idx="83">
                  <c:v>0.31008181008180991</c:v>
                </c:pt>
                <c:pt idx="84">
                  <c:v>0.24692174620942309</c:v>
                </c:pt>
                <c:pt idx="85">
                  <c:v>0.32690119116866012</c:v>
                </c:pt>
                <c:pt idx="86">
                  <c:v>0.45518543956043955</c:v>
                </c:pt>
                <c:pt idx="87">
                  <c:v>0.38736366585968507</c:v>
                </c:pt>
                <c:pt idx="88">
                  <c:v>0.28591974348092597</c:v>
                </c:pt>
                <c:pt idx="89">
                  <c:v>0.28097250152518249</c:v>
                </c:pt>
                <c:pt idx="90">
                  <c:v>0.17434951639438756</c:v>
                </c:pt>
                <c:pt idx="91">
                  <c:v>6.4271181918240661E-2</c:v>
                </c:pt>
                <c:pt idx="92">
                  <c:v>7.36107592264168E-2</c:v>
                </c:pt>
                <c:pt idx="93">
                  <c:v>0.20123111237453806</c:v>
                </c:pt>
                <c:pt idx="94">
                  <c:v>0.21795059660875049</c:v>
                </c:pt>
                <c:pt idx="95">
                  <c:v>0.26668590212586185</c:v>
                </c:pt>
                <c:pt idx="96">
                  <c:v>0.305382135716326</c:v>
                </c:pt>
                <c:pt idx="97">
                  <c:v>0.18010368422055767</c:v>
                </c:pt>
                <c:pt idx="98">
                  <c:v>0.16756977535738593</c:v>
                </c:pt>
                <c:pt idx="99">
                  <c:v>0.20097144142118295</c:v>
                </c:pt>
                <c:pt idx="100">
                  <c:v>0.19345079848187607</c:v>
                </c:pt>
                <c:pt idx="101">
                  <c:v>0.21067346362802519</c:v>
                </c:pt>
                <c:pt idx="102">
                  <c:v>0.18564787136266703</c:v>
                </c:pt>
                <c:pt idx="103">
                  <c:v>0.37933519973257579</c:v>
                </c:pt>
                <c:pt idx="104">
                  <c:v>0.26125603484724835</c:v>
                </c:pt>
                <c:pt idx="105">
                  <c:v>0.24052718286655672</c:v>
                </c:pt>
                <c:pt idx="106">
                  <c:v>0.19360105875578992</c:v>
                </c:pt>
                <c:pt idx="107">
                  <c:v>0.19526044759727634</c:v>
                </c:pt>
                <c:pt idx="108">
                  <c:v>8.9728361101559795E-2</c:v>
                </c:pt>
                <c:pt idx="109">
                  <c:v>0.10343769431411665</c:v>
                </c:pt>
                <c:pt idx="110">
                  <c:v>0.16496808849708877</c:v>
                </c:pt>
                <c:pt idx="111">
                  <c:v>8.7815875013106837E-2</c:v>
                </c:pt>
                <c:pt idx="112">
                  <c:v>9.1224728077182959E-2</c:v>
                </c:pt>
                <c:pt idx="113">
                  <c:v>5.9655717522273388E-2</c:v>
                </c:pt>
                <c:pt idx="114">
                  <c:v>7.6848395448250839E-2</c:v>
                </c:pt>
                <c:pt idx="115">
                  <c:v>0.14940056497603016</c:v>
                </c:pt>
                <c:pt idx="116">
                  <c:v>0.11990239414988579</c:v>
                </c:pt>
                <c:pt idx="117">
                  <c:v>4.8769929490142472E-2</c:v>
                </c:pt>
                <c:pt idx="118">
                  <c:v>-5.3250390594063002E-2</c:v>
                </c:pt>
                <c:pt idx="119">
                  <c:v>-0.10139186659860477</c:v>
                </c:pt>
                <c:pt idx="120">
                  <c:v>-2.0402162844398553E-2</c:v>
                </c:pt>
                <c:pt idx="121">
                  <c:v>-9.2563047964754674E-2</c:v>
                </c:pt>
                <c:pt idx="122">
                  <c:v>-0.22571367561291356</c:v>
                </c:pt>
                <c:pt idx="123">
                  <c:v>-0.13974511680425217</c:v>
                </c:pt>
                <c:pt idx="124">
                  <c:v>-0.11599324229198926</c:v>
                </c:pt>
                <c:pt idx="125">
                  <c:v>-0.15824281589440381</c:v>
                </c:pt>
                <c:pt idx="126">
                  <c:v>-0.15347735230600412</c:v>
                </c:pt>
                <c:pt idx="127">
                  <c:v>-0.25308365399820787</c:v>
                </c:pt>
                <c:pt idx="128">
                  <c:v>-0.27536877571336082</c:v>
                </c:pt>
                <c:pt idx="129">
                  <c:v>-0.25858402126766478</c:v>
                </c:pt>
                <c:pt idx="130">
                  <c:v>-0.13346515076618881</c:v>
                </c:pt>
                <c:pt idx="131">
                  <c:v>-0.1304268791468477</c:v>
                </c:pt>
                <c:pt idx="132">
                  <c:v>-0.17261952694343374</c:v>
                </c:pt>
                <c:pt idx="133">
                  <c:v>-0.1074326177073085</c:v>
                </c:pt>
                <c:pt idx="134">
                  <c:v>-1.115199986210802E-2</c:v>
                </c:pt>
                <c:pt idx="135">
                  <c:v>-0.13809165559521708</c:v>
                </c:pt>
                <c:pt idx="136">
                  <c:v>-0.15024446178592465</c:v>
                </c:pt>
                <c:pt idx="137">
                  <c:v>-0.1916090883847047</c:v>
                </c:pt>
                <c:pt idx="138">
                  <c:v>-0.24736012152935449</c:v>
                </c:pt>
                <c:pt idx="139">
                  <c:v>-0.1918788263730834</c:v>
                </c:pt>
                <c:pt idx="140">
                  <c:v>-0.21678482909677799</c:v>
                </c:pt>
                <c:pt idx="141">
                  <c:v>-0.1642038913736813</c:v>
                </c:pt>
                <c:pt idx="142">
                  <c:v>-0.17827899425161275</c:v>
                </c:pt>
                <c:pt idx="143">
                  <c:v>-0.23365967528395226</c:v>
                </c:pt>
                <c:pt idx="144">
                  <c:v>-0.24288406579308264</c:v>
                </c:pt>
                <c:pt idx="145">
                  <c:v>-0.23996819459127339</c:v>
                </c:pt>
                <c:pt idx="146">
                  <c:v>-0.26077445332450178</c:v>
                </c:pt>
                <c:pt idx="147">
                  <c:v>-0.14857185306243736</c:v>
                </c:pt>
                <c:pt idx="148">
                  <c:v>-9.7035065689600297E-2</c:v>
                </c:pt>
                <c:pt idx="149">
                  <c:v>-1.546761499681748E-2</c:v>
                </c:pt>
                <c:pt idx="150">
                  <c:v>8.6318860928895846E-2</c:v>
                </c:pt>
                <c:pt idx="151">
                  <c:v>0.100363509338806</c:v>
                </c:pt>
                <c:pt idx="152">
                  <c:v>0.22162937886370337</c:v>
                </c:pt>
                <c:pt idx="153">
                  <c:v>0.18622425939306364</c:v>
                </c:pt>
                <c:pt idx="154">
                  <c:v>0.13018124339161186</c:v>
                </c:pt>
                <c:pt idx="155">
                  <c:v>0.26380395990088878</c:v>
                </c:pt>
                <c:pt idx="156">
                  <c:v>0.32187682599041723</c:v>
                </c:pt>
                <c:pt idx="157">
                  <c:v>0.3611603162337278</c:v>
                </c:pt>
                <c:pt idx="158">
                  <c:v>0.32779598670093635</c:v>
                </c:pt>
                <c:pt idx="159">
                  <c:v>0.20764079745234043</c:v>
                </c:pt>
                <c:pt idx="160">
                  <c:v>0.16302576822092396</c:v>
                </c:pt>
                <c:pt idx="161">
                  <c:v>0.17069266290405327</c:v>
                </c:pt>
                <c:pt idx="162">
                  <c:v>0.11250012622310201</c:v>
                </c:pt>
                <c:pt idx="163">
                  <c:v>9.5465322764655136E-2</c:v>
                </c:pt>
                <c:pt idx="164">
                  <c:v>0.11908993242768351</c:v>
                </c:pt>
                <c:pt idx="165">
                  <c:v>7.5653605657127088E-2</c:v>
                </c:pt>
                <c:pt idx="166">
                  <c:v>0.10926100926100912</c:v>
                </c:pt>
                <c:pt idx="167">
                  <c:v>8.9934527663860786E-2</c:v>
                </c:pt>
                <c:pt idx="168">
                  <c:v>4.4327354061867164E-2</c:v>
                </c:pt>
                <c:pt idx="169">
                  <c:v>5.1234125805718955E-2</c:v>
                </c:pt>
                <c:pt idx="170">
                  <c:v>4.828584367036326E-2</c:v>
                </c:pt>
                <c:pt idx="171">
                  <c:v>4.4739052297911197E-2</c:v>
                </c:pt>
                <c:pt idx="172">
                  <c:v>6.3193775207909475E-2</c:v>
                </c:pt>
                <c:pt idx="173">
                  <c:v>4.4256863363837162E-2</c:v>
                </c:pt>
                <c:pt idx="174">
                  <c:v>0.1202301855280834</c:v>
                </c:pt>
                <c:pt idx="175">
                  <c:v>0.1051311309135694</c:v>
                </c:pt>
                <c:pt idx="176">
                  <c:v>0.10248703547524629</c:v>
                </c:pt>
                <c:pt idx="177">
                  <c:v>6.7961422757034207E-2</c:v>
                </c:pt>
                <c:pt idx="178">
                  <c:v>6.445621986335226E-2</c:v>
                </c:pt>
                <c:pt idx="179">
                  <c:v>3.0010231698461842E-2</c:v>
                </c:pt>
                <c:pt idx="180">
                  <c:v>8.3655726463890412E-2</c:v>
                </c:pt>
                <c:pt idx="181">
                  <c:v>6.4024592888002774E-2</c:v>
                </c:pt>
                <c:pt idx="182">
                  <c:v>9.6765176733667024E-2</c:v>
                </c:pt>
                <c:pt idx="183">
                  <c:v>0.13291265073259284</c:v>
                </c:pt>
                <c:pt idx="184">
                  <c:v>6.5958875367184255E-2</c:v>
                </c:pt>
                <c:pt idx="185">
                  <c:v>6.6203318979627834E-2</c:v>
                </c:pt>
                <c:pt idx="186">
                  <c:v>3.4419614642920759E-2</c:v>
                </c:pt>
                <c:pt idx="187">
                  <c:v>6.8415920283857679E-2</c:v>
                </c:pt>
                <c:pt idx="188">
                  <c:v>8.7108666107860389E-2</c:v>
                </c:pt>
                <c:pt idx="189">
                  <c:v>0.1416144025318764</c:v>
                </c:pt>
                <c:pt idx="190">
                  <c:v>0.12097032365464044</c:v>
                </c:pt>
                <c:pt idx="191">
                  <c:v>0.13619431382130753</c:v>
                </c:pt>
                <c:pt idx="192">
                  <c:v>0.12354600067182786</c:v>
                </c:pt>
                <c:pt idx="193">
                  <c:v>9.8511704902159769E-2</c:v>
                </c:pt>
                <c:pt idx="194">
                  <c:v>9.7333240657074604E-2</c:v>
                </c:pt>
                <c:pt idx="195">
                  <c:v>0.13105347891439867</c:v>
                </c:pt>
                <c:pt idx="196">
                  <c:v>0.20512719571054028</c:v>
                </c:pt>
                <c:pt idx="197">
                  <c:v>0.18355377105967552</c:v>
                </c:pt>
                <c:pt idx="198">
                  <c:v>0.13991195776479248</c:v>
                </c:pt>
                <c:pt idx="199">
                  <c:v>0.1305164823365188</c:v>
                </c:pt>
                <c:pt idx="200">
                  <c:v>0.14290526630984024</c:v>
                </c:pt>
                <c:pt idx="201">
                  <c:v>0.12441760889443665</c:v>
                </c:pt>
                <c:pt idx="202">
                  <c:v>5.748127628281563E-2</c:v>
                </c:pt>
                <c:pt idx="203">
                  <c:v>3.5295776633998521E-2</c:v>
                </c:pt>
                <c:pt idx="204">
                  <c:v>-4.1502113694515508E-2</c:v>
                </c:pt>
                <c:pt idx="205">
                  <c:v>-5.4157603673533061E-2</c:v>
                </c:pt>
                <c:pt idx="206">
                  <c:v>-6.9084920400320882E-2</c:v>
                </c:pt>
                <c:pt idx="207">
                  <c:v>-6.5287343915486629E-2</c:v>
                </c:pt>
                <c:pt idx="208">
                  <c:v>-8.5089702212175267E-2</c:v>
                </c:pt>
                <c:pt idx="209">
                  <c:v>-0.1485681976918215</c:v>
                </c:pt>
                <c:pt idx="210">
                  <c:v>-0.12911604639656959</c:v>
                </c:pt>
                <c:pt idx="211">
                  <c:v>-0.12968880385891357</c:v>
                </c:pt>
                <c:pt idx="212">
                  <c:v>-0.23605043392827907</c:v>
                </c:pt>
                <c:pt idx="213">
                  <c:v>-0.37474989995998409</c:v>
                </c:pt>
                <c:pt idx="214">
                  <c:v>-0.3948985241098073</c:v>
                </c:pt>
                <c:pt idx="215">
                  <c:v>-0.38485793674575708</c:v>
                </c:pt>
                <c:pt idx="216">
                  <c:v>-0.40090674984585251</c:v>
                </c:pt>
                <c:pt idx="217">
                  <c:v>-0.44756243283256802</c:v>
                </c:pt>
                <c:pt idx="218">
                  <c:v>-0.39678687533076284</c:v>
                </c:pt>
                <c:pt idx="219">
                  <c:v>-0.37008061547788307</c:v>
                </c:pt>
                <c:pt idx="220">
                  <c:v>-0.34364958082806096</c:v>
                </c:pt>
                <c:pt idx="221">
                  <c:v>-0.28178124999999998</c:v>
                </c:pt>
                <c:pt idx="222">
                  <c:v>-0.2208493111773896</c:v>
                </c:pt>
                <c:pt idx="223">
                  <c:v>-0.20439185238885893</c:v>
                </c:pt>
                <c:pt idx="224">
                  <c:v>-9.3693199355259105E-2</c:v>
                </c:pt>
                <c:pt idx="225">
                  <c:v>6.9625806451612871E-2</c:v>
                </c:pt>
                <c:pt idx="226">
                  <c:v>0.22247389092207448</c:v>
                </c:pt>
                <c:pt idx="227">
                  <c:v>0.23454193191253792</c:v>
                </c:pt>
                <c:pt idx="228">
                  <c:v>0.30027364750326901</c:v>
                </c:pt>
                <c:pt idx="229">
                  <c:v>0.50252350052374539</c:v>
                </c:pt>
                <c:pt idx="230">
                  <c:v>0.4656898993570382</c:v>
                </c:pt>
                <c:pt idx="231">
                  <c:v>0.35962007768013682</c:v>
                </c:pt>
                <c:pt idx="232">
                  <c:v>0.18524925473812481</c:v>
                </c:pt>
                <c:pt idx="233">
                  <c:v>0.12116564417177922</c:v>
                </c:pt>
                <c:pt idx="234">
                  <c:v>0.11556689755741867</c:v>
                </c:pt>
                <c:pt idx="235">
                  <c:v>2.8119886736623467E-2</c:v>
                </c:pt>
                <c:pt idx="236">
                  <c:v>7.9577704620274803E-2</c:v>
                </c:pt>
                <c:pt idx="237">
                  <c:v>0.14192240880138973</c:v>
                </c:pt>
                <c:pt idx="238">
                  <c:v>7.7507917818971483E-2</c:v>
                </c:pt>
                <c:pt idx="239">
                  <c:v>0.12782710070845682</c:v>
                </c:pt>
                <c:pt idx="240">
                  <c:v>0.19764962239377204</c:v>
                </c:pt>
                <c:pt idx="241">
                  <c:v>0.20165868409854326</c:v>
                </c:pt>
                <c:pt idx="242">
                  <c:v>0.133740369239715</c:v>
                </c:pt>
                <c:pt idx="243">
                  <c:v>0.14908695615535628</c:v>
                </c:pt>
                <c:pt idx="244">
                  <c:v>0.23479681662551277</c:v>
                </c:pt>
                <c:pt idx="245">
                  <c:v>0.28129153690174746</c:v>
                </c:pt>
                <c:pt idx="246">
                  <c:v>0.17309368191721131</c:v>
                </c:pt>
                <c:pt idx="247">
                  <c:v>0.16158882334442004</c:v>
                </c:pt>
                <c:pt idx="248">
                  <c:v>-8.5699263932702552E-3</c:v>
                </c:pt>
                <c:pt idx="249">
                  <c:v>5.9192400655815325E-2</c:v>
                </c:pt>
                <c:pt idx="250">
                  <c:v>5.6253441192664511E-2</c:v>
                </c:pt>
                <c:pt idx="251">
                  <c:v>-2.385420311079578E-5</c:v>
                </c:pt>
                <c:pt idx="252">
                  <c:v>2.0441327403352805E-2</c:v>
                </c:pt>
                <c:pt idx="253">
                  <c:v>2.8977863504166645E-2</c:v>
                </c:pt>
                <c:pt idx="254">
                  <c:v>6.2330766387847625E-2</c:v>
                </c:pt>
                <c:pt idx="255">
                  <c:v>2.515381964051322E-2</c:v>
                </c:pt>
                <c:pt idx="256">
                  <c:v>-2.5921796015462517E-2</c:v>
                </c:pt>
                <c:pt idx="257">
                  <c:v>3.1439302156530236E-2</c:v>
                </c:pt>
                <c:pt idx="258">
                  <c:v>6.7353824248614913E-2</c:v>
                </c:pt>
                <c:pt idx="259">
                  <c:v>0.15398436282191152</c:v>
                </c:pt>
                <c:pt idx="260">
                  <c:v>0.27332909087695101</c:v>
                </c:pt>
                <c:pt idx="261">
                  <c:v>0.12675337110029528</c:v>
                </c:pt>
                <c:pt idx="262">
                  <c:v>0.13570603708218387</c:v>
                </c:pt>
                <c:pt idx="263">
                  <c:v>0.13404791628565316</c:v>
                </c:pt>
                <c:pt idx="264">
                  <c:v>0.14149541682858247</c:v>
                </c:pt>
                <c:pt idx="265">
                  <c:v>0.10910315740144094</c:v>
                </c:pt>
                <c:pt idx="266">
                  <c:v>0.11410963669797725</c:v>
                </c:pt>
                <c:pt idx="267">
                  <c:v>0.14282750677797562</c:v>
                </c:pt>
                <c:pt idx="268">
                  <c:v>0.24452618805949644</c:v>
                </c:pt>
                <c:pt idx="269">
                  <c:v>0.17921536383391068</c:v>
                </c:pt>
                <c:pt idx="270">
                  <c:v>0.22214569498013526</c:v>
                </c:pt>
                <c:pt idx="271">
                  <c:v>0.16095067468611823</c:v>
                </c:pt>
                <c:pt idx="272">
                  <c:v>0.16719998334108421</c:v>
                </c:pt>
                <c:pt idx="273">
                  <c:v>0.24386755041921582</c:v>
                </c:pt>
                <c:pt idx="274">
                  <c:v>0.27512745554943563</c:v>
                </c:pt>
                <c:pt idx="275">
                  <c:v>0.29601245275874866</c:v>
                </c:pt>
                <c:pt idx="276">
                  <c:v>0.18989259800682201</c:v>
                </c:pt>
                <c:pt idx="277">
                  <c:v>0.22761903504370551</c:v>
                </c:pt>
                <c:pt idx="278">
                  <c:v>0.19318884265130398</c:v>
                </c:pt>
                <c:pt idx="279">
                  <c:v>0.17925975074644618</c:v>
                </c:pt>
                <c:pt idx="280">
                  <c:v>0.17956878472349969</c:v>
                </c:pt>
                <c:pt idx="281">
                  <c:v>0.22035386109520139</c:v>
                </c:pt>
                <c:pt idx="282">
                  <c:v>0.14530203532000985</c:v>
                </c:pt>
                <c:pt idx="283">
                  <c:v>0.22682596740907668</c:v>
                </c:pt>
                <c:pt idx="284">
                  <c:v>0.1729000029734471</c:v>
                </c:pt>
                <c:pt idx="285">
                  <c:v>0.14887790770491982</c:v>
                </c:pt>
                <c:pt idx="286">
                  <c:v>0.14494880413775535</c:v>
                </c:pt>
                <c:pt idx="287">
                  <c:v>0.11390638187366098</c:v>
                </c:pt>
                <c:pt idx="288">
                  <c:v>0.11915246916004252</c:v>
                </c:pt>
                <c:pt idx="289">
                  <c:v>0.13178628088951028</c:v>
                </c:pt>
                <c:pt idx="290">
                  <c:v>0.10444150100943195</c:v>
                </c:pt>
                <c:pt idx="291">
                  <c:v>0.10698797738793497</c:v>
                </c:pt>
                <c:pt idx="292">
                  <c:v>9.5561897929370865E-2</c:v>
                </c:pt>
                <c:pt idx="293">
                  <c:v>5.2483637124214999E-2</c:v>
                </c:pt>
                <c:pt idx="294">
                  <c:v>8.9694251218489063E-2</c:v>
                </c:pt>
                <c:pt idx="295">
                  <c:v>-1.5568766628231367E-2</c:v>
                </c:pt>
                <c:pt idx="296">
                  <c:v>-2.6497117563847095E-2</c:v>
                </c:pt>
                <c:pt idx="297">
                  <c:v>3.0380813161219988E-2</c:v>
                </c:pt>
                <c:pt idx="298">
                  <c:v>6.2150554276538816E-3</c:v>
                </c:pt>
                <c:pt idx="299">
                  <c:v>-7.26601583369757E-3</c:v>
                </c:pt>
                <c:pt idx="300">
                  <c:v>-2.7443746585195883E-2</c:v>
                </c:pt>
                <c:pt idx="301">
                  <c:v>-8.1857923497267726E-2</c:v>
                </c:pt>
                <c:pt idx="302">
                  <c:v>-3.9412154418272394E-3</c:v>
                </c:pt>
                <c:pt idx="303">
                  <c:v>-9.690675182569275E-3</c:v>
                </c:pt>
                <c:pt idx="304">
                  <c:v>-4.9492500201669953E-3</c:v>
                </c:pt>
                <c:pt idx="305">
                  <c:v>1.7328208384429278E-2</c:v>
                </c:pt>
                <c:pt idx="306">
                  <c:v>3.3158415088599735E-2</c:v>
                </c:pt>
                <c:pt idx="307">
                  <c:v>0.10078694642476838</c:v>
                </c:pt>
                <c:pt idx="308">
                  <c:v>0.12928964651593988</c:v>
                </c:pt>
                <c:pt idx="309">
                  <c:v>2.250211603570329E-2</c:v>
                </c:pt>
                <c:pt idx="310">
                  <c:v>5.691185872015625E-2</c:v>
                </c:pt>
                <c:pt idx="311">
                  <c:v>9.5350157049619799E-2</c:v>
                </c:pt>
                <c:pt idx="312">
                  <c:v>0.17452995505710622</c:v>
                </c:pt>
                <c:pt idx="313">
                  <c:v>0.22327052162527217</c:v>
                </c:pt>
                <c:pt idx="314">
                  <c:v>0.1470962354471923</c:v>
                </c:pt>
                <c:pt idx="315">
                  <c:v>0.15440856049968499</c:v>
                </c:pt>
                <c:pt idx="316">
                  <c:v>0.15014115672211203</c:v>
                </c:pt>
                <c:pt idx="317">
                  <c:v>0.15463156189550498</c:v>
                </c:pt>
                <c:pt idx="318">
                  <c:v>0.13650165623849841</c:v>
                </c:pt>
                <c:pt idx="319">
                  <c:v>0.13851079020705237</c:v>
                </c:pt>
                <c:pt idx="320">
                  <c:v>0.16192171639140884</c:v>
                </c:pt>
                <c:pt idx="321">
                  <c:v>0.21123156879806237</c:v>
                </c:pt>
                <c:pt idx="322">
                  <c:v>0.20409676143004618</c:v>
                </c:pt>
                <c:pt idx="323">
                  <c:v>0.19419964892376829</c:v>
                </c:pt>
                <c:pt idx="324">
                  <c:v>0.23912728676931994</c:v>
                </c:pt>
                <c:pt idx="325">
                  <c:v>0.14815707975833892</c:v>
                </c:pt>
                <c:pt idx="326">
                  <c:v>0.11772448703189542</c:v>
                </c:pt>
                <c:pt idx="327">
                  <c:v>0.11066605150574627</c:v>
                </c:pt>
                <c:pt idx="328">
                  <c:v>0.12168090223069905</c:v>
                </c:pt>
                <c:pt idx="329">
                  <c:v>0.12171279313034122</c:v>
                </c:pt>
                <c:pt idx="330">
                  <c:v>0.14005991175160903</c:v>
                </c:pt>
                <c:pt idx="331">
                  <c:v>0.17392025569963376</c:v>
                </c:pt>
                <c:pt idx="332">
                  <c:v>0.1566350184173757</c:v>
                </c:pt>
                <c:pt idx="333">
                  <c:v>5.2996590635508545E-2</c:v>
                </c:pt>
                <c:pt idx="334">
                  <c:v>4.2525627176515979E-2</c:v>
                </c:pt>
                <c:pt idx="335">
                  <c:v>-6.2372597349650949E-2</c:v>
                </c:pt>
                <c:pt idx="336">
                  <c:v>-4.2393078854455535E-2</c:v>
                </c:pt>
                <c:pt idx="337">
                  <c:v>2.6037003054723451E-2</c:v>
                </c:pt>
                <c:pt idx="338">
                  <c:v>7.3282668211612112E-2</c:v>
                </c:pt>
                <c:pt idx="339">
                  <c:v>0.11245255943052435</c:v>
                </c:pt>
                <c:pt idx="340">
                  <c:v>1.7295870652467293E-2</c:v>
                </c:pt>
                <c:pt idx="341">
                  <c:v>8.2177922799324676E-2</c:v>
                </c:pt>
                <c:pt idx="342">
                  <c:v>5.8264596330633633E-2</c:v>
                </c:pt>
                <c:pt idx="343">
                  <c:v>8.5954947751523125E-3</c:v>
                </c:pt>
                <c:pt idx="344">
                  <c:v>2.1537553449234359E-2</c:v>
                </c:pt>
                <c:pt idx="345">
                  <c:v>0.12015163695634534</c:v>
                </c:pt>
                <c:pt idx="346">
                  <c:v>0.13796613976675354</c:v>
                </c:pt>
                <c:pt idx="347">
                  <c:v>0.28878074077028959</c:v>
                </c:pt>
                <c:pt idx="348">
                  <c:v>0.19282570910839092</c:v>
                </c:pt>
                <c:pt idx="349">
                  <c:v>6.0955507112613105E-2</c:v>
                </c:pt>
                <c:pt idx="350">
                  <c:v>-8.813505503810326E-2</c:v>
                </c:pt>
                <c:pt idx="351">
                  <c:v>-1.1338060920012438E-2</c:v>
                </c:pt>
                <c:pt idx="352">
                  <c:v>0.10619317892778501</c:v>
                </c:pt>
                <c:pt idx="353">
                  <c:v>5.3889508321548929E-2</c:v>
                </c:pt>
                <c:pt idx="354">
                  <c:v>9.7551318959327338E-2</c:v>
                </c:pt>
                <c:pt idx="355">
                  <c:v>0.19609015670810459</c:v>
                </c:pt>
                <c:pt idx="356">
                  <c:v>0.12975940122415808</c:v>
                </c:pt>
                <c:pt idx="357">
                  <c:v>7.6508776781363919E-2</c:v>
                </c:pt>
                <c:pt idx="358">
                  <c:v>0.15302548886016476</c:v>
                </c:pt>
                <c:pt idx="359">
                  <c:v>0.16258921994069531</c:v>
                </c:pt>
                <c:pt idx="360">
                  <c:v>0.15151665467893549</c:v>
                </c:pt>
                <c:pt idx="361">
                  <c:v>0.29006979845779957</c:v>
                </c:pt>
                <c:pt idx="362">
                  <c:v>0.5371451564851677</c:v>
                </c:pt>
                <c:pt idx="363">
                  <c:v>0.43562935418190318</c:v>
                </c:pt>
                <c:pt idx="364">
                  <c:v>0.38097302837096092</c:v>
                </c:pt>
                <c:pt idx="365">
                  <c:v>0.38616064948762863</c:v>
                </c:pt>
                <c:pt idx="366">
                  <c:v>0.34365599550001225</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numCache>
            </c:numRef>
          </c:val>
          <c:smooth val="0"/>
          <c:extLst>
            <c:ext xmlns:c16="http://schemas.microsoft.com/office/drawing/2014/chart" uri="{C3380CC4-5D6E-409C-BE32-E72D297353CC}">
              <c16:uniqueId val="{00000001-EB3A-4683-B72F-811956101AC2}"/>
            </c:ext>
          </c:extLst>
        </c:ser>
        <c:dLbls>
          <c:showLegendKey val="0"/>
          <c:showVal val="0"/>
          <c:showCatName val="0"/>
          <c:showSerName val="0"/>
          <c:showPercent val="0"/>
          <c:showBubbleSize val="0"/>
        </c:dLbls>
        <c:marker val="1"/>
        <c:smooth val="0"/>
        <c:axId val="1027532288"/>
        <c:axId val="1027530752"/>
      </c:lineChart>
      <c:dateAx>
        <c:axId val="1027523328"/>
        <c:scaling>
          <c:orientation val="minMax"/>
          <c:max val="44562"/>
          <c:min val="36526"/>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1027524864"/>
        <c:crossesAt val="50"/>
        <c:auto val="1"/>
        <c:lblOffset val="100"/>
        <c:baseTimeUnit val="months"/>
        <c:majorUnit val="5"/>
        <c:majorTimeUnit val="years"/>
      </c:dateAx>
      <c:valAx>
        <c:axId val="1027524864"/>
        <c:scaling>
          <c:orientation val="minMax"/>
          <c:max val="70"/>
          <c:min val="30"/>
        </c:scaling>
        <c:delete val="0"/>
        <c:axPos val="l"/>
        <c:numFmt formatCode="#,##0;\ \(#,##0\)" sourceLinked="0"/>
        <c:majorTickMark val="none"/>
        <c:minorTickMark val="none"/>
        <c:tickLblPos val="nextTo"/>
        <c:spPr>
          <a:ln w="9525">
            <a:noFill/>
          </a:ln>
        </c:spPr>
        <c:crossAx val="1027523328"/>
        <c:crosses val="autoZero"/>
        <c:crossBetween val="midCat"/>
      </c:valAx>
      <c:valAx>
        <c:axId val="1027530752"/>
        <c:scaling>
          <c:orientation val="minMax"/>
          <c:max val="0.60000000000000009"/>
          <c:min val="-0.60000000000000009"/>
        </c:scaling>
        <c:delete val="0"/>
        <c:axPos val="r"/>
        <c:numFmt formatCode="0%" sourceLinked="0"/>
        <c:majorTickMark val="none"/>
        <c:minorTickMark val="none"/>
        <c:tickLblPos val="nextTo"/>
        <c:spPr>
          <a:ln w="9525">
            <a:noFill/>
          </a:ln>
        </c:spPr>
        <c:crossAx val="1027532288"/>
        <c:crosses val="max"/>
        <c:crossBetween val="between"/>
        <c:majorUnit val="0.15000000000000002"/>
      </c:valAx>
      <c:dateAx>
        <c:axId val="1027532288"/>
        <c:scaling>
          <c:orientation val="minMax"/>
        </c:scaling>
        <c:delete val="1"/>
        <c:axPos val="b"/>
        <c:numFmt formatCode="m/d/yyyy" sourceLinked="1"/>
        <c:majorTickMark val="out"/>
        <c:minorTickMark val="none"/>
        <c:tickLblPos val="nextTo"/>
        <c:crossAx val="1027530752"/>
        <c:crosses val="autoZero"/>
        <c:auto val="1"/>
        <c:lblOffset val="100"/>
        <c:baseTimeUnit val="months"/>
      </c:dateAx>
      <c:spPr>
        <a:noFill/>
        <a:ln w="25400">
          <a:noFill/>
        </a:ln>
      </c:spPr>
    </c:plotArea>
    <c:legend>
      <c:legendPos val="b"/>
      <c:layout>
        <c:manualLayout>
          <c:xMode val="edge"/>
          <c:yMode val="edge"/>
          <c:x val="0.12163735783027121"/>
          <c:y val="0.86757650399144903"/>
          <c:w val="0.75866469816272963"/>
          <c:h val="0.11850944979095195"/>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267548114282583E-2"/>
          <c:y val="4.3810936913719692E-2"/>
          <c:w val="0.89002561596980989"/>
          <c:h val="0.78429605630356092"/>
        </c:manualLayout>
      </c:layout>
      <c:lineChart>
        <c:grouping val="standard"/>
        <c:varyColors val="0"/>
        <c:ser>
          <c:idx val="0"/>
          <c:order val="0"/>
          <c:tx>
            <c:strRef>
              <c:f>Data!$BH$10</c:f>
              <c:strCache>
                <c:ptCount val="1"/>
                <c:pt idx="0">
                  <c:v>ERP nominal trailing operating eps</c:v>
                </c:pt>
              </c:strCache>
            </c:strRef>
          </c:tx>
          <c:spPr>
            <a:ln w="28575">
              <a:solidFill>
                <a:schemeClr val="accent3"/>
              </a:solidFill>
              <a:prstDash val="solid"/>
            </a:ln>
          </c:spPr>
          <c:marker>
            <c:symbol val="none"/>
          </c:marker>
          <c:cat>
            <c:numRef>
              <c:f>Data!$A$300:$A$1043</c:f>
              <c:numCache>
                <c:formatCode>m/d/yyyy</c:formatCode>
                <c:ptCount val="744"/>
                <c:pt idx="0">
                  <c:v>21944</c:v>
                </c:pt>
                <c:pt idx="1">
                  <c:v>21975</c:v>
                </c:pt>
                <c:pt idx="2">
                  <c:v>22006</c:v>
                </c:pt>
                <c:pt idx="3">
                  <c:v>22035</c:v>
                </c:pt>
                <c:pt idx="4">
                  <c:v>22067</c:v>
                </c:pt>
                <c:pt idx="5">
                  <c:v>22097</c:v>
                </c:pt>
                <c:pt idx="6">
                  <c:v>22126</c:v>
                </c:pt>
                <c:pt idx="7">
                  <c:v>22159</c:v>
                </c:pt>
                <c:pt idx="8">
                  <c:v>22189</c:v>
                </c:pt>
                <c:pt idx="9">
                  <c:v>22220</c:v>
                </c:pt>
                <c:pt idx="10">
                  <c:v>22250</c:v>
                </c:pt>
                <c:pt idx="11">
                  <c:v>22280</c:v>
                </c:pt>
                <c:pt idx="12">
                  <c:v>22312</c:v>
                </c:pt>
                <c:pt idx="13">
                  <c:v>22340</c:v>
                </c:pt>
                <c:pt idx="14">
                  <c:v>22371</c:v>
                </c:pt>
                <c:pt idx="15">
                  <c:v>22399</c:v>
                </c:pt>
                <c:pt idx="16">
                  <c:v>22432</c:v>
                </c:pt>
                <c:pt idx="17">
                  <c:v>22462</c:v>
                </c:pt>
                <c:pt idx="18">
                  <c:v>22493</c:v>
                </c:pt>
                <c:pt idx="19">
                  <c:v>22524</c:v>
                </c:pt>
                <c:pt idx="20">
                  <c:v>22553</c:v>
                </c:pt>
                <c:pt idx="21">
                  <c:v>22585</c:v>
                </c:pt>
                <c:pt idx="22">
                  <c:v>22615</c:v>
                </c:pt>
                <c:pt idx="23">
                  <c:v>22644</c:v>
                </c:pt>
                <c:pt idx="24">
                  <c:v>22677</c:v>
                </c:pt>
                <c:pt idx="25">
                  <c:v>22705</c:v>
                </c:pt>
                <c:pt idx="26">
                  <c:v>22735</c:v>
                </c:pt>
                <c:pt idx="27">
                  <c:v>22766</c:v>
                </c:pt>
                <c:pt idx="28">
                  <c:v>22797</c:v>
                </c:pt>
                <c:pt idx="29">
                  <c:v>22826</c:v>
                </c:pt>
                <c:pt idx="30">
                  <c:v>22858</c:v>
                </c:pt>
                <c:pt idx="31">
                  <c:v>22889</c:v>
                </c:pt>
                <c:pt idx="32">
                  <c:v>22917</c:v>
                </c:pt>
                <c:pt idx="33">
                  <c:v>22950</c:v>
                </c:pt>
                <c:pt idx="34">
                  <c:v>22980</c:v>
                </c:pt>
                <c:pt idx="35">
                  <c:v>23011</c:v>
                </c:pt>
                <c:pt idx="36">
                  <c:v>23042</c:v>
                </c:pt>
                <c:pt idx="37">
                  <c:v>23070</c:v>
                </c:pt>
                <c:pt idx="38">
                  <c:v>23099</c:v>
                </c:pt>
                <c:pt idx="39">
                  <c:v>23131</c:v>
                </c:pt>
                <c:pt idx="40">
                  <c:v>23162</c:v>
                </c:pt>
                <c:pt idx="41">
                  <c:v>23190</c:v>
                </c:pt>
                <c:pt idx="42">
                  <c:v>23223</c:v>
                </c:pt>
                <c:pt idx="43">
                  <c:v>23253</c:v>
                </c:pt>
                <c:pt idx="44">
                  <c:v>23284</c:v>
                </c:pt>
                <c:pt idx="45">
                  <c:v>23315</c:v>
                </c:pt>
                <c:pt idx="46">
                  <c:v>23344</c:v>
                </c:pt>
                <c:pt idx="47">
                  <c:v>23376</c:v>
                </c:pt>
                <c:pt idx="48">
                  <c:v>23407</c:v>
                </c:pt>
                <c:pt idx="49">
                  <c:v>23435</c:v>
                </c:pt>
                <c:pt idx="50">
                  <c:v>23467</c:v>
                </c:pt>
                <c:pt idx="51">
                  <c:v>23497</c:v>
                </c:pt>
                <c:pt idx="52">
                  <c:v>23526</c:v>
                </c:pt>
                <c:pt idx="53">
                  <c:v>23558</c:v>
                </c:pt>
                <c:pt idx="54">
                  <c:v>23589</c:v>
                </c:pt>
                <c:pt idx="55">
                  <c:v>23620</c:v>
                </c:pt>
                <c:pt idx="56">
                  <c:v>23650</c:v>
                </c:pt>
                <c:pt idx="57">
                  <c:v>23680</c:v>
                </c:pt>
                <c:pt idx="58">
                  <c:v>23711</c:v>
                </c:pt>
                <c:pt idx="59">
                  <c:v>23742</c:v>
                </c:pt>
                <c:pt idx="60">
                  <c:v>23771</c:v>
                </c:pt>
                <c:pt idx="61">
                  <c:v>23799</c:v>
                </c:pt>
                <c:pt idx="62">
                  <c:v>23832</c:v>
                </c:pt>
                <c:pt idx="63">
                  <c:v>23862</c:v>
                </c:pt>
                <c:pt idx="64">
                  <c:v>23893</c:v>
                </c:pt>
                <c:pt idx="65">
                  <c:v>23923</c:v>
                </c:pt>
                <c:pt idx="66">
                  <c:v>23953</c:v>
                </c:pt>
                <c:pt idx="67">
                  <c:v>23985</c:v>
                </c:pt>
                <c:pt idx="68">
                  <c:v>24015</c:v>
                </c:pt>
                <c:pt idx="69">
                  <c:v>24044</c:v>
                </c:pt>
                <c:pt idx="70">
                  <c:v>24076</c:v>
                </c:pt>
                <c:pt idx="71">
                  <c:v>24107</c:v>
                </c:pt>
                <c:pt idx="72">
                  <c:v>24138</c:v>
                </c:pt>
                <c:pt idx="73">
                  <c:v>24166</c:v>
                </c:pt>
                <c:pt idx="74">
                  <c:v>24197</c:v>
                </c:pt>
                <c:pt idx="75">
                  <c:v>24226</c:v>
                </c:pt>
                <c:pt idx="76">
                  <c:v>24258</c:v>
                </c:pt>
                <c:pt idx="77">
                  <c:v>24288</c:v>
                </c:pt>
                <c:pt idx="78">
                  <c:v>24317</c:v>
                </c:pt>
                <c:pt idx="79">
                  <c:v>24350</c:v>
                </c:pt>
                <c:pt idx="80">
                  <c:v>24380</c:v>
                </c:pt>
                <c:pt idx="81">
                  <c:v>24411</c:v>
                </c:pt>
                <c:pt idx="82">
                  <c:v>24441</c:v>
                </c:pt>
                <c:pt idx="83">
                  <c:v>24471</c:v>
                </c:pt>
                <c:pt idx="84">
                  <c:v>24503</c:v>
                </c:pt>
                <c:pt idx="85">
                  <c:v>24531</c:v>
                </c:pt>
                <c:pt idx="86">
                  <c:v>24562</c:v>
                </c:pt>
                <c:pt idx="87">
                  <c:v>24590</c:v>
                </c:pt>
                <c:pt idx="88">
                  <c:v>24623</c:v>
                </c:pt>
                <c:pt idx="89">
                  <c:v>24653</c:v>
                </c:pt>
                <c:pt idx="90">
                  <c:v>24684</c:v>
                </c:pt>
                <c:pt idx="91">
                  <c:v>24715</c:v>
                </c:pt>
                <c:pt idx="92">
                  <c:v>24744</c:v>
                </c:pt>
                <c:pt idx="93">
                  <c:v>24776</c:v>
                </c:pt>
                <c:pt idx="94">
                  <c:v>24806</c:v>
                </c:pt>
                <c:pt idx="95">
                  <c:v>24835</c:v>
                </c:pt>
                <c:pt idx="96">
                  <c:v>24868</c:v>
                </c:pt>
                <c:pt idx="97">
                  <c:v>24897</c:v>
                </c:pt>
                <c:pt idx="98">
                  <c:v>24926</c:v>
                </c:pt>
                <c:pt idx="99">
                  <c:v>24958</c:v>
                </c:pt>
                <c:pt idx="100">
                  <c:v>24989</c:v>
                </c:pt>
                <c:pt idx="101">
                  <c:v>25017</c:v>
                </c:pt>
                <c:pt idx="102">
                  <c:v>25050</c:v>
                </c:pt>
                <c:pt idx="103">
                  <c:v>25080</c:v>
                </c:pt>
                <c:pt idx="104">
                  <c:v>25111</c:v>
                </c:pt>
                <c:pt idx="105">
                  <c:v>25142</c:v>
                </c:pt>
                <c:pt idx="106">
                  <c:v>25171</c:v>
                </c:pt>
                <c:pt idx="107">
                  <c:v>25203</c:v>
                </c:pt>
                <c:pt idx="108">
                  <c:v>25234</c:v>
                </c:pt>
                <c:pt idx="109">
                  <c:v>25262</c:v>
                </c:pt>
                <c:pt idx="110">
                  <c:v>25293</c:v>
                </c:pt>
                <c:pt idx="111">
                  <c:v>25323</c:v>
                </c:pt>
                <c:pt idx="112">
                  <c:v>25353</c:v>
                </c:pt>
                <c:pt idx="113">
                  <c:v>25384</c:v>
                </c:pt>
                <c:pt idx="114">
                  <c:v>25415</c:v>
                </c:pt>
                <c:pt idx="115">
                  <c:v>25444</c:v>
                </c:pt>
                <c:pt idx="116">
                  <c:v>25476</c:v>
                </c:pt>
                <c:pt idx="117">
                  <c:v>25507</c:v>
                </c:pt>
                <c:pt idx="118">
                  <c:v>25535</c:v>
                </c:pt>
                <c:pt idx="119">
                  <c:v>25568</c:v>
                </c:pt>
                <c:pt idx="120">
                  <c:v>25598</c:v>
                </c:pt>
                <c:pt idx="121">
                  <c:v>25626</c:v>
                </c:pt>
                <c:pt idx="122">
                  <c:v>25658</c:v>
                </c:pt>
                <c:pt idx="123">
                  <c:v>25688</c:v>
                </c:pt>
                <c:pt idx="124">
                  <c:v>25717</c:v>
                </c:pt>
                <c:pt idx="125">
                  <c:v>25749</c:v>
                </c:pt>
                <c:pt idx="126">
                  <c:v>25780</c:v>
                </c:pt>
                <c:pt idx="127">
                  <c:v>25811</c:v>
                </c:pt>
                <c:pt idx="128">
                  <c:v>25841</c:v>
                </c:pt>
                <c:pt idx="129">
                  <c:v>25871</c:v>
                </c:pt>
                <c:pt idx="130">
                  <c:v>25902</c:v>
                </c:pt>
                <c:pt idx="131">
                  <c:v>25933</c:v>
                </c:pt>
                <c:pt idx="132">
                  <c:v>25962</c:v>
                </c:pt>
                <c:pt idx="133">
                  <c:v>25990</c:v>
                </c:pt>
                <c:pt idx="134">
                  <c:v>26023</c:v>
                </c:pt>
                <c:pt idx="135">
                  <c:v>26053</c:v>
                </c:pt>
                <c:pt idx="136">
                  <c:v>26084</c:v>
                </c:pt>
                <c:pt idx="137">
                  <c:v>26114</c:v>
                </c:pt>
                <c:pt idx="138">
                  <c:v>26144</c:v>
                </c:pt>
                <c:pt idx="139">
                  <c:v>26176</c:v>
                </c:pt>
                <c:pt idx="140">
                  <c:v>26206</c:v>
                </c:pt>
                <c:pt idx="141">
                  <c:v>26235</c:v>
                </c:pt>
                <c:pt idx="142">
                  <c:v>26267</c:v>
                </c:pt>
                <c:pt idx="143">
                  <c:v>26298</c:v>
                </c:pt>
                <c:pt idx="144">
                  <c:v>26329</c:v>
                </c:pt>
                <c:pt idx="145">
                  <c:v>26358</c:v>
                </c:pt>
                <c:pt idx="146">
                  <c:v>26389</c:v>
                </c:pt>
                <c:pt idx="147">
                  <c:v>26417</c:v>
                </c:pt>
                <c:pt idx="148">
                  <c:v>26450</c:v>
                </c:pt>
                <c:pt idx="149">
                  <c:v>26480</c:v>
                </c:pt>
                <c:pt idx="150">
                  <c:v>26511</c:v>
                </c:pt>
                <c:pt idx="151">
                  <c:v>26542</c:v>
                </c:pt>
                <c:pt idx="152">
                  <c:v>26571</c:v>
                </c:pt>
                <c:pt idx="153">
                  <c:v>26603</c:v>
                </c:pt>
                <c:pt idx="154">
                  <c:v>26633</c:v>
                </c:pt>
                <c:pt idx="155">
                  <c:v>26662</c:v>
                </c:pt>
                <c:pt idx="156">
                  <c:v>26695</c:v>
                </c:pt>
                <c:pt idx="157">
                  <c:v>26723</c:v>
                </c:pt>
                <c:pt idx="158">
                  <c:v>26753</c:v>
                </c:pt>
                <c:pt idx="159">
                  <c:v>26784</c:v>
                </c:pt>
                <c:pt idx="160">
                  <c:v>26815</c:v>
                </c:pt>
                <c:pt idx="161">
                  <c:v>26844</c:v>
                </c:pt>
                <c:pt idx="162">
                  <c:v>26876</c:v>
                </c:pt>
                <c:pt idx="163">
                  <c:v>26907</c:v>
                </c:pt>
                <c:pt idx="164">
                  <c:v>26935</c:v>
                </c:pt>
                <c:pt idx="165">
                  <c:v>26968</c:v>
                </c:pt>
                <c:pt idx="166">
                  <c:v>26998</c:v>
                </c:pt>
                <c:pt idx="167">
                  <c:v>27029</c:v>
                </c:pt>
                <c:pt idx="168">
                  <c:v>27060</c:v>
                </c:pt>
                <c:pt idx="169">
                  <c:v>27088</c:v>
                </c:pt>
                <c:pt idx="170">
                  <c:v>27117</c:v>
                </c:pt>
                <c:pt idx="171">
                  <c:v>27149</c:v>
                </c:pt>
                <c:pt idx="172">
                  <c:v>27180</c:v>
                </c:pt>
                <c:pt idx="173">
                  <c:v>27208</c:v>
                </c:pt>
                <c:pt idx="174">
                  <c:v>27241</c:v>
                </c:pt>
                <c:pt idx="175">
                  <c:v>27271</c:v>
                </c:pt>
                <c:pt idx="176">
                  <c:v>27302</c:v>
                </c:pt>
                <c:pt idx="177">
                  <c:v>27333</c:v>
                </c:pt>
                <c:pt idx="178">
                  <c:v>27362</c:v>
                </c:pt>
                <c:pt idx="179">
                  <c:v>27394</c:v>
                </c:pt>
                <c:pt idx="180">
                  <c:v>27425</c:v>
                </c:pt>
                <c:pt idx="181">
                  <c:v>27453</c:v>
                </c:pt>
                <c:pt idx="182">
                  <c:v>27484</c:v>
                </c:pt>
                <c:pt idx="183">
                  <c:v>27514</c:v>
                </c:pt>
                <c:pt idx="184">
                  <c:v>27544</c:v>
                </c:pt>
                <c:pt idx="185">
                  <c:v>27575</c:v>
                </c:pt>
                <c:pt idx="186">
                  <c:v>27606</c:v>
                </c:pt>
                <c:pt idx="187">
                  <c:v>27635</c:v>
                </c:pt>
                <c:pt idx="188">
                  <c:v>27667</c:v>
                </c:pt>
                <c:pt idx="189">
                  <c:v>27698</c:v>
                </c:pt>
                <c:pt idx="190">
                  <c:v>27726</c:v>
                </c:pt>
                <c:pt idx="191">
                  <c:v>27759</c:v>
                </c:pt>
                <c:pt idx="192">
                  <c:v>27789</c:v>
                </c:pt>
                <c:pt idx="193">
                  <c:v>27817</c:v>
                </c:pt>
                <c:pt idx="194">
                  <c:v>27850</c:v>
                </c:pt>
                <c:pt idx="195">
                  <c:v>27880</c:v>
                </c:pt>
                <c:pt idx="196">
                  <c:v>27911</c:v>
                </c:pt>
                <c:pt idx="197">
                  <c:v>27941</c:v>
                </c:pt>
                <c:pt idx="198">
                  <c:v>27971</c:v>
                </c:pt>
                <c:pt idx="199">
                  <c:v>28003</c:v>
                </c:pt>
                <c:pt idx="200">
                  <c:v>28033</c:v>
                </c:pt>
                <c:pt idx="201">
                  <c:v>28062</c:v>
                </c:pt>
                <c:pt idx="202">
                  <c:v>28094</c:v>
                </c:pt>
                <c:pt idx="203">
                  <c:v>28125</c:v>
                </c:pt>
                <c:pt idx="204">
                  <c:v>28156</c:v>
                </c:pt>
                <c:pt idx="205">
                  <c:v>28184</c:v>
                </c:pt>
                <c:pt idx="206">
                  <c:v>28215</c:v>
                </c:pt>
                <c:pt idx="207">
                  <c:v>28244</c:v>
                </c:pt>
                <c:pt idx="208">
                  <c:v>28276</c:v>
                </c:pt>
                <c:pt idx="209">
                  <c:v>28306</c:v>
                </c:pt>
                <c:pt idx="210">
                  <c:v>28335</c:v>
                </c:pt>
                <c:pt idx="211">
                  <c:v>28368</c:v>
                </c:pt>
                <c:pt idx="212">
                  <c:v>28398</c:v>
                </c:pt>
                <c:pt idx="213">
                  <c:v>28429</c:v>
                </c:pt>
                <c:pt idx="214">
                  <c:v>28459</c:v>
                </c:pt>
                <c:pt idx="215">
                  <c:v>28489</c:v>
                </c:pt>
                <c:pt idx="216">
                  <c:v>28521</c:v>
                </c:pt>
                <c:pt idx="217">
                  <c:v>28549</c:v>
                </c:pt>
                <c:pt idx="218">
                  <c:v>28580</c:v>
                </c:pt>
                <c:pt idx="219">
                  <c:v>28608</c:v>
                </c:pt>
                <c:pt idx="220">
                  <c:v>28641</c:v>
                </c:pt>
                <c:pt idx="221">
                  <c:v>28671</c:v>
                </c:pt>
                <c:pt idx="222">
                  <c:v>28702</c:v>
                </c:pt>
                <c:pt idx="223">
                  <c:v>28733</c:v>
                </c:pt>
                <c:pt idx="224">
                  <c:v>28762</c:v>
                </c:pt>
                <c:pt idx="225">
                  <c:v>28794</c:v>
                </c:pt>
                <c:pt idx="226">
                  <c:v>28824</c:v>
                </c:pt>
                <c:pt idx="227">
                  <c:v>28853</c:v>
                </c:pt>
                <c:pt idx="228">
                  <c:v>28886</c:v>
                </c:pt>
                <c:pt idx="229">
                  <c:v>28914</c:v>
                </c:pt>
                <c:pt idx="230">
                  <c:v>28944</c:v>
                </c:pt>
                <c:pt idx="231">
                  <c:v>28975</c:v>
                </c:pt>
                <c:pt idx="232">
                  <c:v>29006</c:v>
                </c:pt>
                <c:pt idx="233">
                  <c:v>29035</c:v>
                </c:pt>
                <c:pt idx="234">
                  <c:v>29067</c:v>
                </c:pt>
                <c:pt idx="235">
                  <c:v>29098</c:v>
                </c:pt>
                <c:pt idx="236">
                  <c:v>29126</c:v>
                </c:pt>
                <c:pt idx="237">
                  <c:v>29159</c:v>
                </c:pt>
                <c:pt idx="238">
                  <c:v>29189</c:v>
                </c:pt>
                <c:pt idx="239">
                  <c:v>29220</c:v>
                </c:pt>
                <c:pt idx="240">
                  <c:v>29251</c:v>
                </c:pt>
                <c:pt idx="241">
                  <c:v>29280</c:v>
                </c:pt>
                <c:pt idx="242">
                  <c:v>29311</c:v>
                </c:pt>
                <c:pt idx="243">
                  <c:v>29341</c:v>
                </c:pt>
                <c:pt idx="244">
                  <c:v>29371</c:v>
                </c:pt>
                <c:pt idx="245">
                  <c:v>29402</c:v>
                </c:pt>
                <c:pt idx="246">
                  <c:v>29433</c:v>
                </c:pt>
                <c:pt idx="247">
                  <c:v>29462</c:v>
                </c:pt>
                <c:pt idx="248">
                  <c:v>29494</c:v>
                </c:pt>
                <c:pt idx="249">
                  <c:v>29525</c:v>
                </c:pt>
                <c:pt idx="250">
                  <c:v>29553</c:v>
                </c:pt>
                <c:pt idx="251">
                  <c:v>29586</c:v>
                </c:pt>
                <c:pt idx="252">
                  <c:v>29616</c:v>
                </c:pt>
                <c:pt idx="253">
                  <c:v>29644</c:v>
                </c:pt>
                <c:pt idx="254">
                  <c:v>29676</c:v>
                </c:pt>
                <c:pt idx="255">
                  <c:v>29706</c:v>
                </c:pt>
                <c:pt idx="256">
                  <c:v>29735</c:v>
                </c:pt>
                <c:pt idx="257">
                  <c:v>29767</c:v>
                </c:pt>
                <c:pt idx="258">
                  <c:v>29798</c:v>
                </c:pt>
                <c:pt idx="259">
                  <c:v>29829</c:v>
                </c:pt>
                <c:pt idx="260">
                  <c:v>29859</c:v>
                </c:pt>
                <c:pt idx="261">
                  <c:v>29889</c:v>
                </c:pt>
                <c:pt idx="262">
                  <c:v>29920</c:v>
                </c:pt>
                <c:pt idx="263">
                  <c:v>29951</c:v>
                </c:pt>
                <c:pt idx="264">
                  <c:v>29980</c:v>
                </c:pt>
                <c:pt idx="265">
                  <c:v>30008</c:v>
                </c:pt>
                <c:pt idx="266">
                  <c:v>30041</c:v>
                </c:pt>
                <c:pt idx="267">
                  <c:v>30071</c:v>
                </c:pt>
                <c:pt idx="268">
                  <c:v>30102</c:v>
                </c:pt>
                <c:pt idx="269">
                  <c:v>30132</c:v>
                </c:pt>
                <c:pt idx="270">
                  <c:v>30162</c:v>
                </c:pt>
                <c:pt idx="271">
                  <c:v>30194</c:v>
                </c:pt>
                <c:pt idx="272">
                  <c:v>30224</c:v>
                </c:pt>
                <c:pt idx="273">
                  <c:v>30253</c:v>
                </c:pt>
                <c:pt idx="274">
                  <c:v>30285</c:v>
                </c:pt>
                <c:pt idx="275">
                  <c:v>30316</c:v>
                </c:pt>
                <c:pt idx="276">
                  <c:v>30347</c:v>
                </c:pt>
                <c:pt idx="277">
                  <c:v>30375</c:v>
                </c:pt>
                <c:pt idx="278">
                  <c:v>30406</c:v>
                </c:pt>
                <c:pt idx="279">
                  <c:v>30435</c:v>
                </c:pt>
                <c:pt idx="280">
                  <c:v>30467</c:v>
                </c:pt>
                <c:pt idx="281">
                  <c:v>30497</c:v>
                </c:pt>
                <c:pt idx="282">
                  <c:v>30526</c:v>
                </c:pt>
                <c:pt idx="283">
                  <c:v>30559</c:v>
                </c:pt>
                <c:pt idx="284">
                  <c:v>30589</c:v>
                </c:pt>
                <c:pt idx="285">
                  <c:v>30620</c:v>
                </c:pt>
                <c:pt idx="286">
                  <c:v>30650</c:v>
                </c:pt>
                <c:pt idx="287">
                  <c:v>30680</c:v>
                </c:pt>
                <c:pt idx="288">
                  <c:v>30712</c:v>
                </c:pt>
                <c:pt idx="289">
                  <c:v>30741</c:v>
                </c:pt>
                <c:pt idx="290">
                  <c:v>30771</c:v>
                </c:pt>
                <c:pt idx="291">
                  <c:v>30802</c:v>
                </c:pt>
                <c:pt idx="292">
                  <c:v>30833</c:v>
                </c:pt>
                <c:pt idx="293">
                  <c:v>30862</c:v>
                </c:pt>
                <c:pt idx="294">
                  <c:v>30894</c:v>
                </c:pt>
                <c:pt idx="295">
                  <c:v>30925</c:v>
                </c:pt>
                <c:pt idx="296">
                  <c:v>30953</c:v>
                </c:pt>
                <c:pt idx="297">
                  <c:v>30986</c:v>
                </c:pt>
                <c:pt idx="298">
                  <c:v>31016</c:v>
                </c:pt>
                <c:pt idx="299">
                  <c:v>31047</c:v>
                </c:pt>
                <c:pt idx="300">
                  <c:v>31078</c:v>
                </c:pt>
                <c:pt idx="301">
                  <c:v>31106</c:v>
                </c:pt>
                <c:pt idx="302">
                  <c:v>31135</c:v>
                </c:pt>
                <c:pt idx="303">
                  <c:v>31167</c:v>
                </c:pt>
                <c:pt idx="304">
                  <c:v>31198</c:v>
                </c:pt>
                <c:pt idx="305">
                  <c:v>31226</c:v>
                </c:pt>
                <c:pt idx="306">
                  <c:v>31259</c:v>
                </c:pt>
                <c:pt idx="307">
                  <c:v>31289</c:v>
                </c:pt>
                <c:pt idx="308">
                  <c:v>31320</c:v>
                </c:pt>
                <c:pt idx="309">
                  <c:v>31351</c:v>
                </c:pt>
                <c:pt idx="310">
                  <c:v>31380</c:v>
                </c:pt>
                <c:pt idx="311">
                  <c:v>31412</c:v>
                </c:pt>
                <c:pt idx="312">
                  <c:v>31443</c:v>
                </c:pt>
                <c:pt idx="313">
                  <c:v>31471</c:v>
                </c:pt>
                <c:pt idx="314">
                  <c:v>31502</c:v>
                </c:pt>
                <c:pt idx="315">
                  <c:v>31532</c:v>
                </c:pt>
                <c:pt idx="316">
                  <c:v>31562</c:v>
                </c:pt>
                <c:pt idx="317">
                  <c:v>31593</c:v>
                </c:pt>
                <c:pt idx="318">
                  <c:v>31624</c:v>
                </c:pt>
                <c:pt idx="319">
                  <c:v>31653</c:v>
                </c:pt>
                <c:pt idx="320">
                  <c:v>31685</c:v>
                </c:pt>
                <c:pt idx="321">
                  <c:v>31716</c:v>
                </c:pt>
                <c:pt idx="322">
                  <c:v>31744</c:v>
                </c:pt>
                <c:pt idx="323">
                  <c:v>31777</c:v>
                </c:pt>
                <c:pt idx="324">
                  <c:v>31807</c:v>
                </c:pt>
                <c:pt idx="325">
                  <c:v>31835</c:v>
                </c:pt>
                <c:pt idx="326">
                  <c:v>31867</c:v>
                </c:pt>
                <c:pt idx="327">
                  <c:v>31897</c:v>
                </c:pt>
                <c:pt idx="328">
                  <c:v>31926</c:v>
                </c:pt>
                <c:pt idx="329">
                  <c:v>31958</c:v>
                </c:pt>
                <c:pt idx="330">
                  <c:v>31989</c:v>
                </c:pt>
                <c:pt idx="331">
                  <c:v>32020</c:v>
                </c:pt>
                <c:pt idx="332">
                  <c:v>32050</c:v>
                </c:pt>
                <c:pt idx="333">
                  <c:v>32080</c:v>
                </c:pt>
                <c:pt idx="334">
                  <c:v>32111</c:v>
                </c:pt>
                <c:pt idx="335">
                  <c:v>32142</c:v>
                </c:pt>
                <c:pt idx="336">
                  <c:v>32171</c:v>
                </c:pt>
                <c:pt idx="337">
                  <c:v>32202</c:v>
                </c:pt>
                <c:pt idx="338">
                  <c:v>32233</c:v>
                </c:pt>
                <c:pt idx="339">
                  <c:v>32262</c:v>
                </c:pt>
                <c:pt idx="340">
                  <c:v>32294</c:v>
                </c:pt>
                <c:pt idx="341">
                  <c:v>32324</c:v>
                </c:pt>
                <c:pt idx="342">
                  <c:v>32353</c:v>
                </c:pt>
                <c:pt idx="343">
                  <c:v>32386</c:v>
                </c:pt>
                <c:pt idx="344">
                  <c:v>32416</c:v>
                </c:pt>
                <c:pt idx="345">
                  <c:v>32447</c:v>
                </c:pt>
                <c:pt idx="346">
                  <c:v>32477</c:v>
                </c:pt>
                <c:pt idx="347">
                  <c:v>32507</c:v>
                </c:pt>
                <c:pt idx="348">
                  <c:v>32539</c:v>
                </c:pt>
                <c:pt idx="349">
                  <c:v>32567</c:v>
                </c:pt>
                <c:pt idx="350">
                  <c:v>32598</c:v>
                </c:pt>
                <c:pt idx="351">
                  <c:v>32626</c:v>
                </c:pt>
                <c:pt idx="352">
                  <c:v>32659</c:v>
                </c:pt>
                <c:pt idx="353">
                  <c:v>32689</c:v>
                </c:pt>
                <c:pt idx="354">
                  <c:v>32720</c:v>
                </c:pt>
                <c:pt idx="355">
                  <c:v>32751</c:v>
                </c:pt>
                <c:pt idx="356">
                  <c:v>32780</c:v>
                </c:pt>
                <c:pt idx="357">
                  <c:v>32812</c:v>
                </c:pt>
                <c:pt idx="358">
                  <c:v>32842</c:v>
                </c:pt>
                <c:pt idx="359">
                  <c:v>32871</c:v>
                </c:pt>
                <c:pt idx="360">
                  <c:v>32904</c:v>
                </c:pt>
                <c:pt idx="361">
                  <c:v>32932</c:v>
                </c:pt>
                <c:pt idx="362">
                  <c:v>32962</c:v>
                </c:pt>
                <c:pt idx="363">
                  <c:v>32993</c:v>
                </c:pt>
                <c:pt idx="364">
                  <c:v>33024</c:v>
                </c:pt>
                <c:pt idx="365">
                  <c:v>33053</c:v>
                </c:pt>
                <c:pt idx="366">
                  <c:v>33085</c:v>
                </c:pt>
                <c:pt idx="367">
                  <c:v>33116</c:v>
                </c:pt>
                <c:pt idx="368">
                  <c:v>33144</c:v>
                </c:pt>
                <c:pt idx="369">
                  <c:v>33177</c:v>
                </c:pt>
                <c:pt idx="370">
                  <c:v>33207</c:v>
                </c:pt>
                <c:pt idx="371">
                  <c:v>33238</c:v>
                </c:pt>
                <c:pt idx="372">
                  <c:v>33269</c:v>
                </c:pt>
                <c:pt idx="373">
                  <c:v>33297</c:v>
                </c:pt>
                <c:pt idx="374">
                  <c:v>33326</c:v>
                </c:pt>
                <c:pt idx="375">
                  <c:v>33358</c:v>
                </c:pt>
                <c:pt idx="376">
                  <c:v>33389</c:v>
                </c:pt>
                <c:pt idx="377">
                  <c:v>33417</c:v>
                </c:pt>
                <c:pt idx="378">
                  <c:v>33450</c:v>
                </c:pt>
                <c:pt idx="379">
                  <c:v>33480</c:v>
                </c:pt>
                <c:pt idx="380">
                  <c:v>33511</c:v>
                </c:pt>
                <c:pt idx="381">
                  <c:v>33542</c:v>
                </c:pt>
                <c:pt idx="382">
                  <c:v>33571</c:v>
                </c:pt>
                <c:pt idx="383">
                  <c:v>33603</c:v>
                </c:pt>
                <c:pt idx="384">
                  <c:v>33634</c:v>
                </c:pt>
                <c:pt idx="385">
                  <c:v>33662</c:v>
                </c:pt>
                <c:pt idx="386">
                  <c:v>33694</c:v>
                </c:pt>
                <c:pt idx="387">
                  <c:v>33724</c:v>
                </c:pt>
                <c:pt idx="388">
                  <c:v>33753</c:v>
                </c:pt>
                <c:pt idx="389">
                  <c:v>33785</c:v>
                </c:pt>
                <c:pt idx="390">
                  <c:v>33816</c:v>
                </c:pt>
                <c:pt idx="391">
                  <c:v>33847</c:v>
                </c:pt>
                <c:pt idx="392">
                  <c:v>33877</c:v>
                </c:pt>
                <c:pt idx="393">
                  <c:v>33907</c:v>
                </c:pt>
                <c:pt idx="394">
                  <c:v>33938</c:v>
                </c:pt>
                <c:pt idx="395">
                  <c:v>33969</c:v>
                </c:pt>
                <c:pt idx="396">
                  <c:v>33998</c:v>
                </c:pt>
                <c:pt idx="397">
                  <c:v>34026</c:v>
                </c:pt>
                <c:pt idx="398">
                  <c:v>34059</c:v>
                </c:pt>
                <c:pt idx="399">
                  <c:v>34089</c:v>
                </c:pt>
                <c:pt idx="400">
                  <c:v>34120</c:v>
                </c:pt>
                <c:pt idx="401">
                  <c:v>34150</c:v>
                </c:pt>
                <c:pt idx="402">
                  <c:v>34180</c:v>
                </c:pt>
                <c:pt idx="403">
                  <c:v>34212</c:v>
                </c:pt>
                <c:pt idx="404">
                  <c:v>34242</c:v>
                </c:pt>
                <c:pt idx="405">
                  <c:v>34271</c:v>
                </c:pt>
                <c:pt idx="406">
                  <c:v>34303</c:v>
                </c:pt>
                <c:pt idx="407">
                  <c:v>34334</c:v>
                </c:pt>
                <c:pt idx="408">
                  <c:v>34365</c:v>
                </c:pt>
                <c:pt idx="409">
                  <c:v>34393</c:v>
                </c:pt>
                <c:pt idx="410">
                  <c:v>34424</c:v>
                </c:pt>
                <c:pt idx="411">
                  <c:v>34453</c:v>
                </c:pt>
                <c:pt idx="412">
                  <c:v>34485</c:v>
                </c:pt>
                <c:pt idx="413">
                  <c:v>34515</c:v>
                </c:pt>
                <c:pt idx="414">
                  <c:v>34544</c:v>
                </c:pt>
                <c:pt idx="415">
                  <c:v>34577</c:v>
                </c:pt>
                <c:pt idx="416">
                  <c:v>34607</c:v>
                </c:pt>
                <c:pt idx="417">
                  <c:v>34638</c:v>
                </c:pt>
                <c:pt idx="418">
                  <c:v>34668</c:v>
                </c:pt>
                <c:pt idx="419">
                  <c:v>34698</c:v>
                </c:pt>
                <c:pt idx="420">
                  <c:v>34730</c:v>
                </c:pt>
                <c:pt idx="421">
                  <c:v>34758</c:v>
                </c:pt>
                <c:pt idx="422">
                  <c:v>34789</c:v>
                </c:pt>
                <c:pt idx="423">
                  <c:v>34817</c:v>
                </c:pt>
                <c:pt idx="424">
                  <c:v>34850</c:v>
                </c:pt>
                <c:pt idx="425">
                  <c:v>34880</c:v>
                </c:pt>
                <c:pt idx="426">
                  <c:v>34911</c:v>
                </c:pt>
                <c:pt idx="427">
                  <c:v>34942</c:v>
                </c:pt>
                <c:pt idx="428">
                  <c:v>34971</c:v>
                </c:pt>
                <c:pt idx="429">
                  <c:v>35003</c:v>
                </c:pt>
                <c:pt idx="430">
                  <c:v>35033</c:v>
                </c:pt>
                <c:pt idx="431">
                  <c:v>35062</c:v>
                </c:pt>
                <c:pt idx="432">
                  <c:v>35095</c:v>
                </c:pt>
                <c:pt idx="433">
                  <c:v>35124</c:v>
                </c:pt>
                <c:pt idx="434">
                  <c:v>35153</c:v>
                </c:pt>
                <c:pt idx="435">
                  <c:v>35185</c:v>
                </c:pt>
                <c:pt idx="436">
                  <c:v>35216</c:v>
                </c:pt>
                <c:pt idx="437">
                  <c:v>35244</c:v>
                </c:pt>
                <c:pt idx="438">
                  <c:v>35277</c:v>
                </c:pt>
                <c:pt idx="439">
                  <c:v>35307</c:v>
                </c:pt>
                <c:pt idx="440">
                  <c:v>35338</c:v>
                </c:pt>
                <c:pt idx="441">
                  <c:v>35369</c:v>
                </c:pt>
                <c:pt idx="442">
                  <c:v>35398</c:v>
                </c:pt>
                <c:pt idx="443">
                  <c:v>35430</c:v>
                </c:pt>
                <c:pt idx="444">
                  <c:v>35461</c:v>
                </c:pt>
                <c:pt idx="445">
                  <c:v>35489</c:v>
                </c:pt>
                <c:pt idx="446">
                  <c:v>35520</c:v>
                </c:pt>
                <c:pt idx="447">
                  <c:v>35550</c:v>
                </c:pt>
                <c:pt idx="448">
                  <c:v>35580</c:v>
                </c:pt>
                <c:pt idx="449">
                  <c:v>35611</c:v>
                </c:pt>
                <c:pt idx="450">
                  <c:v>35642</c:v>
                </c:pt>
                <c:pt idx="451">
                  <c:v>35671</c:v>
                </c:pt>
                <c:pt idx="452">
                  <c:v>35703</c:v>
                </c:pt>
                <c:pt idx="453">
                  <c:v>35734</c:v>
                </c:pt>
                <c:pt idx="454">
                  <c:v>35762</c:v>
                </c:pt>
                <c:pt idx="455">
                  <c:v>35795</c:v>
                </c:pt>
                <c:pt idx="456">
                  <c:v>35825</c:v>
                </c:pt>
                <c:pt idx="457">
                  <c:v>35853</c:v>
                </c:pt>
                <c:pt idx="458">
                  <c:v>35885</c:v>
                </c:pt>
                <c:pt idx="459">
                  <c:v>35915</c:v>
                </c:pt>
                <c:pt idx="460">
                  <c:v>35944</c:v>
                </c:pt>
                <c:pt idx="461">
                  <c:v>35976</c:v>
                </c:pt>
                <c:pt idx="462">
                  <c:v>36007</c:v>
                </c:pt>
                <c:pt idx="463">
                  <c:v>36038</c:v>
                </c:pt>
                <c:pt idx="464">
                  <c:v>36068</c:v>
                </c:pt>
                <c:pt idx="465">
                  <c:v>36098</c:v>
                </c:pt>
                <c:pt idx="466">
                  <c:v>36129</c:v>
                </c:pt>
                <c:pt idx="467">
                  <c:v>36160</c:v>
                </c:pt>
                <c:pt idx="468">
                  <c:v>36189</c:v>
                </c:pt>
                <c:pt idx="469">
                  <c:v>36217</c:v>
                </c:pt>
                <c:pt idx="470">
                  <c:v>36250</c:v>
                </c:pt>
                <c:pt idx="471">
                  <c:v>36280</c:v>
                </c:pt>
                <c:pt idx="472">
                  <c:v>36311</c:v>
                </c:pt>
                <c:pt idx="473">
                  <c:v>36341</c:v>
                </c:pt>
                <c:pt idx="474">
                  <c:v>36371</c:v>
                </c:pt>
                <c:pt idx="475">
                  <c:v>36403</c:v>
                </c:pt>
                <c:pt idx="476">
                  <c:v>36433</c:v>
                </c:pt>
                <c:pt idx="477">
                  <c:v>36462</c:v>
                </c:pt>
                <c:pt idx="478">
                  <c:v>36494</c:v>
                </c:pt>
                <c:pt idx="479">
                  <c:v>36525</c:v>
                </c:pt>
                <c:pt idx="480">
                  <c:v>36556</c:v>
                </c:pt>
                <c:pt idx="481">
                  <c:v>36585</c:v>
                </c:pt>
                <c:pt idx="482">
                  <c:v>36616</c:v>
                </c:pt>
                <c:pt idx="483">
                  <c:v>36644</c:v>
                </c:pt>
                <c:pt idx="484">
                  <c:v>36677</c:v>
                </c:pt>
                <c:pt idx="485">
                  <c:v>36707</c:v>
                </c:pt>
                <c:pt idx="486">
                  <c:v>36738</c:v>
                </c:pt>
                <c:pt idx="487">
                  <c:v>36769</c:v>
                </c:pt>
                <c:pt idx="488">
                  <c:v>36798</c:v>
                </c:pt>
                <c:pt idx="489">
                  <c:v>36830</c:v>
                </c:pt>
                <c:pt idx="490">
                  <c:v>36860</c:v>
                </c:pt>
                <c:pt idx="491">
                  <c:v>36889</c:v>
                </c:pt>
                <c:pt idx="492">
                  <c:v>36922</c:v>
                </c:pt>
                <c:pt idx="493">
                  <c:v>36950</c:v>
                </c:pt>
                <c:pt idx="494">
                  <c:v>36980</c:v>
                </c:pt>
                <c:pt idx="495">
                  <c:v>37011</c:v>
                </c:pt>
                <c:pt idx="496">
                  <c:v>37042</c:v>
                </c:pt>
                <c:pt idx="497">
                  <c:v>37071</c:v>
                </c:pt>
                <c:pt idx="498">
                  <c:v>37103</c:v>
                </c:pt>
                <c:pt idx="499">
                  <c:v>37134</c:v>
                </c:pt>
                <c:pt idx="500">
                  <c:v>37162</c:v>
                </c:pt>
                <c:pt idx="501">
                  <c:v>37195</c:v>
                </c:pt>
                <c:pt idx="502">
                  <c:v>37225</c:v>
                </c:pt>
                <c:pt idx="503">
                  <c:v>37256</c:v>
                </c:pt>
                <c:pt idx="504">
                  <c:v>37287</c:v>
                </c:pt>
                <c:pt idx="505">
                  <c:v>37315</c:v>
                </c:pt>
                <c:pt idx="506">
                  <c:v>37344</c:v>
                </c:pt>
                <c:pt idx="507">
                  <c:v>37376</c:v>
                </c:pt>
                <c:pt idx="508">
                  <c:v>37407</c:v>
                </c:pt>
                <c:pt idx="509">
                  <c:v>37435</c:v>
                </c:pt>
                <c:pt idx="510">
                  <c:v>37468</c:v>
                </c:pt>
                <c:pt idx="511">
                  <c:v>37498</c:v>
                </c:pt>
                <c:pt idx="512">
                  <c:v>37529</c:v>
                </c:pt>
                <c:pt idx="513">
                  <c:v>37560</c:v>
                </c:pt>
                <c:pt idx="514">
                  <c:v>37589</c:v>
                </c:pt>
                <c:pt idx="515">
                  <c:v>37621</c:v>
                </c:pt>
                <c:pt idx="516">
                  <c:v>37652</c:v>
                </c:pt>
                <c:pt idx="517">
                  <c:v>37680</c:v>
                </c:pt>
                <c:pt idx="518">
                  <c:v>37711</c:v>
                </c:pt>
                <c:pt idx="519">
                  <c:v>37741</c:v>
                </c:pt>
                <c:pt idx="520">
                  <c:v>37771</c:v>
                </c:pt>
                <c:pt idx="521">
                  <c:v>37802</c:v>
                </c:pt>
                <c:pt idx="522">
                  <c:v>37833</c:v>
                </c:pt>
                <c:pt idx="523">
                  <c:v>37862</c:v>
                </c:pt>
                <c:pt idx="524">
                  <c:v>37894</c:v>
                </c:pt>
                <c:pt idx="525">
                  <c:v>37925</c:v>
                </c:pt>
                <c:pt idx="526">
                  <c:v>37953</c:v>
                </c:pt>
                <c:pt idx="527">
                  <c:v>37986</c:v>
                </c:pt>
                <c:pt idx="528">
                  <c:v>38016</c:v>
                </c:pt>
                <c:pt idx="529">
                  <c:v>38044</c:v>
                </c:pt>
                <c:pt idx="530">
                  <c:v>38077</c:v>
                </c:pt>
                <c:pt idx="531">
                  <c:v>38107</c:v>
                </c:pt>
                <c:pt idx="532">
                  <c:v>38138</c:v>
                </c:pt>
                <c:pt idx="533">
                  <c:v>38168</c:v>
                </c:pt>
                <c:pt idx="534">
                  <c:v>38198</c:v>
                </c:pt>
                <c:pt idx="535">
                  <c:v>38230</c:v>
                </c:pt>
                <c:pt idx="536">
                  <c:v>38260</c:v>
                </c:pt>
                <c:pt idx="537">
                  <c:v>38289</c:v>
                </c:pt>
                <c:pt idx="538">
                  <c:v>38321</c:v>
                </c:pt>
                <c:pt idx="539">
                  <c:v>38352</c:v>
                </c:pt>
                <c:pt idx="540">
                  <c:v>38383</c:v>
                </c:pt>
                <c:pt idx="541">
                  <c:v>38411</c:v>
                </c:pt>
                <c:pt idx="542">
                  <c:v>38442</c:v>
                </c:pt>
                <c:pt idx="543">
                  <c:v>38471</c:v>
                </c:pt>
                <c:pt idx="544">
                  <c:v>38503</c:v>
                </c:pt>
                <c:pt idx="545">
                  <c:v>38533</c:v>
                </c:pt>
                <c:pt idx="546">
                  <c:v>38562</c:v>
                </c:pt>
                <c:pt idx="547">
                  <c:v>38595</c:v>
                </c:pt>
                <c:pt idx="548">
                  <c:v>38625</c:v>
                </c:pt>
                <c:pt idx="549">
                  <c:v>38656</c:v>
                </c:pt>
                <c:pt idx="550">
                  <c:v>38686</c:v>
                </c:pt>
                <c:pt idx="551">
                  <c:v>38716</c:v>
                </c:pt>
                <c:pt idx="552">
                  <c:v>38748</c:v>
                </c:pt>
                <c:pt idx="553">
                  <c:v>38776</c:v>
                </c:pt>
                <c:pt idx="554">
                  <c:v>38807</c:v>
                </c:pt>
                <c:pt idx="555">
                  <c:v>38835</c:v>
                </c:pt>
                <c:pt idx="556">
                  <c:v>38868</c:v>
                </c:pt>
                <c:pt idx="557">
                  <c:v>38898</c:v>
                </c:pt>
                <c:pt idx="558">
                  <c:v>38929</c:v>
                </c:pt>
                <c:pt idx="559">
                  <c:v>38960</c:v>
                </c:pt>
                <c:pt idx="560">
                  <c:v>38989</c:v>
                </c:pt>
                <c:pt idx="561">
                  <c:v>39021</c:v>
                </c:pt>
                <c:pt idx="562">
                  <c:v>39051</c:v>
                </c:pt>
                <c:pt idx="563">
                  <c:v>39080</c:v>
                </c:pt>
                <c:pt idx="564">
                  <c:v>39113</c:v>
                </c:pt>
                <c:pt idx="565">
                  <c:v>39141</c:v>
                </c:pt>
                <c:pt idx="566">
                  <c:v>39171</c:v>
                </c:pt>
                <c:pt idx="567">
                  <c:v>39202</c:v>
                </c:pt>
                <c:pt idx="568">
                  <c:v>39233</c:v>
                </c:pt>
                <c:pt idx="569">
                  <c:v>39262</c:v>
                </c:pt>
                <c:pt idx="570">
                  <c:v>39294</c:v>
                </c:pt>
                <c:pt idx="571">
                  <c:v>39325</c:v>
                </c:pt>
                <c:pt idx="572">
                  <c:v>39353</c:v>
                </c:pt>
                <c:pt idx="573">
                  <c:v>39386</c:v>
                </c:pt>
                <c:pt idx="574">
                  <c:v>39416</c:v>
                </c:pt>
                <c:pt idx="575">
                  <c:v>39447</c:v>
                </c:pt>
                <c:pt idx="576">
                  <c:v>39478</c:v>
                </c:pt>
                <c:pt idx="577">
                  <c:v>39507</c:v>
                </c:pt>
                <c:pt idx="578">
                  <c:v>39538</c:v>
                </c:pt>
                <c:pt idx="579">
                  <c:v>39568</c:v>
                </c:pt>
                <c:pt idx="580">
                  <c:v>39598</c:v>
                </c:pt>
                <c:pt idx="581">
                  <c:v>39629</c:v>
                </c:pt>
                <c:pt idx="582">
                  <c:v>39660</c:v>
                </c:pt>
                <c:pt idx="583">
                  <c:v>39689</c:v>
                </c:pt>
                <c:pt idx="584">
                  <c:v>39721</c:v>
                </c:pt>
                <c:pt idx="585">
                  <c:v>39752</c:v>
                </c:pt>
                <c:pt idx="586">
                  <c:v>39780</c:v>
                </c:pt>
                <c:pt idx="587">
                  <c:v>39813</c:v>
                </c:pt>
                <c:pt idx="588">
                  <c:v>39843</c:v>
                </c:pt>
                <c:pt idx="589">
                  <c:v>39871</c:v>
                </c:pt>
                <c:pt idx="590">
                  <c:v>39903</c:v>
                </c:pt>
                <c:pt idx="591">
                  <c:v>39933</c:v>
                </c:pt>
                <c:pt idx="592">
                  <c:v>39962</c:v>
                </c:pt>
                <c:pt idx="593">
                  <c:v>39994</c:v>
                </c:pt>
                <c:pt idx="594">
                  <c:v>40025</c:v>
                </c:pt>
                <c:pt idx="595">
                  <c:v>40056</c:v>
                </c:pt>
                <c:pt idx="596">
                  <c:v>40086</c:v>
                </c:pt>
                <c:pt idx="597">
                  <c:v>40116</c:v>
                </c:pt>
                <c:pt idx="598">
                  <c:v>40147</c:v>
                </c:pt>
                <c:pt idx="599">
                  <c:v>40178</c:v>
                </c:pt>
                <c:pt idx="600">
                  <c:v>40207</c:v>
                </c:pt>
                <c:pt idx="601">
                  <c:v>40235</c:v>
                </c:pt>
                <c:pt idx="602">
                  <c:v>40268</c:v>
                </c:pt>
                <c:pt idx="603">
                  <c:v>40298</c:v>
                </c:pt>
                <c:pt idx="604">
                  <c:v>40329</c:v>
                </c:pt>
                <c:pt idx="605">
                  <c:v>40359</c:v>
                </c:pt>
                <c:pt idx="606">
                  <c:v>40389</c:v>
                </c:pt>
                <c:pt idx="607">
                  <c:v>40421</c:v>
                </c:pt>
                <c:pt idx="608">
                  <c:v>40451</c:v>
                </c:pt>
                <c:pt idx="609">
                  <c:v>40480</c:v>
                </c:pt>
                <c:pt idx="610">
                  <c:v>40512</c:v>
                </c:pt>
                <c:pt idx="611">
                  <c:v>40543</c:v>
                </c:pt>
                <c:pt idx="612">
                  <c:v>40574</c:v>
                </c:pt>
                <c:pt idx="613">
                  <c:v>40602</c:v>
                </c:pt>
                <c:pt idx="614">
                  <c:v>40633</c:v>
                </c:pt>
                <c:pt idx="615">
                  <c:v>40662</c:v>
                </c:pt>
                <c:pt idx="616">
                  <c:v>40694</c:v>
                </c:pt>
                <c:pt idx="617">
                  <c:v>40724</c:v>
                </c:pt>
                <c:pt idx="618">
                  <c:v>40753</c:v>
                </c:pt>
                <c:pt idx="619">
                  <c:v>40786</c:v>
                </c:pt>
                <c:pt idx="620">
                  <c:v>40816</c:v>
                </c:pt>
                <c:pt idx="621">
                  <c:v>40847</c:v>
                </c:pt>
                <c:pt idx="622">
                  <c:v>40877</c:v>
                </c:pt>
                <c:pt idx="623">
                  <c:v>40907</c:v>
                </c:pt>
                <c:pt idx="624">
                  <c:v>40939</c:v>
                </c:pt>
                <c:pt idx="625">
                  <c:v>40968</c:v>
                </c:pt>
                <c:pt idx="626">
                  <c:v>40998</c:v>
                </c:pt>
                <c:pt idx="627">
                  <c:v>41029</c:v>
                </c:pt>
                <c:pt idx="628">
                  <c:v>41060</c:v>
                </c:pt>
                <c:pt idx="629">
                  <c:v>41089</c:v>
                </c:pt>
                <c:pt idx="630">
                  <c:v>41121</c:v>
                </c:pt>
                <c:pt idx="631">
                  <c:v>41152</c:v>
                </c:pt>
                <c:pt idx="632">
                  <c:v>41180</c:v>
                </c:pt>
                <c:pt idx="633">
                  <c:v>41213</c:v>
                </c:pt>
                <c:pt idx="634">
                  <c:v>41243</c:v>
                </c:pt>
                <c:pt idx="635">
                  <c:v>41274</c:v>
                </c:pt>
                <c:pt idx="636">
                  <c:v>41305</c:v>
                </c:pt>
                <c:pt idx="637">
                  <c:v>41333</c:v>
                </c:pt>
                <c:pt idx="638">
                  <c:v>41362</c:v>
                </c:pt>
                <c:pt idx="639">
                  <c:v>41394</c:v>
                </c:pt>
                <c:pt idx="640">
                  <c:v>41425</c:v>
                </c:pt>
                <c:pt idx="641">
                  <c:v>41453</c:v>
                </c:pt>
                <c:pt idx="642">
                  <c:v>41486</c:v>
                </c:pt>
                <c:pt idx="643">
                  <c:v>41516</c:v>
                </c:pt>
                <c:pt idx="644">
                  <c:v>41547</c:v>
                </c:pt>
                <c:pt idx="645">
                  <c:v>41578</c:v>
                </c:pt>
                <c:pt idx="646">
                  <c:v>41607</c:v>
                </c:pt>
                <c:pt idx="647">
                  <c:v>41639</c:v>
                </c:pt>
                <c:pt idx="648">
                  <c:v>41670</c:v>
                </c:pt>
                <c:pt idx="649">
                  <c:v>41698</c:v>
                </c:pt>
                <c:pt idx="650">
                  <c:v>41729</c:v>
                </c:pt>
                <c:pt idx="651">
                  <c:v>41759</c:v>
                </c:pt>
                <c:pt idx="652">
                  <c:v>41789</c:v>
                </c:pt>
                <c:pt idx="653">
                  <c:v>41820</c:v>
                </c:pt>
                <c:pt idx="654">
                  <c:v>41851</c:v>
                </c:pt>
                <c:pt idx="655">
                  <c:v>41880</c:v>
                </c:pt>
                <c:pt idx="656">
                  <c:v>41912</c:v>
                </c:pt>
                <c:pt idx="657">
                  <c:v>41943</c:v>
                </c:pt>
                <c:pt idx="658">
                  <c:v>41971</c:v>
                </c:pt>
                <c:pt idx="659">
                  <c:v>42004</c:v>
                </c:pt>
                <c:pt idx="660">
                  <c:v>42034</c:v>
                </c:pt>
                <c:pt idx="661">
                  <c:v>42062</c:v>
                </c:pt>
                <c:pt idx="662">
                  <c:v>42094</c:v>
                </c:pt>
                <c:pt idx="663">
                  <c:v>42124</c:v>
                </c:pt>
                <c:pt idx="664">
                  <c:v>42153</c:v>
                </c:pt>
                <c:pt idx="665">
                  <c:v>42185</c:v>
                </c:pt>
                <c:pt idx="666">
                  <c:v>42216</c:v>
                </c:pt>
                <c:pt idx="667">
                  <c:v>42247</c:v>
                </c:pt>
                <c:pt idx="668">
                  <c:v>42277</c:v>
                </c:pt>
                <c:pt idx="669">
                  <c:v>42307</c:v>
                </c:pt>
                <c:pt idx="670">
                  <c:v>42338</c:v>
                </c:pt>
                <c:pt idx="671">
                  <c:v>42369</c:v>
                </c:pt>
                <c:pt idx="672">
                  <c:v>42398</c:v>
                </c:pt>
                <c:pt idx="673">
                  <c:v>42429</c:v>
                </c:pt>
                <c:pt idx="674">
                  <c:v>42460</c:v>
                </c:pt>
                <c:pt idx="675">
                  <c:v>42489</c:v>
                </c:pt>
                <c:pt idx="676">
                  <c:v>42521</c:v>
                </c:pt>
                <c:pt idx="677">
                  <c:v>42551</c:v>
                </c:pt>
                <c:pt idx="678">
                  <c:v>42580</c:v>
                </c:pt>
                <c:pt idx="679">
                  <c:v>42613</c:v>
                </c:pt>
                <c:pt idx="680">
                  <c:v>42643</c:v>
                </c:pt>
                <c:pt idx="681">
                  <c:v>42674</c:v>
                </c:pt>
                <c:pt idx="682">
                  <c:v>42704</c:v>
                </c:pt>
                <c:pt idx="683">
                  <c:v>42734</c:v>
                </c:pt>
                <c:pt idx="684">
                  <c:v>42766</c:v>
                </c:pt>
                <c:pt idx="685">
                  <c:v>42794</c:v>
                </c:pt>
                <c:pt idx="686">
                  <c:v>42825</c:v>
                </c:pt>
                <c:pt idx="687">
                  <c:v>42853</c:v>
                </c:pt>
                <c:pt idx="688">
                  <c:v>42886</c:v>
                </c:pt>
                <c:pt idx="689">
                  <c:v>42916</c:v>
                </c:pt>
                <c:pt idx="690">
                  <c:v>42947</c:v>
                </c:pt>
                <c:pt idx="691">
                  <c:v>42978</c:v>
                </c:pt>
                <c:pt idx="692">
                  <c:v>43007</c:v>
                </c:pt>
                <c:pt idx="693">
                  <c:v>43039</c:v>
                </c:pt>
                <c:pt idx="694">
                  <c:v>43069</c:v>
                </c:pt>
                <c:pt idx="695">
                  <c:v>43098</c:v>
                </c:pt>
                <c:pt idx="696">
                  <c:v>43131</c:v>
                </c:pt>
                <c:pt idx="697">
                  <c:v>43159</c:v>
                </c:pt>
                <c:pt idx="698">
                  <c:v>43188</c:v>
                </c:pt>
                <c:pt idx="699">
                  <c:v>43220</c:v>
                </c:pt>
                <c:pt idx="700">
                  <c:v>43251</c:v>
                </c:pt>
                <c:pt idx="701">
                  <c:v>43280</c:v>
                </c:pt>
                <c:pt idx="702">
                  <c:v>43312</c:v>
                </c:pt>
                <c:pt idx="703">
                  <c:v>43343</c:v>
                </c:pt>
                <c:pt idx="704">
                  <c:v>43371</c:v>
                </c:pt>
                <c:pt idx="705">
                  <c:v>43404</c:v>
                </c:pt>
                <c:pt idx="706">
                  <c:v>43434</c:v>
                </c:pt>
                <c:pt idx="707">
                  <c:v>43465</c:v>
                </c:pt>
                <c:pt idx="708">
                  <c:v>43496</c:v>
                </c:pt>
                <c:pt idx="709">
                  <c:v>43524</c:v>
                </c:pt>
                <c:pt idx="710">
                  <c:v>43553</c:v>
                </c:pt>
                <c:pt idx="711">
                  <c:v>43585</c:v>
                </c:pt>
                <c:pt idx="712">
                  <c:v>43616</c:v>
                </c:pt>
                <c:pt idx="713">
                  <c:v>43644</c:v>
                </c:pt>
                <c:pt idx="714">
                  <c:v>43677</c:v>
                </c:pt>
                <c:pt idx="715">
                  <c:v>43707</c:v>
                </c:pt>
                <c:pt idx="716">
                  <c:v>43738</c:v>
                </c:pt>
                <c:pt idx="717">
                  <c:v>43769</c:v>
                </c:pt>
                <c:pt idx="718">
                  <c:v>43798</c:v>
                </c:pt>
                <c:pt idx="719">
                  <c:v>43830</c:v>
                </c:pt>
                <c:pt idx="720">
                  <c:v>43861</c:v>
                </c:pt>
                <c:pt idx="721">
                  <c:v>43889</c:v>
                </c:pt>
                <c:pt idx="722">
                  <c:v>43921</c:v>
                </c:pt>
                <c:pt idx="723">
                  <c:v>43951</c:v>
                </c:pt>
                <c:pt idx="724">
                  <c:v>43980</c:v>
                </c:pt>
                <c:pt idx="725">
                  <c:v>44012</c:v>
                </c:pt>
                <c:pt idx="726">
                  <c:v>44043</c:v>
                </c:pt>
                <c:pt idx="727">
                  <c:v>44074</c:v>
                </c:pt>
                <c:pt idx="728">
                  <c:v>44104</c:v>
                </c:pt>
                <c:pt idx="729">
                  <c:v>44134</c:v>
                </c:pt>
                <c:pt idx="730">
                  <c:v>44165</c:v>
                </c:pt>
                <c:pt idx="731">
                  <c:v>44196</c:v>
                </c:pt>
                <c:pt idx="732">
                  <c:v>44225</c:v>
                </c:pt>
                <c:pt idx="733">
                  <c:v>44253</c:v>
                </c:pt>
                <c:pt idx="734">
                  <c:v>44286</c:v>
                </c:pt>
                <c:pt idx="735">
                  <c:v>44316</c:v>
                </c:pt>
                <c:pt idx="736">
                  <c:v>44347</c:v>
                </c:pt>
                <c:pt idx="737">
                  <c:v>44377</c:v>
                </c:pt>
                <c:pt idx="738">
                  <c:v>44407</c:v>
                </c:pt>
                <c:pt idx="739">
                  <c:v>44439</c:v>
                </c:pt>
                <c:pt idx="740">
                  <c:v>44469</c:v>
                </c:pt>
                <c:pt idx="741">
                  <c:v>44500</c:v>
                </c:pt>
                <c:pt idx="742">
                  <c:v>44530</c:v>
                </c:pt>
                <c:pt idx="743">
                  <c:v>44561</c:v>
                </c:pt>
              </c:numCache>
            </c:numRef>
          </c:cat>
          <c:val>
            <c:numRef>
              <c:f>Data!$BH$300:$BH$1043</c:f>
              <c:numCache>
                <c:formatCode>0.0%</c:formatCode>
                <c:ptCount val="744"/>
                <c:pt idx="0">
                  <c:v>1.3660258946232691E-2</c:v>
                </c:pt>
                <c:pt idx="1">
                  <c:v>1.6606272273699221E-2</c:v>
                </c:pt>
                <c:pt idx="2">
                  <c:v>1.9957679797614744E-2</c:v>
                </c:pt>
                <c:pt idx="3">
                  <c:v>1.9450560971123777E-2</c:v>
                </c:pt>
                <c:pt idx="4">
                  <c:v>1.6920042987641055E-2</c:v>
                </c:pt>
                <c:pt idx="5">
                  <c:v>1.6773366127898794E-2</c:v>
                </c:pt>
                <c:pt idx="6">
                  <c:v>2.0728157088812822E-2</c:v>
                </c:pt>
                <c:pt idx="7">
                  <c:v>1.9733146067415726E-2</c:v>
                </c:pt>
                <c:pt idx="8">
                  <c:v>2.3098654708520183E-2</c:v>
                </c:pt>
                <c:pt idx="9">
                  <c:v>2.1947424611350443E-2</c:v>
                </c:pt>
                <c:pt idx="10">
                  <c:v>1.937648541591646E-2</c:v>
                </c:pt>
                <c:pt idx="11">
                  <c:v>1.8272586473928765E-2</c:v>
                </c:pt>
                <c:pt idx="12">
                  <c:v>1.4529750728391064E-2</c:v>
                </c:pt>
                <c:pt idx="13">
                  <c:v>1.4044766708701133E-2</c:v>
                </c:pt>
                <c:pt idx="14">
                  <c:v>1.0294620350445739E-2</c:v>
                </c:pt>
                <c:pt idx="15">
                  <c:v>9.3128158015617843E-3</c:v>
                </c:pt>
                <c:pt idx="16">
                  <c:v>9.6242788461538414E-3</c:v>
                </c:pt>
                <c:pt idx="17">
                  <c:v>7.2749999999999967E-3</c:v>
                </c:pt>
                <c:pt idx="18">
                  <c:v>5.9864589574595492E-3</c:v>
                </c:pt>
                <c:pt idx="19">
                  <c:v>3.5130013221683631E-3</c:v>
                </c:pt>
                <c:pt idx="20">
                  <c:v>6.2065787501873124E-3</c:v>
                </c:pt>
                <c:pt idx="21">
                  <c:v>5.5476828912853285E-3</c:v>
                </c:pt>
                <c:pt idx="22">
                  <c:v>3.265002804262479E-3</c:v>
                </c:pt>
                <c:pt idx="23">
                  <c:v>3.4842068483577904E-3</c:v>
                </c:pt>
                <c:pt idx="24">
                  <c:v>5.3193375944218454E-3</c:v>
                </c:pt>
                <c:pt idx="25">
                  <c:v>5.5774842767295635E-3</c:v>
                </c:pt>
                <c:pt idx="26">
                  <c:v>9.8343493889288328E-3</c:v>
                </c:pt>
                <c:pt idx="27">
                  <c:v>1.303542611894544E-2</c:v>
                </c:pt>
                <c:pt idx="28">
                  <c:v>1.7495176924366938E-2</c:v>
                </c:pt>
                <c:pt idx="29">
                  <c:v>2.3358995433789956E-2</c:v>
                </c:pt>
                <c:pt idx="30">
                  <c:v>1.9171275974583554E-2</c:v>
                </c:pt>
                <c:pt idx="31">
                  <c:v>1.907418132611638E-2</c:v>
                </c:pt>
                <c:pt idx="32">
                  <c:v>2.3313250399857814E-2</c:v>
                </c:pt>
                <c:pt idx="33">
                  <c:v>2.3235767869780599E-2</c:v>
                </c:pt>
                <c:pt idx="34">
                  <c:v>1.7477719241888845E-2</c:v>
                </c:pt>
                <c:pt idx="35">
                  <c:v>1.9641648177496036E-2</c:v>
                </c:pt>
                <c:pt idx="36">
                  <c:v>1.6718066465256795E-2</c:v>
                </c:pt>
                <c:pt idx="37">
                  <c:v>1.7665083216674433E-2</c:v>
                </c:pt>
                <c:pt idx="38">
                  <c:v>1.6210809674027347E-2</c:v>
                </c:pt>
                <c:pt idx="39">
                  <c:v>1.3631862464183388E-2</c:v>
                </c:pt>
                <c:pt idx="40">
                  <c:v>1.2781129943502834E-2</c:v>
                </c:pt>
                <c:pt idx="41">
                  <c:v>1.5335340925472105E-2</c:v>
                </c:pt>
                <c:pt idx="42">
                  <c:v>1.5527519166787206E-2</c:v>
                </c:pt>
                <c:pt idx="43">
                  <c:v>1.2745517241379296E-2</c:v>
                </c:pt>
                <c:pt idx="44">
                  <c:v>1.4510125523012556E-2</c:v>
                </c:pt>
                <c:pt idx="45">
                  <c:v>1.1986282934738544E-2</c:v>
                </c:pt>
                <c:pt idx="46">
                  <c:v>1.3256198279393699E-2</c:v>
                </c:pt>
                <c:pt idx="47">
                  <c:v>1.216571047720607E-2</c:v>
                </c:pt>
                <c:pt idx="48">
                  <c:v>1.0660685358255442E-2</c:v>
                </c:pt>
                <c:pt idx="49">
                  <c:v>9.8509511568123306E-3</c:v>
                </c:pt>
                <c:pt idx="50">
                  <c:v>1.060479108635097E-2</c:v>
                </c:pt>
                <c:pt idx="51">
                  <c:v>1.0385084319154282E-2</c:v>
                </c:pt>
                <c:pt idx="52">
                  <c:v>1.0089456264775407E-2</c:v>
                </c:pt>
                <c:pt idx="53">
                  <c:v>1.1485263802178972E-2</c:v>
                </c:pt>
                <c:pt idx="54">
                  <c:v>1.0135782640057697E-2</c:v>
                </c:pt>
                <c:pt idx="55">
                  <c:v>1.0794579005254802E-2</c:v>
                </c:pt>
                <c:pt idx="56">
                  <c:v>1.1280498930862429E-2</c:v>
                </c:pt>
                <c:pt idx="57">
                  <c:v>1.1054994107942494E-2</c:v>
                </c:pt>
                <c:pt idx="58">
                  <c:v>1.0929538024164881E-2</c:v>
                </c:pt>
                <c:pt idx="59">
                  <c:v>1.1567315634218291E-2</c:v>
                </c:pt>
                <c:pt idx="60">
                  <c:v>1.0044367291000451E-2</c:v>
                </c:pt>
                <c:pt idx="61">
                  <c:v>9.8216333066453027E-3</c:v>
                </c:pt>
                <c:pt idx="62">
                  <c:v>1.2297548746518096E-2</c:v>
                </c:pt>
                <c:pt idx="63">
                  <c:v>1.0399358096734368E-2</c:v>
                </c:pt>
                <c:pt idx="64">
                  <c:v>1.0609201538113538E-2</c:v>
                </c:pt>
                <c:pt idx="65">
                  <c:v>1.5516852116024715E-2</c:v>
                </c:pt>
                <c:pt idx="66">
                  <c:v>1.4554193548387093E-2</c:v>
                </c:pt>
                <c:pt idx="67">
                  <c:v>1.2803689342663752E-2</c:v>
                </c:pt>
                <c:pt idx="68">
                  <c:v>1.1837936860827042E-2</c:v>
                </c:pt>
                <c:pt idx="69">
                  <c:v>9.7644405972733203E-3</c:v>
                </c:pt>
                <c:pt idx="70">
                  <c:v>9.540877633446132E-3</c:v>
                </c:pt>
                <c:pt idx="71">
                  <c:v>9.6306004543979182E-3</c:v>
                </c:pt>
                <c:pt idx="72">
                  <c:v>8.9585529715762308E-3</c:v>
                </c:pt>
                <c:pt idx="73">
                  <c:v>6.6754176715632593E-3</c:v>
                </c:pt>
                <c:pt idx="74">
                  <c:v>1.2725343494340464E-2</c:v>
                </c:pt>
                <c:pt idx="75">
                  <c:v>1.0722653195695146E-2</c:v>
                </c:pt>
                <c:pt idx="76">
                  <c:v>1.3979303378613729E-2</c:v>
                </c:pt>
                <c:pt idx="77">
                  <c:v>1.4712381401935336E-2</c:v>
                </c:pt>
                <c:pt idx="78">
                  <c:v>1.4791004784689005E-2</c:v>
                </c:pt>
                <c:pt idx="79">
                  <c:v>1.7197120622568091E-2</c:v>
                </c:pt>
                <c:pt idx="80">
                  <c:v>2.1749696969696961E-2</c:v>
                </c:pt>
                <c:pt idx="81">
                  <c:v>1.8983241895261842E-2</c:v>
                </c:pt>
                <c:pt idx="82">
                  <c:v>1.726974518334369E-2</c:v>
                </c:pt>
                <c:pt idx="83">
                  <c:v>2.2670003734594796E-2</c:v>
                </c:pt>
                <c:pt idx="84">
                  <c:v>1.8860360235538616E-2</c:v>
                </c:pt>
                <c:pt idx="85">
                  <c:v>1.673482830145194E-2</c:v>
                </c:pt>
                <c:pt idx="86">
                  <c:v>1.5401286031042127E-2</c:v>
                </c:pt>
                <c:pt idx="87">
                  <c:v>1.0152556111052015E-2</c:v>
                </c:pt>
                <c:pt idx="88">
                  <c:v>1.3060960933991915E-2</c:v>
                </c:pt>
                <c:pt idx="89">
                  <c:v>6.5840600176522573E-3</c:v>
                </c:pt>
                <c:pt idx="90">
                  <c:v>4.6332981530343084E-3</c:v>
                </c:pt>
                <c:pt idx="91">
                  <c:v>4.2001196070055521E-3</c:v>
                </c:pt>
                <c:pt idx="92">
                  <c:v>1.6830193361596496E-3</c:v>
                </c:pt>
                <c:pt idx="93">
                  <c:v>2.3024494142688534E-5</c:v>
                </c:pt>
                <c:pt idx="94">
                  <c:v>-1.0370212765957523E-3</c:v>
                </c:pt>
                <c:pt idx="95">
                  <c:v>-1.7696631077018729E-3</c:v>
                </c:pt>
                <c:pt idx="96">
                  <c:v>2.3640416305290568E-3</c:v>
                </c:pt>
                <c:pt idx="97">
                  <c:v>4.0263742166517513E-3</c:v>
                </c:pt>
                <c:pt idx="98">
                  <c:v>2.6904212860310306E-3</c:v>
                </c:pt>
                <c:pt idx="99">
                  <c:v>-1.6765836663592548E-3</c:v>
                </c:pt>
                <c:pt idx="100">
                  <c:v>-3.4923145520875595E-3</c:v>
                </c:pt>
                <c:pt idx="101">
                  <c:v>-4.8507330789315101E-4</c:v>
                </c:pt>
                <c:pt idx="102">
                  <c:v>3.0679271536730099E-3</c:v>
                </c:pt>
                <c:pt idx="103">
                  <c:v>2.1223022455998455E-3</c:v>
                </c:pt>
                <c:pt idx="104">
                  <c:v>2.0808025713450751E-4</c:v>
                </c:pt>
                <c:pt idx="105">
                  <c:v>-1.386415240305576E-3</c:v>
                </c:pt>
                <c:pt idx="106">
                  <c:v>-5.5915234843591441E-3</c:v>
                </c:pt>
                <c:pt idx="107">
                  <c:v>-6.160727902946278E-3</c:v>
                </c:pt>
                <c:pt idx="108">
                  <c:v>-6.0030987282788176E-3</c:v>
                </c:pt>
                <c:pt idx="109">
                  <c:v>-3.922354020177321E-3</c:v>
                </c:pt>
                <c:pt idx="110">
                  <c:v>-5.6857472170229462E-3</c:v>
                </c:pt>
                <c:pt idx="111">
                  <c:v>-5.8911544025460477E-3</c:v>
                </c:pt>
                <c:pt idx="112">
                  <c:v>-9.3663754107867689E-3</c:v>
                </c:pt>
                <c:pt idx="113">
                  <c:v>-7.5512966942994642E-3</c:v>
                </c:pt>
                <c:pt idx="114">
                  <c:v>-3.0242251987367963E-3</c:v>
                </c:pt>
                <c:pt idx="115">
                  <c:v>-7.1745702020730787E-3</c:v>
                </c:pt>
                <c:pt idx="116">
                  <c:v>-1.186828178694159E-2</c:v>
                </c:pt>
                <c:pt idx="117">
                  <c:v>-8.848218839983539E-3</c:v>
                </c:pt>
                <c:pt idx="118">
                  <c:v>-1.013351668265644E-2</c:v>
                </c:pt>
                <c:pt idx="119">
                  <c:v>-1.6034859873995222E-2</c:v>
                </c:pt>
                <c:pt idx="120">
                  <c:v>-9.5359962361797057E-3</c:v>
                </c:pt>
                <c:pt idx="121">
                  <c:v>-4.4389944134078235E-3</c:v>
                </c:pt>
                <c:pt idx="122">
                  <c:v>-8.0062099743389431E-3</c:v>
                </c:pt>
                <c:pt idx="123">
                  <c:v>-9.1571933267909772E-3</c:v>
                </c:pt>
                <c:pt idx="124">
                  <c:v>-5.9732984977139136E-3</c:v>
                </c:pt>
                <c:pt idx="125">
                  <c:v>-9.1240924092410303E-4</c:v>
                </c:pt>
                <c:pt idx="126">
                  <c:v>-3.0961050608584312E-3</c:v>
                </c:pt>
                <c:pt idx="127">
                  <c:v>-7.2065554465162024E-3</c:v>
                </c:pt>
                <c:pt idx="128">
                  <c:v>-9.2696021850136451E-3</c:v>
                </c:pt>
                <c:pt idx="129">
                  <c:v>-8.935615615615608E-3</c:v>
                </c:pt>
                <c:pt idx="130">
                  <c:v>-3.4521100917431283E-3</c:v>
                </c:pt>
                <c:pt idx="131">
                  <c:v>-9.3498969072164997E-3</c:v>
                </c:pt>
                <c:pt idx="132">
                  <c:v>-7.4156195244054965E-3</c:v>
                </c:pt>
                <c:pt idx="133">
                  <c:v>-8.3967441860465161E-3</c:v>
                </c:pt>
                <c:pt idx="134">
                  <c:v>-3.2813199082843206E-3</c:v>
                </c:pt>
                <c:pt idx="135">
                  <c:v>-1.0603549783549784E-2</c:v>
                </c:pt>
                <c:pt idx="136">
                  <c:v>-1.1426142728093946E-2</c:v>
                </c:pt>
                <c:pt idx="137">
                  <c:v>-1.3659919759277828E-2</c:v>
                </c:pt>
                <c:pt idx="138">
                  <c:v>-1.2859820046034726E-2</c:v>
                </c:pt>
                <c:pt idx="139">
                  <c:v>-9.098905382207409E-3</c:v>
                </c:pt>
                <c:pt idx="140">
                  <c:v>-4.8034045149481439E-3</c:v>
                </c:pt>
                <c:pt idx="141">
                  <c:v>-1.095039796243244E-3</c:v>
                </c:pt>
                <c:pt idx="142">
                  <c:v>-1.5478965847430595E-3</c:v>
                </c:pt>
                <c:pt idx="143">
                  <c:v>-3.0869115486335669E-3</c:v>
                </c:pt>
                <c:pt idx="144">
                  <c:v>-6.0806696170867744E-3</c:v>
                </c:pt>
                <c:pt idx="145">
                  <c:v>-6.9340283381814707E-3</c:v>
                </c:pt>
                <c:pt idx="146">
                  <c:v>-7.0222388059701449E-3</c:v>
                </c:pt>
                <c:pt idx="147">
                  <c:v>-7.4588223274821286E-3</c:v>
                </c:pt>
                <c:pt idx="148">
                  <c:v>-7.4751720989683218E-3</c:v>
                </c:pt>
                <c:pt idx="149">
                  <c:v>-5.79851409370917E-3</c:v>
                </c:pt>
                <c:pt idx="150">
                  <c:v>-5.6282316789272799E-3</c:v>
                </c:pt>
                <c:pt idx="151">
                  <c:v>-1.0479789359978398E-2</c:v>
                </c:pt>
                <c:pt idx="152">
                  <c:v>-9.8795205789235577E-3</c:v>
                </c:pt>
                <c:pt idx="153">
                  <c:v>-9.092217243233551E-3</c:v>
                </c:pt>
                <c:pt idx="154">
                  <c:v>-1.0192932201937094E-2</c:v>
                </c:pt>
                <c:pt idx="155">
                  <c:v>-9.7362642947903394E-3</c:v>
                </c:pt>
                <c:pt idx="156">
                  <c:v>-1.0089482030509349E-2</c:v>
                </c:pt>
                <c:pt idx="157">
                  <c:v>-8.9343266475644806E-3</c:v>
                </c:pt>
                <c:pt idx="158">
                  <c:v>-6.3443902439024383E-3</c:v>
                </c:pt>
                <c:pt idx="159">
                  <c:v>-3.4507749836402701E-3</c:v>
                </c:pt>
                <c:pt idx="160">
                  <c:v>-4.5272415435922003E-3</c:v>
                </c:pt>
                <c:pt idx="161">
                  <c:v>-7.4133896029157653E-5</c:v>
                </c:pt>
                <c:pt idx="162">
                  <c:v>-7.5116466457216674E-3</c:v>
                </c:pt>
                <c:pt idx="163">
                  <c:v>-3.1674820143884896E-3</c:v>
                </c:pt>
                <c:pt idx="164">
                  <c:v>1.9013317347597453E-3</c:v>
                </c:pt>
                <c:pt idx="165">
                  <c:v>3.893020592852528E-3</c:v>
                </c:pt>
                <c:pt idx="166">
                  <c:v>1.3217557315548148E-2</c:v>
                </c:pt>
                <c:pt idx="167">
                  <c:v>1.4629410558687869E-2</c:v>
                </c:pt>
                <c:pt idx="168">
                  <c:v>1.4478291394843121E-2</c:v>
                </c:pt>
                <c:pt idx="169">
                  <c:v>1.4685653710247354E-2</c:v>
                </c:pt>
                <c:pt idx="170">
                  <c:v>1.4835096829112562E-2</c:v>
                </c:pt>
                <c:pt idx="171">
                  <c:v>1.5950036540803889E-2</c:v>
                </c:pt>
                <c:pt idx="172">
                  <c:v>2.0563684692942244E-2</c:v>
                </c:pt>
                <c:pt idx="173">
                  <c:v>2.5207906976744188E-2</c:v>
                </c:pt>
                <c:pt idx="174">
                  <c:v>3.1280479132517955E-2</c:v>
                </c:pt>
                <c:pt idx="175">
                  <c:v>4.0016521136521127E-2</c:v>
                </c:pt>
                <c:pt idx="176">
                  <c:v>6.3954252439408235E-2</c:v>
                </c:pt>
                <c:pt idx="177">
                  <c:v>4.5354695534506065E-2</c:v>
                </c:pt>
                <c:pt idx="178">
                  <c:v>5.3778656567100167E-2</c:v>
                </c:pt>
                <c:pt idx="179">
                  <c:v>5.5647444574095678E-2</c:v>
                </c:pt>
                <c:pt idx="180">
                  <c:v>4.01645414393349E-2</c:v>
                </c:pt>
                <c:pt idx="181">
                  <c:v>3.4339431302855744E-2</c:v>
                </c:pt>
                <c:pt idx="182">
                  <c:v>2.0887677543186184E-2</c:v>
                </c:pt>
                <c:pt idx="183">
                  <c:v>1.3329026345933567E-2</c:v>
                </c:pt>
                <c:pt idx="184">
                  <c:v>1.1955205704882066E-2</c:v>
                </c:pt>
                <c:pt idx="185">
                  <c:v>3.2668578632209372E-3</c:v>
                </c:pt>
                <c:pt idx="186">
                  <c:v>6.8814084507042295E-3</c:v>
                </c:pt>
                <c:pt idx="187">
                  <c:v>7.9949171270718156E-3</c:v>
                </c:pt>
                <c:pt idx="188">
                  <c:v>6.3925909145105542E-3</c:v>
                </c:pt>
                <c:pt idx="189">
                  <c:v>6.7964420485175231E-3</c:v>
                </c:pt>
                <c:pt idx="190">
                  <c:v>2.4248049101271568E-3</c:v>
                </c:pt>
                <c:pt idx="191">
                  <c:v>8.4205809956757749E-3</c:v>
                </c:pt>
                <c:pt idx="192">
                  <c:v>-1.0816696410866494E-3</c:v>
                </c:pt>
                <c:pt idx="193">
                  <c:v>1.0569451409087049E-4</c:v>
                </c:pt>
                <c:pt idx="194">
                  <c:v>5.9916570983750278E-3</c:v>
                </c:pt>
                <c:pt idx="195">
                  <c:v>6.8101062573789894E-3</c:v>
                </c:pt>
                <c:pt idx="196">
                  <c:v>5.1274545817528439E-3</c:v>
                </c:pt>
                <c:pt idx="197">
                  <c:v>8.8368469505178265E-3</c:v>
                </c:pt>
                <c:pt idx="198">
                  <c:v>9.5470533642691424E-3</c:v>
                </c:pt>
                <c:pt idx="199">
                  <c:v>1.2001125255077252E-2</c:v>
                </c:pt>
                <c:pt idx="200">
                  <c:v>1.436977575066517E-2</c:v>
                </c:pt>
                <c:pt idx="201">
                  <c:v>1.7713916423712353E-2</c:v>
                </c:pt>
                <c:pt idx="202">
                  <c:v>2.2534260528893249E-2</c:v>
                </c:pt>
                <c:pt idx="203">
                  <c:v>2.4100361064582188E-2</c:v>
                </c:pt>
                <c:pt idx="204">
                  <c:v>2.3108295599333528E-2</c:v>
                </c:pt>
                <c:pt idx="205">
                  <c:v>2.1258701662993401E-2</c:v>
                </c:pt>
                <c:pt idx="206">
                  <c:v>2.8198207681365578E-2</c:v>
                </c:pt>
                <c:pt idx="207">
                  <c:v>2.7877399431125563E-2</c:v>
                </c:pt>
                <c:pt idx="208">
                  <c:v>3.1048913857677898E-2</c:v>
                </c:pt>
                <c:pt idx="209">
                  <c:v>3.1682229299363041E-2</c:v>
                </c:pt>
                <c:pt idx="210">
                  <c:v>3.1192240768841681E-2</c:v>
                </c:pt>
                <c:pt idx="211">
                  <c:v>3.655799937997313E-2</c:v>
                </c:pt>
                <c:pt idx="212">
                  <c:v>3.6829963741841915E-2</c:v>
                </c:pt>
                <c:pt idx="213">
                  <c:v>3.976440545808968E-2</c:v>
                </c:pt>
                <c:pt idx="214">
                  <c:v>3.7418943372350549E-2</c:v>
                </c:pt>
                <c:pt idx="215">
                  <c:v>3.6691041009463729E-2</c:v>
                </c:pt>
                <c:pt idx="216">
                  <c:v>4.2596806722689076E-2</c:v>
                </c:pt>
                <c:pt idx="217">
                  <c:v>4.469488970588234E-2</c:v>
                </c:pt>
                <c:pt idx="218">
                  <c:v>4.0887801815939914E-2</c:v>
                </c:pt>
                <c:pt idx="219">
                  <c:v>3.0354966436021896E-2</c:v>
                </c:pt>
                <c:pt idx="220">
                  <c:v>2.802175146469317E-2</c:v>
                </c:pt>
                <c:pt idx="221">
                  <c:v>3.1334694860253323E-2</c:v>
                </c:pt>
                <c:pt idx="222">
                  <c:v>2.5921517679777517E-2</c:v>
                </c:pt>
                <c:pt idx="223">
                  <c:v>2.4803012876367506E-2</c:v>
                </c:pt>
                <c:pt idx="224">
                  <c:v>2.7214015993758542E-2</c:v>
                </c:pt>
                <c:pt idx="225">
                  <c:v>3.4588266237251739E-2</c:v>
                </c:pt>
                <c:pt idx="226">
                  <c:v>3.3555290390707496E-2</c:v>
                </c:pt>
                <c:pt idx="227">
                  <c:v>3.6770500468213507E-2</c:v>
                </c:pt>
                <c:pt idx="228">
                  <c:v>3.3866370459321504E-2</c:v>
                </c:pt>
                <c:pt idx="229">
                  <c:v>3.634398005816368E-2</c:v>
                </c:pt>
                <c:pt idx="230">
                  <c:v>3.9798397480066944E-2</c:v>
                </c:pt>
                <c:pt idx="231">
                  <c:v>3.7179685534591181E-2</c:v>
                </c:pt>
                <c:pt idx="232">
                  <c:v>4.3614961647153824E-2</c:v>
                </c:pt>
                <c:pt idx="233">
                  <c:v>4.7726856476532922E-2</c:v>
                </c:pt>
                <c:pt idx="234">
                  <c:v>4.4549107022444856E-2</c:v>
                </c:pt>
                <c:pt idx="235">
                  <c:v>3.5461448957189917E-2</c:v>
                </c:pt>
                <c:pt idx="236">
                  <c:v>3.9407296011708753E-2</c:v>
                </c:pt>
                <c:pt idx="237">
                  <c:v>3.6464934197603618E-2</c:v>
                </c:pt>
                <c:pt idx="238">
                  <c:v>3.3990851544837997E-2</c:v>
                </c:pt>
                <c:pt idx="239">
                  <c:v>3.4349075412266047E-2</c:v>
                </c:pt>
                <c:pt idx="240">
                  <c:v>1.8848185003503853E-2</c:v>
                </c:pt>
                <c:pt idx="241">
                  <c:v>3.5208059123702229E-3</c:v>
                </c:pt>
                <c:pt idx="242">
                  <c:v>2.3349810951121541E-2</c:v>
                </c:pt>
                <c:pt idx="243">
                  <c:v>3.6231726408881351E-2</c:v>
                </c:pt>
                <c:pt idx="244">
                  <c:v>3.4930557353469976E-2</c:v>
                </c:pt>
                <c:pt idx="245">
                  <c:v>2.9857310924369745E-2</c:v>
                </c:pt>
                <c:pt idx="246">
                  <c:v>1.5171156406673769E-2</c:v>
                </c:pt>
                <c:pt idx="247">
                  <c:v>6.5587710410197619E-3</c:v>
                </c:pt>
                <c:pt idx="248">
                  <c:v>-1.9294213295073942E-3</c:v>
                </c:pt>
                <c:pt idx="249">
                  <c:v>-9.769446928689085E-3</c:v>
                </c:pt>
                <c:pt idx="250">
                  <c:v>-2.3035542271562778E-2</c:v>
                </c:pt>
                <c:pt idx="251">
                  <c:v>-1.515677077195049E-2</c:v>
                </c:pt>
                <c:pt idx="252">
                  <c:v>-1.2424013894249339E-2</c:v>
                </c:pt>
                <c:pt idx="253">
                  <c:v>-2.1422917650643719E-2</c:v>
                </c:pt>
                <c:pt idx="254">
                  <c:v>-2.1356764705882339E-2</c:v>
                </c:pt>
                <c:pt idx="255">
                  <c:v>-2.851552744522251E-2</c:v>
                </c:pt>
                <c:pt idx="256">
                  <c:v>-2.2228688438042085E-2</c:v>
                </c:pt>
                <c:pt idx="257">
                  <c:v>-2.361352183522597E-2</c:v>
                </c:pt>
                <c:pt idx="258">
                  <c:v>-3.1458771769019261E-2</c:v>
                </c:pt>
                <c:pt idx="259">
                  <c:v>-3.1227256291228953E-2</c:v>
                </c:pt>
                <c:pt idx="260">
                  <c:v>-2.7373348252711316E-2</c:v>
                </c:pt>
                <c:pt idx="261">
                  <c:v>-2.1412296332759068E-2</c:v>
                </c:pt>
                <c:pt idx="262">
                  <c:v>-1.0821385041551237E-2</c:v>
                </c:pt>
                <c:pt idx="263">
                  <c:v>-1.4483402692778452E-2</c:v>
                </c:pt>
                <c:pt idx="264">
                  <c:v>-1.384524916943522E-2</c:v>
                </c:pt>
                <c:pt idx="265">
                  <c:v>-4.5229882415347977E-3</c:v>
                </c:pt>
                <c:pt idx="266">
                  <c:v>-1.0165837799214011E-2</c:v>
                </c:pt>
                <c:pt idx="267">
                  <c:v>-1.2131198900721396E-2</c:v>
                </c:pt>
                <c:pt idx="268">
                  <c:v>-5.3716982481229747E-3</c:v>
                </c:pt>
                <c:pt idx="269">
                  <c:v>-1.5599636894443936E-2</c:v>
                </c:pt>
                <c:pt idx="270">
                  <c:v>-4.9682864880007394E-3</c:v>
                </c:pt>
                <c:pt idx="271">
                  <c:v>-9.9708911388168425E-3</c:v>
                </c:pt>
                <c:pt idx="272">
                  <c:v>-5.2123766816143391E-3</c:v>
                </c:pt>
                <c:pt idx="273">
                  <c:v>-6.1552254879964075E-3</c:v>
                </c:pt>
                <c:pt idx="274">
                  <c:v>-1.0475218709398007E-2</c:v>
                </c:pt>
                <c:pt idx="275">
                  <c:v>-1.2308657565415215E-2</c:v>
                </c:pt>
                <c:pt idx="276">
                  <c:v>-1.9375815554026135E-2</c:v>
                </c:pt>
                <c:pt idx="277">
                  <c:v>-1.5728239902742122E-2</c:v>
                </c:pt>
                <c:pt idx="278">
                  <c:v>-1.9465292887029292E-2</c:v>
                </c:pt>
                <c:pt idx="279">
                  <c:v>-2.2012056927381105E-2</c:v>
                </c:pt>
                <c:pt idx="280">
                  <c:v>-2.6293145513886312E-2</c:v>
                </c:pt>
                <c:pt idx="281">
                  <c:v>-2.7733679733507821E-2</c:v>
                </c:pt>
                <c:pt idx="282">
                  <c:v>-3.3609488188976369E-2</c:v>
                </c:pt>
                <c:pt idx="283">
                  <c:v>-3.6309975669099742E-2</c:v>
                </c:pt>
                <c:pt idx="284">
                  <c:v>-2.9297121695670489E-2</c:v>
                </c:pt>
                <c:pt idx="285">
                  <c:v>-3.1263549373280353E-2</c:v>
                </c:pt>
                <c:pt idx="286">
                  <c:v>-3.1454903846153848E-2</c:v>
                </c:pt>
                <c:pt idx="287">
                  <c:v>-3.0457705087006612E-2</c:v>
                </c:pt>
                <c:pt idx="288">
                  <c:v>-2.8053314974603755E-2</c:v>
                </c:pt>
                <c:pt idx="289">
                  <c:v>-2.8610613778173935E-2</c:v>
                </c:pt>
                <c:pt idx="290">
                  <c:v>-2.9833131046613906E-2</c:v>
                </c:pt>
                <c:pt idx="291">
                  <c:v>-3.3618862855357728E-2</c:v>
                </c:pt>
                <c:pt idx="292">
                  <c:v>-3.7724490202590499E-2</c:v>
                </c:pt>
                <c:pt idx="293">
                  <c:v>-3.5471864473168843E-2</c:v>
                </c:pt>
                <c:pt idx="294">
                  <c:v>-2.4030414177618475E-2</c:v>
                </c:pt>
                <c:pt idx="295">
                  <c:v>-3.3127566594672433E-2</c:v>
                </c:pt>
                <c:pt idx="296">
                  <c:v>-2.5408735701384716E-2</c:v>
                </c:pt>
                <c:pt idx="297">
                  <c:v>-1.8502781022337295E-2</c:v>
                </c:pt>
                <c:pt idx="298">
                  <c:v>-1.4855131434160687E-2</c:v>
                </c:pt>
                <c:pt idx="299">
                  <c:v>-1.2951528342501795E-2</c:v>
                </c:pt>
                <c:pt idx="300">
                  <c:v>-1.6589989979402101E-2</c:v>
                </c:pt>
                <c:pt idx="301">
                  <c:v>-2.4583915443205651E-2</c:v>
                </c:pt>
                <c:pt idx="302">
                  <c:v>-2.3020979740949854E-2</c:v>
                </c:pt>
                <c:pt idx="303">
                  <c:v>-1.9969668575877217E-2</c:v>
                </c:pt>
                <c:pt idx="304">
                  <c:v>-1.357379055658138E-2</c:v>
                </c:pt>
                <c:pt idx="305">
                  <c:v>-1.4873137868126135E-2</c:v>
                </c:pt>
                <c:pt idx="306">
                  <c:v>-1.775975277603184E-2</c:v>
                </c:pt>
                <c:pt idx="307">
                  <c:v>-1.4269427450564587E-2</c:v>
                </c:pt>
                <c:pt idx="308">
                  <c:v>-1.2288985061511423E-2</c:v>
                </c:pt>
                <c:pt idx="309">
                  <c:v>-1.2646760088504891E-2</c:v>
                </c:pt>
                <c:pt idx="310">
                  <c:v>-1.414627293861602E-2</c:v>
                </c:pt>
                <c:pt idx="311">
                  <c:v>-1.2900514956455889E-2</c:v>
                </c:pt>
                <c:pt idx="312">
                  <c:v>-1.3712211729152893E-2</c:v>
                </c:pt>
                <c:pt idx="313">
                  <c:v>-9.6847911158117334E-3</c:v>
                </c:pt>
                <c:pt idx="314">
                  <c:v>-5.2734030975303547E-3</c:v>
                </c:pt>
                <c:pt idx="315">
                  <c:v>-4.2051290760869581E-3</c:v>
                </c:pt>
                <c:pt idx="316">
                  <c:v>-1.4672118455629671E-2</c:v>
                </c:pt>
                <c:pt idx="317">
                  <c:v>-8.188472332961258E-3</c:v>
                </c:pt>
                <c:pt idx="318">
                  <c:v>-3.6749534135185613E-3</c:v>
                </c:pt>
                <c:pt idx="319">
                  <c:v>-4.7057553473293101E-3</c:v>
                </c:pt>
                <c:pt idx="320">
                  <c:v>-3.593537956078155E-3</c:v>
                </c:pt>
                <c:pt idx="321">
                  <c:v>-6.2577908025247819E-3</c:v>
                </c:pt>
                <c:pt idx="322">
                  <c:v>-5.8155011636305265E-3</c:v>
                </c:pt>
                <c:pt idx="323">
                  <c:v>-4.6741508031548085E-3</c:v>
                </c:pt>
                <c:pt idx="324">
                  <c:v>-1.2089398715703442E-2</c:v>
                </c:pt>
                <c:pt idx="325">
                  <c:v>-1.4024904996481354E-2</c:v>
                </c:pt>
                <c:pt idx="326">
                  <c:v>-1.6268183064792593E-2</c:v>
                </c:pt>
                <c:pt idx="327">
                  <c:v>-2.2003621861561948E-2</c:v>
                </c:pt>
                <c:pt idx="328">
                  <c:v>-2.5202216477076871E-2</c:v>
                </c:pt>
                <c:pt idx="329">
                  <c:v>-2.4064736842105271E-2</c:v>
                </c:pt>
                <c:pt idx="330">
                  <c:v>-2.9656885708906032E-2</c:v>
                </c:pt>
                <c:pt idx="331">
                  <c:v>-3.4727610673135227E-2</c:v>
                </c:pt>
                <c:pt idx="332">
                  <c:v>-3.683262001677904E-2</c:v>
                </c:pt>
                <c:pt idx="333">
                  <c:v>-1.3290291512768573E-2</c:v>
                </c:pt>
                <c:pt idx="334">
                  <c:v>-7.2189144594007743E-3</c:v>
                </c:pt>
                <c:pt idx="335">
                  <c:v>-8.1302298850574883E-3</c:v>
                </c:pt>
                <c:pt idx="336">
                  <c:v>-5.2269778659509158E-3</c:v>
                </c:pt>
                <c:pt idx="337">
                  <c:v>-7.2610402509147853E-3</c:v>
                </c:pt>
                <c:pt idx="338">
                  <c:v>-3.8216377612113189E-3</c:v>
                </c:pt>
                <c:pt idx="339">
                  <c:v>-8.0535097386446181E-3</c:v>
                </c:pt>
                <c:pt idx="340">
                  <c:v>-1.0929438510833084E-2</c:v>
                </c:pt>
                <c:pt idx="341">
                  <c:v>-6.9384095063985268E-3</c:v>
                </c:pt>
                <c:pt idx="342">
                  <c:v>-8.8133997500183803E-3</c:v>
                </c:pt>
                <c:pt idx="343">
                  <c:v>-6.8216090547568164E-3</c:v>
                </c:pt>
                <c:pt idx="344">
                  <c:v>-2.501410393144804E-3</c:v>
                </c:pt>
                <c:pt idx="345">
                  <c:v>-1.7893207154891372E-3</c:v>
                </c:pt>
                <c:pt idx="346">
                  <c:v>-4.259400803799801E-3</c:v>
                </c:pt>
                <c:pt idx="347">
                  <c:v>-1.8553809592395387E-3</c:v>
                </c:pt>
                <c:pt idx="348">
                  <c:v>-6.2285474165462151E-3</c:v>
                </c:pt>
                <c:pt idx="349">
                  <c:v>-6.8875476009139514E-3</c:v>
                </c:pt>
                <c:pt idx="350">
                  <c:v>-4.3381574931325717E-3</c:v>
                </c:pt>
                <c:pt idx="351">
                  <c:v>-6.3354514920553051E-3</c:v>
                </c:pt>
                <c:pt idx="352">
                  <c:v>-4.6634219393485443E-3</c:v>
                </c:pt>
                <c:pt idx="353">
                  <c:v>2.0339499339581124E-3</c:v>
                </c:pt>
                <c:pt idx="354">
                  <c:v>-1.9593250115580163E-3</c:v>
                </c:pt>
                <c:pt idx="355">
                  <c:v>-7.5918039550433858E-3</c:v>
                </c:pt>
                <c:pt idx="356">
                  <c:v>-9.2813088930259052E-3</c:v>
                </c:pt>
                <c:pt idx="357">
                  <c:v>-3.6110953108473287E-3</c:v>
                </c:pt>
                <c:pt idx="358">
                  <c:v>-4.0092991126911143E-3</c:v>
                </c:pt>
                <c:pt idx="359">
                  <c:v>-9.5990096208262571E-3</c:v>
                </c:pt>
                <c:pt idx="360">
                  <c:v>-9.2742020177464385E-3</c:v>
                </c:pt>
                <c:pt idx="361">
                  <c:v>-1.0878403989273561E-2</c:v>
                </c:pt>
                <c:pt idx="362">
                  <c:v>-1.6561814437841965E-2</c:v>
                </c:pt>
                <c:pt idx="363">
                  <c:v>-1.8575501813784784E-2</c:v>
                </c:pt>
                <c:pt idx="364">
                  <c:v>-2.0380831326301807E-2</c:v>
                </c:pt>
                <c:pt idx="365">
                  <c:v>-1.8509140271493224E-2</c:v>
                </c:pt>
                <c:pt idx="366">
                  <c:v>-1.745464411062754E-2</c:v>
                </c:pt>
                <c:pt idx="367">
                  <c:v>-1.5636339285714285E-2</c:v>
                </c:pt>
                <c:pt idx="368">
                  <c:v>-1.0184928933180848E-2</c:v>
                </c:pt>
                <c:pt idx="369">
                  <c:v>-7.8805263157894767E-3</c:v>
                </c:pt>
                <c:pt idx="370">
                  <c:v>-8.657421637390611E-3</c:v>
                </c:pt>
                <c:pt idx="371">
                  <c:v>-9.3539076978983865E-3</c:v>
                </c:pt>
                <c:pt idx="372">
                  <c:v>-1.159676416712703E-2</c:v>
                </c:pt>
                <c:pt idx="373">
                  <c:v>-1.6173299643119837E-2</c:v>
                </c:pt>
                <c:pt idx="374">
                  <c:v>-1.9765695325409102E-2</c:v>
                </c:pt>
                <c:pt idx="375">
                  <c:v>-1.9306768349540433E-2</c:v>
                </c:pt>
                <c:pt idx="376">
                  <c:v>-2.2026010568709432E-2</c:v>
                </c:pt>
                <c:pt idx="377">
                  <c:v>-2.3696877896325054E-2</c:v>
                </c:pt>
                <c:pt idx="378">
                  <c:v>-2.5411620896830925E-2</c:v>
                </c:pt>
                <c:pt idx="379">
                  <c:v>-2.3181874920972109E-2</c:v>
                </c:pt>
                <c:pt idx="380">
                  <c:v>-2.0745054916722537E-2</c:v>
                </c:pt>
                <c:pt idx="381">
                  <c:v>-2.1524527340365897E-2</c:v>
                </c:pt>
                <c:pt idx="382">
                  <c:v>-1.8245901604392108E-2</c:v>
                </c:pt>
                <c:pt idx="383">
                  <c:v>-1.822354671653599E-2</c:v>
                </c:pt>
                <c:pt idx="384">
                  <c:v>-2.2983401257369307E-2</c:v>
                </c:pt>
                <c:pt idx="385">
                  <c:v>-2.3214804943057901E-2</c:v>
                </c:pt>
                <c:pt idx="386">
                  <c:v>-2.4176430429289804E-2</c:v>
                </c:pt>
                <c:pt idx="387">
                  <c:v>-2.6113166646583939E-2</c:v>
                </c:pt>
                <c:pt idx="388">
                  <c:v>-2.3511046105693989E-2</c:v>
                </c:pt>
                <c:pt idx="389">
                  <c:v>-1.8409490370951152E-2</c:v>
                </c:pt>
                <c:pt idx="390">
                  <c:v>-1.6289688833360828E-2</c:v>
                </c:pt>
                <c:pt idx="391">
                  <c:v>-1.3990631596744199E-2</c:v>
                </c:pt>
                <c:pt idx="392">
                  <c:v>-1.1026835806606024E-2</c:v>
                </c:pt>
                <c:pt idx="393">
                  <c:v>-1.5487210279927374E-2</c:v>
                </c:pt>
                <c:pt idx="394">
                  <c:v>-1.8506432131679615E-2</c:v>
                </c:pt>
                <c:pt idx="395">
                  <c:v>-1.5243098850152632E-2</c:v>
                </c:pt>
                <c:pt idx="396">
                  <c:v>-1.2334245407721399E-2</c:v>
                </c:pt>
                <c:pt idx="397">
                  <c:v>-9.4760160584600114E-3</c:v>
                </c:pt>
                <c:pt idx="398">
                  <c:v>-8.6758049018088521E-3</c:v>
                </c:pt>
                <c:pt idx="399">
                  <c:v>-7.1810288738953648E-3</c:v>
                </c:pt>
                <c:pt idx="400">
                  <c:v>-9.7562875674715166E-3</c:v>
                </c:pt>
                <c:pt idx="401">
                  <c:v>-4.7557605486870935E-3</c:v>
                </c:pt>
                <c:pt idx="402">
                  <c:v>-4.78189163858702E-3</c:v>
                </c:pt>
                <c:pt idx="403">
                  <c:v>-2.9656329277763377E-3</c:v>
                </c:pt>
                <c:pt idx="404">
                  <c:v>5.6737933889700748E-4</c:v>
                </c:pt>
                <c:pt idx="405">
                  <c:v>-9.1728640745569745E-4</c:v>
                </c:pt>
                <c:pt idx="406">
                  <c:v>-4.1394575456376245E-3</c:v>
                </c:pt>
                <c:pt idx="407">
                  <c:v>-8.2776932147068244E-4</c:v>
                </c:pt>
                <c:pt idx="408">
                  <c:v>-1.10553393824879E-3</c:v>
                </c:pt>
                <c:pt idx="409">
                  <c:v>-4.2621282698976637E-3</c:v>
                </c:pt>
                <c:pt idx="410">
                  <c:v>-5.2851977477174211E-3</c:v>
                </c:pt>
                <c:pt idx="411">
                  <c:v>-9.0330269898649396E-3</c:v>
                </c:pt>
                <c:pt idx="412">
                  <c:v>-1.0834731653888291E-2</c:v>
                </c:pt>
                <c:pt idx="413">
                  <c:v>-8.2169941702118082E-3</c:v>
                </c:pt>
                <c:pt idx="414">
                  <c:v>-8.110829223584845E-3</c:v>
                </c:pt>
                <c:pt idx="415">
                  <c:v>-1.1013686302551055E-2</c:v>
                </c:pt>
                <c:pt idx="416">
                  <c:v>-9.5708156649160353E-3</c:v>
                </c:pt>
                <c:pt idx="417">
                  <c:v>-1.2969968243886951E-2</c:v>
                </c:pt>
                <c:pt idx="418">
                  <c:v>-1.1282442637042908E-2</c:v>
                </c:pt>
                <c:pt idx="419">
                  <c:v>-6.3450680427635242E-3</c:v>
                </c:pt>
                <c:pt idx="420">
                  <c:v>-5.6386637472896489E-3</c:v>
                </c:pt>
                <c:pt idx="421">
                  <c:v>-4.281897248609931E-3</c:v>
                </c:pt>
                <c:pt idx="422">
                  <c:v>-2.5785216991871529E-3</c:v>
                </c:pt>
                <c:pt idx="423">
                  <c:v>-3.0556828116803658E-3</c:v>
                </c:pt>
                <c:pt idx="424">
                  <c:v>2.2893588301462486E-3</c:v>
                </c:pt>
                <c:pt idx="425">
                  <c:v>6.1113492427719018E-3</c:v>
                </c:pt>
                <c:pt idx="426">
                  <c:v>1.7827712343877894E-3</c:v>
                </c:pt>
                <c:pt idx="427">
                  <c:v>3.2239282409055325E-3</c:v>
                </c:pt>
                <c:pt idx="428">
                  <c:v>4.2637425779846264E-3</c:v>
                </c:pt>
                <c:pt idx="429">
                  <c:v>6.2144453998280239E-3</c:v>
                </c:pt>
                <c:pt idx="430">
                  <c:v>6.3856951946743359E-3</c:v>
                </c:pt>
                <c:pt idx="431">
                  <c:v>7.2904070267725343E-3</c:v>
                </c:pt>
                <c:pt idx="432">
                  <c:v>5.2200937077450382E-3</c:v>
                </c:pt>
                <c:pt idx="433">
                  <c:v>-3.8009056415221065E-4</c:v>
                </c:pt>
                <c:pt idx="434">
                  <c:v>-2.5418822618125461E-3</c:v>
                </c:pt>
                <c:pt idx="435">
                  <c:v>-6.7767384624791635E-3</c:v>
                </c:pt>
                <c:pt idx="436">
                  <c:v>-9.9355906264944893E-3</c:v>
                </c:pt>
                <c:pt idx="437">
                  <c:v>-8.5382092957368427E-3</c:v>
                </c:pt>
                <c:pt idx="438">
                  <c:v>-6.5602047034924657E-3</c:v>
                </c:pt>
                <c:pt idx="439">
                  <c:v>-9.1836772036380868E-3</c:v>
                </c:pt>
                <c:pt idx="440">
                  <c:v>-9.85056131876446E-3</c:v>
                </c:pt>
                <c:pt idx="441">
                  <c:v>-7.6666600025522211E-3</c:v>
                </c:pt>
                <c:pt idx="442">
                  <c:v>-8.5259158278513103E-3</c:v>
                </c:pt>
                <c:pt idx="443">
                  <c:v>-9.7074455274455268E-3</c:v>
                </c:pt>
                <c:pt idx="444">
                  <c:v>-1.3614570062073873E-2</c:v>
                </c:pt>
                <c:pt idx="445">
                  <c:v>-1.449701120356086E-2</c:v>
                </c:pt>
                <c:pt idx="446">
                  <c:v>-1.3913241758241775E-2</c:v>
                </c:pt>
                <c:pt idx="447">
                  <c:v>-1.5104726083809625E-2</c:v>
                </c:pt>
                <c:pt idx="448">
                  <c:v>-1.7396337530060826E-2</c:v>
                </c:pt>
                <c:pt idx="449">
                  <c:v>-1.6747746119257972E-2</c:v>
                </c:pt>
                <c:pt idx="450">
                  <c:v>-1.535421297509143E-2</c:v>
                </c:pt>
                <c:pt idx="451">
                  <c:v>-1.5906481928246639E-2</c:v>
                </c:pt>
                <c:pt idx="452">
                  <c:v>-1.4665672662781855E-2</c:v>
                </c:pt>
                <c:pt idx="453">
                  <c:v>-1.0290057291552766E-2</c:v>
                </c:pt>
                <c:pt idx="454">
                  <c:v>-1.2769725769311277E-2</c:v>
                </c:pt>
                <c:pt idx="455">
                  <c:v>-1.1316726193543063E-2</c:v>
                </c:pt>
                <c:pt idx="456">
                  <c:v>-9.4099787815726046E-3</c:v>
                </c:pt>
                <c:pt idx="457">
                  <c:v>-1.3583676215525947E-2</c:v>
                </c:pt>
                <c:pt idx="458">
                  <c:v>-1.5795729521216245E-2</c:v>
                </c:pt>
                <c:pt idx="459">
                  <c:v>-1.633221722509557E-2</c:v>
                </c:pt>
                <c:pt idx="460">
                  <c:v>-1.4367472543591053E-2</c:v>
                </c:pt>
                <c:pt idx="461">
                  <c:v>-1.4710123474211523E-2</c:v>
                </c:pt>
                <c:pt idx="462">
                  <c:v>-1.4722986963155965E-2</c:v>
                </c:pt>
                <c:pt idx="463">
                  <c:v>-2.6786862777870568E-3</c:v>
                </c:pt>
                <c:pt idx="464">
                  <c:v>-4.2461922694957827E-4</c:v>
                </c:pt>
                <c:pt idx="465">
                  <c:v>-5.528278281922698E-3</c:v>
                </c:pt>
                <c:pt idx="466">
                  <c:v>-8.8804157678987333E-3</c:v>
                </c:pt>
                <c:pt idx="467">
                  <c:v>-1.0042555420873227E-2</c:v>
                </c:pt>
                <c:pt idx="468">
                  <c:v>-1.1507968178550217E-2</c:v>
                </c:pt>
                <c:pt idx="469">
                  <c:v>-1.6700319866271511E-2</c:v>
                </c:pt>
                <c:pt idx="470">
                  <c:v>-1.7165757441482618E-2</c:v>
                </c:pt>
                <c:pt idx="471">
                  <c:v>-1.9514542159109631E-2</c:v>
                </c:pt>
                <c:pt idx="472">
                  <c:v>-2.138468997726295E-2</c:v>
                </c:pt>
                <c:pt idx="473">
                  <c:v>-2.3852552979143453E-2</c:v>
                </c:pt>
                <c:pt idx="474">
                  <c:v>-2.3958653139863936E-2</c:v>
                </c:pt>
                <c:pt idx="475">
                  <c:v>-2.4407931627297576E-2</c:v>
                </c:pt>
                <c:pt idx="476">
                  <c:v>-2.0639791301229428E-2</c:v>
                </c:pt>
                <c:pt idx="477">
                  <c:v>-2.4354077758945811E-2</c:v>
                </c:pt>
                <c:pt idx="478">
                  <c:v>-2.6695335262904005E-2</c:v>
                </c:pt>
                <c:pt idx="479">
                  <c:v>-2.9694800068061938E-2</c:v>
                </c:pt>
                <c:pt idx="480">
                  <c:v>-3.0062360340203376E-2</c:v>
                </c:pt>
                <c:pt idx="481">
                  <c:v>-2.6751553548689272E-2</c:v>
                </c:pt>
                <c:pt idx="482">
                  <c:v>-2.4446304635054511E-2</c:v>
                </c:pt>
                <c:pt idx="483">
                  <c:v>-2.5395338570533513E-2</c:v>
                </c:pt>
                <c:pt idx="484">
                  <c:v>-2.5172484865549766E-2</c:v>
                </c:pt>
                <c:pt idx="485">
                  <c:v>-2.2285800907465958E-2</c:v>
                </c:pt>
                <c:pt idx="486">
                  <c:v>-2.1654114954257314E-2</c:v>
                </c:pt>
                <c:pt idx="487">
                  <c:v>-2.0806217384428859E-2</c:v>
                </c:pt>
                <c:pt idx="488">
                  <c:v>-1.854237715017646E-2</c:v>
                </c:pt>
                <c:pt idx="489">
                  <c:v>-1.7836010913670076E-2</c:v>
                </c:pt>
                <c:pt idx="490">
                  <c:v>-1.1552884900566565E-2</c:v>
                </c:pt>
                <c:pt idx="491">
                  <c:v>-8.394214560547765E-3</c:v>
                </c:pt>
                <c:pt idx="492">
                  <c:v>-9.8445482829554662E-3</c:v>
                </c:pt>
                <c:pt idx="493">
                  <c:v>-3.4658631869284029E-3</c:v>
                </c:pt>
                <c:pt idx="494">
                  <c:v>-1.7696914670826402E-3</c:v>
                </c:pt>
                <c:pt idx="495">
                  <c:v>-9.3609837849951277E-3</c:v>
                </c:pt>
                <c:pt idx="496">
                  <c:v>-1.0013914573744648E-2</c:v>
                </c:pt>
                <c:pt idx="497">
                  <c:v>-1.1740751049476493E-2</c:v>
                </c:pt>
                <c:pt idx="498">
                  <c:v>-7.6992513395474013E-3</c:v>
                </c:pt>
                <c:pt idx="499">
                  <c:v>-2.5446687485664865E-3</c:v>
                </c:pt>
                <c:pt idx="500">
                  <c:v>5.107621957077188E-4</c:v>
                </c:pt>
                <c:pt idx="501">
                  <c:v>3.2460608805601129E-3</c:v>
                </c:pt>
                <c:pt idx="502">
                  <c:v>-5.1399043398130742E-3</c:v>
                </c:pt>
                <c:pt idx="503">
                  <c:v>-1.1122500871019438E-2</c:v>
                </c:pt>
                <c:pt idx="504">
                  <c:v>-1.0319736420665193E-2</c:v>
                </c:pt>
                <c:pt idx="505">
                  <c:v>-7.9108925392823923E-3</c:v>
                </c:pt>
                <c:pt idx="506">
                  <c:v>-1.5446504152903551E-2</c:v>
                </c:pt>
                <c:pt idx="507">
                  <c:v>-9.8133113323180948E-3</c:v>
                </c:pt>
                <c:pt idx="508">
                  <c:v>-9.0172505763067706E-3</c:v>
                </c:pt>
                <c:pt idx="509">
                  <c:v>-2.5724499146300775E-3</c:v>
                </c:pt>
                <c:pt idx="510">
                  <c:v>4.6978866633026889E-3</c:v>
                </c:pt>
                <c:pt idx="511">
                  <c:v>7.6374702479068135E-3</c:v>
                </c:pt>
                <c:pt idx="512">
                  <c:v>2.0848305171229514E-2</c:v>
                </c:pt>
                <c:pt idx="513">
                  <c:v>1.3346495664739874E-2</c:v>
                </c:pt>
                <c:pt idx="514">
                  <c:v>7.3974344821693613E-3</c:v>
                </c:pt>
                <c:pt idx="515">
                  <c:v>1.6271588279420789E-2</c:v>
                </c:pt>
                <c:pt idx="516">
                  <c:v>1.6340875891083316E-2</c:v>
                </c:pt>
                <c:pt idx="517">
                  <c:v>2.0036959460262738E-2</c:v>
                </c:pt>
                <c:pt idx="518">
                  <c:v>2.001118536159778E-2</c:v>
                </c:pt>
                <c:pt idx="519">
                  <c:v>1.5266179950268292E-2</c:v>
                </c:pt>
                <c:pt idx="520">
                  <c:v>1.7328926815346778E-2</c:v>
                </c:pt>
                <c:pt idx="521">
                  <c:v>1.6411381734222678E-2</c:v>
                </c:pt>
                <c:pt idx="522">
                  <c:v>6.6664912502145818E-3</c:v>
                </c:pt>
                <c:pt idx="523">
                  <c:v>5.1948548526304372E-3</c:v>
                </c:pt>
                <c:pt idx="524">
                  <c:v>1.3336431097322216E-2</c:v>
                </c:pt>
                <c:pt idx="525">
                  <c:v>7.0392133224200723E-3</c:v>
                </c:pt>
                <c:pt idx="526">
                  <c:v>6.2965496125496068E-3</c:v>
                </c:pt>
                <c:pt idx="527">
                  <c:v>7.4676563062090681E-3</c:v>
                </c:pt>
                <c:pt idx="528">
                  <c:v>7.7558189863234026E-3</c:v>
                </c:pt>
                <c:pt idx="529">
                  <c:v>8.771889933096931E-3</c:v>
                </c:pt>
                <c:pt idx="530">
                  <c:v>1.3871390699780675E-2</c:v>
                </c:pt>
                <c:pt idx="531">
                  <c:v>8.05769167622436E-3</c:v>
                </c:pt>
                <c:pt idx="532">
                  <c:v>6.0090674947353429E-3</c:v>
                </c:pt>
                <c:pt idx="533">
                  <c:v>8.6626371445601494E-3</c:v>
                </c:pt>
                <c:pt idx="534">
                  <c:v>1.1655715753548991E-2</c:v>
                </c:pt>
                <c:pt idx="535">
                  <c:v>1.5106998406143594E-2</c:v>
                </c:pt>
                <c:pt idx="536">
                  <c:v>1.6504864146135771E-2</c:v>
                </c:pt>
                <c:pt idx="537">
                  <c:v>1.6666433374623965E-2</c:v>
                </c:pt>
                <c:pt idx="538">
                  <c:v>1.1294934964474979E-2</c:v>
                </c:pt>
                <c:pt idx="539">
                  <c:v>1.3184690870684523E-2</c:v>
                </c:pt>
                <c:pt idx="540">
                  <c:v>1.5523271055728149E-2</c:v>
                </c:pt>
                <c:pt idx="541">
                  <c:v>1.1983418411432363E-2</c:v>
                </c:pt>
                <c:pt idx="542">
                  <c:v>1.3782819734200716E-2</c:v>
                </c:pt>
                <c:pt idx="543">
                  <c:v>1.7824319834032092E-2</c:v>
                </c:pt>
                <c:pt idx="544">
                  <c:v>1.8251267310113312E-2</c:v>
                </c:pt>
                <c:pt idx="545">
                  <c:v>2.092892573846037E-2</c:v>
                </c:pt>
                <c:pt idx="546">
                  <c:v>1.5213715341360248E-2</c:v>
                </c:pt>
                <c:pt idx="547">
                  <c:v>1.8494681594322847E-2</c:v>
                </c:pt>
                <c:pt idx="548">
                  <c:v>1.6834380905103308E-2</c:v>
                </c:pt>
                <c:pt idx="549">
                  <c:v>1.5653393874118675E-2</c:v>
                </c:pt>
                <c:pt idx="550">
                  <c:v>1.4240577520248425E-2</c:v>
                </c:pt>
                <c:pt idx="551">
                  <c:v>1.7060408887357915E-2</c:v>
                </c:pt>
                <c:pt idx="552">
                  <c:v>1.4304756946777186E-2</c:v>
                </c:pt>
                <c:pt idx="553">
                  <c:v>1.3920293754782681E-2</c:v>
                </c:pt>
                <c:pt idx="554">
                  <c:v>1.2454917047025484E-2</c:v>
                </c:pt>
                <c:pt idx="555">
                  <c:v>9.6883450835870411E-3</c:v>
                </c:pt>
                <c:pt idx="556">
                  <c:v>1.0927708477352013E-2</c:v>
                </c:pt>
                <c:pt idx="557">
                  <c:v>1.3263617698000323E-2</c:v>
                </c:pt>
                <c:pt idx="558">
                  <c:v>1.4506596869957554E-2</c:v>
                </c:pt>
                <c:pt idx="559">
                  <c:v>1.570314494332041E-2</c:v>
                </c:pt>
                <c:pt idx="560">
                  <c:v>1.7975225811281199E-2</c:v>
                </c:pt>
                <c:pt idx="561">
                  <c:v>1.6307633757638218E-2</c:v>
                </c:pt>
                <c:pt idx="562">
                  <c:v>1.6698567051969461E-2</c:v>
                </c:pt>
                <c:pt idx="563">
                  <c:v>1.5080517097934142E-2</c:v>
                </c:pt>
                <c:pt idx="564">
                  <c:v>1.316151741016798E-2</c:v>
                </c:pt>
                <c:pt idx="565">
                  <c:v>1.6952289034844546E-2</c:v>
                </c:pt>
                <c:pt idx="566">
                  <c:v>1.6941147628900803E-2</c:v>
                </c:pt>
                <c:pt idx="567">
                  <c:v>1.4532062750865167E-2</c:v>
                </c:pt>
                <c:pt idx="568">
                  <c:v>9.9599018828971375E-3</c:v>
                </c:pt>
                <c:pt idx="569">
                  <c:v>1.1052437955233321E-2</c:v>
                </c:pt>
                <c:pt idx="570">
                  <c:v>1.593314782035072E-2</c:v>
                </c:pt>
                <c:pt idx="571">
                  <c:v>1.7225384785514143E-2</c:v>
                </c:pt>
                <c:pt idx="572">
                  <c:v>1.3647035369248398E-2</c:v>
                </c:pt>
                <c:pt idx="573">
                  <c:v>1.3934811963495074E-2</c:v>
                </c:pt>
                <c:pt idx="574">
                  <c:v>2.1965639939506058E-2</c:v>
                </c:pt>
                <c:pt idx="575">
                  <c:v>1.7356057424609779E-2</c:v>
                </c:pt>
                <c:pt idx="576">
                  <c:v>2.5408813572231702E-2</c:v>
                </c:pt>
                <c:pt idx="577">
                  <c:v>2.8456845283812926E-2</c:v>
                </c:pt>
                <c:pt idx="578">
                  <c:v>2.6998730475542444E-2</c:v>
                </c:pt>
                <c:pt idx="579">
                  <c:v>2.1042725763032365E-2</c:v>
                </c:pt>
                <c:pt idx="580">
                  <c:v>1.7110765577914556E-2</c:v>
                </c:pt>
                <c:pt idx="581">
                  <c:v>1.9833437499999995E-2</c:v>
                </c:pt>
                <c:pt idx="582">
                  <c:v>2.0654145118275485E-2</c:v>
                </c:pt>
                <c:pt idx="583">
                  <c:v>2.1276125223139472E-2</c:v>
                </c:pt>
                <c:pt idx="584">
                  <c:v>2.3813738262629051E-2</c:v>
                </c:pt>
                <c:pt idx="585">
                  <c:v>3.5174516129032274E-2</c:v>
                </c:pt>
                <c:pt idx="586">
                  <c:v>5.1548460233865931E-2</c:v>
                </c:pt>
                <c:pt idx="587">
                  <c:v>4.6351951563797386E-2</c:v>
                </c:pt>
                <c:pt idx="588">
                  <c:v>4.648681450089602E-2</c:v>
                </c:pt>
                <c:pt idx="589">
                  <c:v>5.400835708552694E-2</c:v>
                </c:pt>
                <c:pt idx="590">
                  <c:v>4.3206938185418681E-2</c:v>
                </c:pt>
                <c:pt idx="591">
                  <c:v>3.2652781854011749E-2</c:v>
                </c:pt>
                <c:pt idx="592">
                  <c:v>2.6027885675740367E-2</c:v>
                </c:pt>
                <c:pt idx="593">
                  <c:v>2.1204914153939866E-2</c:v>
                </c:pt>
                <c:pt idx="594">
                  <c:v>1.7832914003321584E-2</c:v>
                </c:pt>
                <c:pt idx="595">
                  <c:v>1.6944530094157528E-2</c:v>
                </c:pt>
                <c:pt idx="596">
                  <c:v>1.5041751579823674E-2</c:v>
                </c:pt>
                <c:pt idx="597">
                  <c:v>1.5235887280447794E-2</c:v>
                </c:pt>
                <c:pt idx="598">
                  <c:v>1.4424526400335883E-2</c:v>
                </c:pt>
                <c:pt idx="599">
                  <c:v>1.7456589722894815E-2</c:v>
                </c:pt>
                <c:pt idx="600">
                  <c:v>2.2123910454710537E-2</c:v>
                </c:pt>
                <c:pt idx="601">
                  <c:v>2.024385433095819E-2</c:v>
                </c:pt>
                <c:pt idx="602">
                  <c:v>2.0857269344894513E-2</c:v>
                </c:pt>
                <c:pt idx="603">
                  <c:v>2.1722472524416642E-2</c:v>
                </c:pt>
                <c:pt idx="604">
                  <c:v>3.060836629001018E-2</c:v>
                </c:pt>
                <c:pt idx="605">
                  <c:v>4.3046889221992603E-2</c:v>
                </c:pt>
                <c:pt idx="606">
                  <c:v>3.8649525054466241E-2</c:v>
                </c:pt>
                <c:pt idx="607">
                  <c:v>4.639092336062059E-2</c:v>
                </c:pt>
                <c:pt idx="608">
                  <c:v>4.4977359270942867E-2</c:v>
                </c:pt>
                <c:pt idx="609">
                  <c:v>4.1591470023494406E-2</c:v>
                </c:pt>
                <c:pt idx="610">
                  <c:v>3.9771612892295957E-2</c:v>
                </c:pt>
                <c:pt idx="611">
                  <c:v>3.5049478865176044E-2</c:v>
                </c:pt>
                <c:pt idx="612">
                  <c:v>3.2775022175224711E-2</c:v>
                </c:pt>
                <c:pt idx="613">
                  <c:v>3.0148367384457739E-2</c:v>
                </c:pt>
                <c:pt idx="614">
                  <c:v>3.2681204611450937E-2</c:v>
                </c:pt>
                <c:pt idx="615">
                  <c:v>3.2654266667155561E-2</c:v>
                </c:pt>
                <c:pt idx="616">
                  <c:v>3.5806916146297933E-2</c:v>
                </c:pt>
                <c:pt idx="617">
                  <c:v>3.8055621516840304E-2</c:v>
                </c:pt>
                <c:pt idx="618">
                  <c:v>4.3223263472312493E-2</c:v>
                </c:pt>
                <c:pt idx="619">
                  <c:v>5.3236304949585277E-2</c:v>
                </c:pt>
                <c:pt idx="620">
                  <c:v>6.5589066235350268E-2</c:v>
                </c:pt>
                <c:pt idx="621">
                  <c:v>5.536903462858056E-2</c:v>
                </c:pt>
                <c:pt idx="622">
                  <c:v>5.621099890934754E-2</c:v>
                </c:pt>
                <c:pt idx="623">
                  <c:v>5.9068169925493588E-2</c:v>
                </c:pt>
                <c:pt idx="624">
                  <c:v>5.6609352176530195E-2</c:v>
                </c:pt>
                <c:pt idx="625">
                  <c:v>5.1966255345322468E-2</c:v>
                </c:pt>
                <c:pt idx="626">
                  <c:v>4.8861327994206491E-2</c:v>
                </c:pt>
                <c:pt idx="627">
                  <c:v>5.2348288752494795E-2</c:v>
                </c:pt>
                <c:pt idx="628">
                  <c:v>6.0685231399723746E-2</c:v>
                </c:pt>
                <c:pt idx="629">
                  <c:v>5.8175126387502191E-2</c:v>
                </c:pt>
                <c:pt idx="630">
                  <c:v>5.9016734129861095E-2</c:v>
                </c:pt>
                <c:pt idx="631">
                  <c:v>5.6783485674472833E-2</c:v>
                </c:pt>
                <c:pt idx="632">
                  <c:v>5.4472332699369047E-2</c:v>
                </c:pt>
                <c:pt idx="633">
                  <c:v>5.5335857013369585E-2</c:v>
                </c:pt>
                <c:pt idx="634">
                  <c:v>5.5875803866740098E-2</c:v>
                </c:pt>
                <c:pt idx="635">
                  <c:v>5.518629140577342E-2</c:v>
                </c:pt>
                <c:pt idx="636">
                  <c:v>4.9418276768728606E-2</c:v>
                </c:pt>
                <c:pt idx="637">
                  <c:v>4.9753520162674633E-2</c:v>
                </c:pt>
                <c:pt idx="638">
                  <c:v>4.8382894142838029E-2</c:v>
                </c:pt>
                <c:pt idx="639">
                  <c:v>4.896400302334171E-2</c:v>
                </c:pt>
                <c:pt idx="640">
                  <c:v>4.3063021278683299E-2</c:v>
                </c:pt>
                <c:pt idx="641">
                  <c:v>4.1426586921333761E-2</c:v>
                </c:pt>
                <c:pt idx="642">
                  <c:v>3.7397580715772989E-2</c:v>
                </c:pt>
                <c:pt idx="643">
                  <c:v>3.7361218007679262E-2</c:v>
                </c:pt>
                <c:pt idx="644">
                  <c:v>3.8185926674794091E-2</c:v>
                </c:pt>
                <c:pt idx="645">
                  <c:v>3.5999439420679291E-2</c:v>
                </c:pt>
                <c:pt idx="646">
                  <c:v>3.2417333246576335E-2</c:v>
                </c:pt>
                <c:pt idx="647">
                  <c:v>2.9435803891016899E-2</c:v>
                </c:pt>
                <c:pt idx="648">
                  <c:v>3.5481137221683057E-2</c:v>
                </c:pt>
                <c:pt idx="649">
                  <c:v>3.2885639194385446E-2</c:v>
                </c:pt>
                <c:pt idx="650">
                  <c:v>3.263819541322624E-2</c:v>
                </c:pt>
                <c:pt idx="651">
                  <c:v>3.2990560763289892E-2</c:v>
                </c:pt>
                <c:pt idx="652">
                  <c:v>3.3466071091772069E-2</c:v>
                </c:pt>
                <c:pt idx="653">
                  <c:v>3.3189136009549883E-2</c:v>
                </c:pt>
                <c:pt idx="654">
                  <c:v>3.381070961894056E-2</c:v>
                </c:pt>
                <c:pt idx="655">
                  <c:v>3.3802561448958504E-2</c:v>
                </c:pt>
                <c:pt idx="656">
                  <c:v>3.4368194575848374E-2</c:v>
                </c:pt>
                <c:pt idx="657">
                  <c:v>3.4559539332523967E-2</c:v>
                </c:pt>
                <c:pt idx="658">
                  <c:v>3.4885759832846447E-2</c:v>
                </c:pt>
                <c:pt idx="659">
                  <c:v>3.6095567147505933E-2</c:v>
                </c:pt>
                <c:pt idx="660">
                  <c:v>4.3252446914520862E-2</c:v>
                </c:pt>
                <c:pt idx="661">
                  <c:v>3.662500118793062E-2</c:v>
                </c:pt>
                <c:pt idx="662">
                  <c:v>3.8475164254384908E-2</c:v>
                </c:pt>
                <c:pt idx="663">
                  <c:v>3.6901617987926211E-2</c:v>
                </c:pt>
                <c:pt idx="664">
                  <c:v>3.5410545053359846E-2</c:v>
                </c:pt>
                <c:pt idx="665">
                  <c:v>3.4352486580938479E-2</c:v>
                </c:pt>
                <c:pt idx="666">
                  <c:v>3.4961871701270054E-2</c:v>
                </c:pt>
                <c:pt idx="667">
                  <c:v>3.8373282246042445E-2</c:v>
                </c:pt>
                <c:pt idx="668">
                  <c:v>4.1802903579631581E-2</c:v>
                </c:pt>
                <c:pt idx="669">
                  <c:v>3.5986086795937205E-2</c:v>
                </c:pt>
                <c:pt idx="670">
                  <c:v>3.5318112968116877E-2</c:v>
                </c:pt>
                <c:pt idx="671">
                  <c:v>3.5208873861267947E-2</c:v>
                </c:pt>
                <c:pt idx="672">
                  <c:v>4.1788608543273001E-2</c:v>
                </c:pt>
                <c:pt idx="673">
                  <c:v>4.3903472252268101E-2</c:v>
                </c:pt>
                <c:pt idx="674">
                  <c:v>3.8931796547137021E-2</c:v>
                </c:pt>
                <c:pt idx="675">
                  <c:v>3.8133372924030406E-2</c:v>
                </c:pt>
                <c:pt idx="676">
                  <c:v>3.7155840988860066E-2</c:v>
                </c:pt>
                <c:pt idx="677">
                  <c:v>4.0637800796622922E-2</c:v>
                </c:pt>
                <c:pt idx="678">
                  <c:v>3.8901094221567907E-2</c:v>
                </c:pt>
                <c:pt idx="679">
                  <c:v>3.7697316842856821E-2</c:v>
                </c:pt>
                <c:pt idx="680">
                  <c:v>3.8182100531760348E-2</c:v>
                </c:pt>
                <c:pt idx="681">
                  <c:v>3.6943363238717872E-2</c:v>
                </c:pt>
                <c:pt idx="682">
                  <c:v>2.9565325203178085E-2</c:v>
                </c:pt>
                <c:pt idx="683">
                  <c:v>2.8772295489161753E-2</c:v>
                </c:pt>
                <c:pt idx="684">
                  <c:v>2.7749296813771741E-2</c:v>
                </c:pt>
                <c:pt idx="685">
                  <c:v>2.6506307068758363E-2</c:v>
                </c:pt>
                <c:pt idx="686">
                  <c:v>2.8218503555224497E-2</c:v>
                </c:pt>
                <c:pt idx="687">
                  <c:v>2.8821185974331021E-2</c:v>
                </c:pt>
                <c:pt idx="688">
                  <c:v>2.9004423915747583E-2</c:v>
                </c:pt>
                <c:pt idx="689">
                  <c:v>2.895172662900624E-2</c:v>
                </c:pt>
                <c:pt idx="690">
                  <c:v>2.8059902602922713E-2</c:v>
                </c:pt>
                <c:pt idx="691">
                  <c:v>2.9804045677988382E-2</c:v>
                </c:pt>
                <c:pt idx="692">
                  <c:v>2.7561847072272327E-2</c:v>
                </c:pt>
                <c:pt idx="693">
                  <c:v>2.600003060661836E-2</c:v>
                </c:pt>
                <c:pt idx="694">
                  <c:v>2.433590854289578E-2</c:v>
                </c:pt>
                <c:pt idx="695">
                  <c:v>2.5672773912425523E-2</c:v>
                </c:pt>
                <c:pt idx="696">
                  <c:v>2.0031779581487431E-2</c:v>
                </c:pt>
                <c:pt idx="697">
                  <c:v>2.038380407763199E-2</c:v>
                </c:pt>
                <c:pt idx="698">
                  <c:v>2.5669272463241282E-2</c:v>
                </c:pt>
                <c:pt idx="699">
                  <c:v>2.3383408715847508E-2</c:v>
                </c:pt>
                <c:pt idx="700">
                  <c:v>2.3209199739767199E-2</c:v>
                </c:pt>
                <c:pt idx="701">
                  <c:v>2.6042039762799035E-2</c:v>
                </c:pt>
                <c:pt idx="702">
                  <c:v>2.3145147900251753E-2</c:v>
                </c:pt>
                <c:pt idx="703">
                  <c:v>2.2589857012876004E-2</c:v>
                </c:pt>
                <c:pt idx="704">
                  <c:v>2.3523580889367804E-2</c:v>
                </c:pt>
                <c:pt idx="705">
                  <c:v>2.6737981185511892E-2</c:v>
                </c:pt>
                <c:pt idx="706">
                  <c:v>2.7273276852512702E-2</c:v>
                </c:pt>
                <c:pt idx="707">
                  <c:v>3.8143938528432092E-2</c:v>
                </c:pt>
                <c:pt idx="708">
                  <c:v>3.395255304907363E-2</c:v>
                </c:pt>
                <c:pt idx="709">
                  <c:v>3.1356225556565129E-2</c:v>
                </c:pt>
                <c:pt idx="710">
                  <c:v>3.3807042054755855E-2</c:v>
                </c:pt>
                <c:pt idx="711">
                  <c:v>3.0650521265653489E-2</c:v>
                </c:pt>
                <c:pt idx="712">
                  <c:v>3.8342090375936576E-2</c:v>
                </c:pt>
                <c:pt idx="713">
                  <c:v>3.5799919177635163E-2</c:v>
                </c:pt>
                <c:pt idx="714">
                  <c:v>3.4983198545151965E-2</c:v>
                </c:pt>
                <c:pt idx="715">
                  <c:v>4.1181916697990061E-2</c:v>
                </c:pt>
                <c:pt idx="716">
                  <c:v>3.8373921121764083E-2</c:v>
                </c:pt>
                <c:pt idx="717">
                  <c:v>3.7008276511410476E-2</c:v>
                </c:pt>
                <c:pt idx="718">
                  <c:v>3.4384961750791157E-2</c:v>
                </c:pt>
                <c:pt idx="719">
                  <c:v>3.1766258767232686E-2</c:v>
                </c:pt>
                <c:pt idx="720">
                  <c:v>3.5956330960589297E-2</c:v>
                </c:pt>
                <c:pt idx="721">
                  <c:v>4.4224136685825706E-2</c:v>
                </c:pt>
                <c:pt idx="722">
                  <c:v>5.465322157479522E-2</c:v>
                </c:pt>
                <c:pt idx="723">
                  <c:v>4.8049510206253893E-2</c:v>
                </c:pt>
                <c:pt idx="724">
                  <c:v>4.5558051886962901E-2</c:v>
                </c:pt>
                <c:pt idx="725">
                  <c:v>4.0283004915669177E-2</c:v>
                </c:pt>
                <c:pt idx="726">
                  <c:v>3.9115637506419818E-2</c:v>
                </c:pt>
                <c:pt idx="727">
                  <c:v>3.4442610831612055E-2</c:v>
                </c:pt>
                <c:pt idx="728">
                  <c:v>3.5318786797502236E-2</c:v>
                </c:pt>
                <c:pt idx="729">
                  <c:v>3.4621328542245158E-2</c:v>
                </c:pt>
                <c:pt idx="730">
                  <c:v>3.0759118388681339E-2</c:v>
                </c:pt>
                <c:pt idx="731">
                  <c:v>2.8774641782501387E-2</c:v>
                </c:pt>
                <c:pt idx="732">
                  <c:v>2.7678548720599636E-2</c:v>
                </c:pt>
                <c:pt idx="733">
                  <c:v>2.3309802461199375E-2</c:v>
                </c:pt>
                <c:pt idx="734">
                  <c:v>2.2461186300149264E-2</c:v>
                </c:pt>
                <c:pt idx="735">
                  <c:v>2.162034956005137E-2</c:v>
                </c:pt>
                <c:pt idx="736">
                  <c:v>2.1729658422353366E-2</c:v>
                </c:pt>
                <c:pt idx="737">
                  <c:v>2.7949435718440954E-2</c:v>
                </c:pt>
                <c:pt idx="738">
                  <c:v>2.9458265727169725E-2</c:v>
                </c:pt>
                <c:pt idx="739">
                  <c:v>2.8297147691833738E-2</c:v>
                </c:pt>
              </c:numCache>
            </c:numRef>
          </c:val>
          <c:smooth val="0"/>
          <c:extLst>
            <c:ext xmlns:c16="http://schemas.microsoft.com/office/drawing/2014/chart" uri="{C3380CC4-5D6E-409C-BE32-E72D297353CC}">
              <c16:uniqueId val="{00000000-3E9B-49AE-A40F-DCB6D8EA4221}"/>
            </c:ext>
          </c:extLst>
        </c:ser>
        <c:ser>
          <c:idx val="1"/>
          <c:order val="1"/>
          <c:tx>
            <c:strRef>
              <c:f>Data!$BI$10</c:f>
              <c:strCache>
                <c:ptCount val="1"/>
                <c:pt idx="0">
                  <c:v>Median since 1960</c:v>
                </c:pt>
              </c:strCache>
            </c:strRef>
          </c:tx>
          <c:spPr>
            <a:ln>
              <a:solidFill>
                <a:srgbClr val="CFBD9B"/>
              </a:solidFill>
            </a:ln>
          </c:spPr>
          <c:marker>
            <c:symbol val="none"/>
          </c:marker>
          <c:cat>
            <c:numRef>
              <c:f>Data!$A$300:$A$1043</c:f>
              <c:numCache>
                <c:formatCode>m/d/yyyy</c:formatCode>
                <c:ptCount val="744"/>
                <c:pt idx="0">
                  <c:v>21944</c:v>
                </c:pt>
                <c:pt idx="1">
                  <c:v>21975</c:v>
                </c:pt>
                <c:pt idx="2">
                  <c:v>22006</c:v>
                </c:pt>
                <c:pt idx="3">
                  <c:v>22035</c:v>
                </c:pt>
                <c:pt idx="4">
                  <c:v>22067</c:v>
                </c:pt>
                <c:pt idx="5">
                  <c:v>22097</c:v>
                </c:pt>
                <c:pt idx="6">
                  <c:v>22126</c:v>
                </c:pt>
                <c:pt idx="7">
                  <c:v>22159</c:v>
                </c:pt>
                <c:pt idx="8">
                  <c:v>22189</c:v>
                </c:pt>
                <c:pt idx="9">
                  <c:v>22220</c:v>
                </c:pt>
                <c:pt idx="10">
                  <c:v>22250</c:v>
                </c:pt>
                <c:pt idx="11">
                  <c:v>22280</c:v>
                </c:pt>
                <c:pt idx="12">
                  <c:v>22312</c:v>
                </c:pt>
                <c:pt idx="13">
                  <c:v>22340</c:v>
                </c:pt>
                <c:pt idx="14">
                  <c:v>22371</c:v>
                </c:pt>
                <c:pt idx="15">
                  <c:v>22399</c:v>
                </c:pt>
                <c:pt idx="16">
                  <c:v>22432</c:v>
                </c:pt>
                <c:pt idx="17">
                  <c:v>22462</c:v>
                </c:pt>
                <c:pt idx="18">
                  <c:v>22493</c:v>
                </c:pt>
                <c:pt idx="19">
                  <c:v>22524</c:v>
                </c:pt>
                <c:pt idx="20">
                  <c:v>22553</c:v>
                </c:pt>
                <c:pt idx="21">
                  <c:v>22585</c:v>
                </c:pt>
                <c:pt idx="22">
                  <c:v>22615</c:v>
                </c:pt>
                <c:pt idx="23">
                  <c:v>22644</c:v>
                </c:pt>
                <c:pt idx="24">
                  <c:v>22677</c:v>
                </c:pt>
                <c:pt idx="25">
                  <c:v>22705</c:v>
                </c:pt>
                <c:pt idx="26">
                  <c:v>22735</c:v>
                </c:pt>
                <c:pt idx="27">
                  <c:v>22766</c:v>
                </c:pt>
                <c:pt idx="28">
                  <c:v>22797</c:v>
                </c:pt>
                <c:pt idx="29">
                  <c:v>22826</c:v>
                </c:pt>
                <c:pt idx="30">
                  <c:v>22858</c:v>
                </c:pt>
                <c:pt idx="31">
                  <c:v>22889</c:v>
                </c:pt>
                <c:pt idx="32">
                  <c:v>22917</c:v>
                </c:pt>
                <c:pt idx="33">
                  <c:v>22950</c:v>
                </c:pt>
                <c:pt idx="34">
                  <c:v>22980</c:v>
                </c:pt>
                <c:pt idx="35">
                  <c:v>23011</c:v>
                </c:pt>
                <c:pt idx="36">
                  <c:v>23042</c:v>
                </c:pt>
                <c:pt idx="37">
                  <c:v>23070</c:v>
                </c:pt>
                <c:pt idx="38">
                  <c:v>23099</c:v>
                </c:pt>
                <c:pt idx="39">
                  <c:v>23131</c:v>
                </c:pt>
                <c:pt idx="40">
                  <c:v>23162</c:v>
                </c:pt>
                <c:pt idx="41">
                  <c:v>23190</c:v>
                </c:pt>
                <c:pt idx="42">
                  <c:v>23223</c:v>
                </c:pt>
                <c:pt idx="43">
                  <c:v>23253</c:v>
                </c:pt>
                <c:pt idx="44">
                  <c:v>23284</c:v>
                </c:pt>
                <c:pt idx="45">
                  <c:v>23315</c:v>
                </c:pt>
                <c:pt idx="46">
                  <c:v>23344</c:v>
                </c:pt>
                <c:pt idx="47">
                  <c:v>23376</c:v>
                </c:pt>
                <c:pt idx="48">
                  <c:v>23407</c:v>
                </c:pt>
                <c:pt idx="49">
                  <c:v>23435</c:v>
                </c:pt>
                <c:pt idx="50">
                  <c:v>23467</c:v>
                </c:pt>
                <c:pt idx="51">
                  <c:v>23497</c:v>
                </c:pt>
                <c:pt idx="52">
                  <c:v>23526</c:v>
                </c:pt>
                <c:pt idx="53">
                  <c:v>23558</c:v>
                </c:pt>
                <c:pt idx="54">
                  <c:v>23589</c:v>
                </c:pt>
                <c:pt idx="55">
                  <c:v>23620</c:v>
                </c:pt>
                <c:pt idx="56">
                  <c:v>23650</c:v>
                </c:pt>
                <c:pt idx="57">
                  <c:v>23680</c:v>
                </c:pt>
                <c:pt idx="58">
                  <c:v>23711</c:v>
                </c:pt>
                <c:pt idx="59">
                  <c:v>23742</c:v>
                </c:pt>
                <c:pt idx="60">
                  <c:v>23771</c:v>
                </c:pt>
                <c:pt idx="61">
                  <c:v>23799</c:v>
                </c:pt>
                <c:pt idx="62">
                  <c:v>23832</c:v>
                </c:pt>
                <c:pt idx="63">
                  <c:v>23862</c:v>
                </c:pt>
                <c:pt idx="64">
                  <c:v>23893</c:v>
                </c:pt>
                <c:pt idx="65">
                  <c:v>23923</c:v>
                </c:pt>
                <c:pt idx="66">
                  <c:v>23953</c:v>
                </c:pt>
                <c:pt idx="67">
                  <c:v>23985</c:v>
                </c:pt>
                <c:pt idx="68">
                  <c:v>24015</c:v>
                </c:pt>
                <c:pt idx="69">
                  <c:v>24044</c:v>
                </c:pt>
                <c:pt idx="70">
                  <c:v>24076</c:v>
                </c:pt>
                <c:pt idx="71">
                  <c:v>24107</c:v>
                </c:pt>
                <c:pt idx="72">
                  <c:v>24138</c:v>
                </c:pt>
                <c:pt idx="73">
                  <c:v>24166</c:v>
                </c:pt>
                <c:pt idx="74">
                  <c:v>24197</c:v>
                </c:pt>
                <c:pt idx="75">
                  <c:v>24226</c:v>
                </c:pt>
                <c:pt idx="76">
                  <c:v>24258</c:v>
                </c:pt>
                <c:pt idx="77">
                  <c:v>24288</c:v>
                </c:pt>
                <c:pt idx="78">
                  <c:v>24317</c:v>
                </c:pt>
                <c:pt idx="79">
                  <c:v>24350</c:v>
                </c:pt>
                <c:pt idx="80">
                  <c:v>24380</c:v>
                </c:pt>
                <c:pt idx="81">
                  <c:v>24411</c:v>
                </c:pt>
                <c:pt idx="82">
                  <c:v>24441</c:v>
                </c:pt>
                <c:pt idx="83">
                  <c:v>24471</c:v>
                </c:pt>
                <c:pt idx="84">
                  <c:v>24503</c:v>
                </c:pt>
                <c:pt idx="85">
                  <c:v>24531</c:v>
                </c:pt>
                <c:pt idx="86">
                  <c:v>24562</c:v>
                </c:pt>
                <c:pt idx="87">
                  <c:v>24590</c:v>
                </c:pt>
                <c:pt idx="88">
                  <c:v>24623</c:v>
                </c:pt>
                <c:pt idx="89">
                  <c:v>24653</c:v>
                </c:pt>
                <c:pt idx="90">
                  <c:v>24684</c:v>
                </c:pt>
                <c:pt idx="91">
                  <c:v>24715</c:v>
                </c:pt>
                <c:pt idx="92">
                  <c:v>24744</c:v>
                </c:pt>
                <c:pt idx="93">
                  <c:v>24776</c:v>
                </c:pt>
                <c:pt idx="94">
                  <c:v>24806</c:v>
                </c:pt>
                <c:pt idx="95">
                  <c:v>24835</c:v>
                </c:pt>
                <c:pt idx="96">
                  <c:v>24868</c:v>
                </c:pt>
                <c:pt idx="97">
                  <c:v>24897</c:v>
                </c:pt>
                <c:pt idx="98">
                  <c:v>24926</c:v>
                </c:pt>
                <c:pt idx="99">
                  <c:v>24958</c:v>
                </c:pt>
                <c:pt idx="100">
                  <c:v>24989</c:v>
                </c:pt>
                <c:pt idx="101">
                  <c:v>25017</c:v>
                </c:pt>
                <c:pt idx="102">
                  <c:v>25050</c:v>
                </c:pt>
                <c:pt idx="103">
                  <c:v>25080</c:v>
                </c:pt>
                <c:pt idx="104">
                  <c:v>25111</c:v>
                </c:pt>
                <c:pt idx="105">
                  <c:v>25142</c:v>
                </c:pt>
                <c:pt idx="106">
                  <c:v>25171</c:v>
                </c:pt>
                <c:pt idx="107">
                  <c:v>25203</c:v>
                </c:pt>
                <c:pt idx="108">
                  <c:v>25234</c:v>
                </c:pt>
                <c:pt idx="109">
                  <c:v>25262</c:v>
                </c:pt>
                <c:pt idx="110">
                  <c:v>25293</c:v>
                </c:pt>
                <c:pt idx="111">
                  <c:v>25323</c:v>
                </c:pt>
                <c:pt idx="112">
                  <c:v>25353</c:v>
                </c:pt>
                <c:pt idx="113">
                  <c:v>25384</c:v>
                </c:pt>
                <c:pt idx="114">
                  <c:v>25415</c:v>
                </c:pt>
                <c:pt idx="115">
                  <c:v>25444</c:v>
                </c:pt>
                <c:pt idx="116">
                  <c:v>25476</c:v>
                </c:pt>
                <c:pt idx="117">
                  <c:v>25507</c:v>
                </c:pt>
                <c:pt idx="118">
                  <c:v>25535</c:v>
                </c:pt>
                <c:pt idx="119">
                  <c:v>25568</c:v>
                </c:pt>
                <c:pt idx="120">
                  <c:v>25598</c:v>
                </c:pt>
                <c:pt idx="121">
                  <c:v>25626</c:v>
                </c:pt>
                <c:pt idx="122">
                  <c:v>25658</c:v>
                </c:pt>
                <c:pt idx="123">
                  <c:v>25688</c:v>
                </c:pt>
                <c:pt idx="124">
                  <c:v>25717</c:v>
                </c:pt>
                <c:pt idx="125">
                  <c:v>25749</c:v>
                </c:pt>
                <c:pt idx="126">
                  <c:v>25780</c:v>
                </c:pt>
                <c:pt idx="127">
                  <c:v>25811</c:v>
                </c:pt>
                <c:pt idx="128">
                  <c:v>25841</c:v>
                </c:pt>
                <c:pt idx="129">
                  <c:v>25871</c:v>
                </c:pt>
                <c:pt idx="130">
                  <c:v>25902</c:v>
                </c:pt>
                <c:pt idx="131">
                  <c:v>25933</c:v>
                </c:pt>
                <c:pt idx="132">
                  <c:v>25962</c:v>
                </c:pt>
                <c:pt idx="133">
                  <c:v>25990</c:v>
                </c:pt>
                <c:pt idx="134">
                  <c:v>26023</c:v>
                </c:pt>
                <c:pt idx="135">
                  <c:v>26053</c:v>
                </c:pt>
                <c:pt idx="136">
                  <c:v>26084</c:v>
                </c:pt>
                <c:pt idx="137">
                  <c:v>26114</c:v>
                </c:pt>
                <c:pt idx="138">
                  <c:v>26144</c:v>
                </c:pt>
                <c:pt idx="139">
                  <c:v>26176</c:v>
                </c:pt>
                <c:pt idx="140">
                  <c:v>26206</c:v>
                </c:pt>
                <c:pt idx="141">
                  <c:v>26235</c:v>
                </c:pt>
                <c:pt idx="142">
                  <c:v>26267</c:v>
                </c:pt>
                <c:pt idx="143">
                  <c:v>26298</c:v>
                </c:pt>
                <c:pt idx="144">
                  <c:v>26329</c:v>
                </c:pt>
                <c:pt idx="145">
                  <c:v>26358</c:v>
                </c:pt>
                <c:pt idx="146">
                  <c:v>26389</c:v>
                </c:pt>
                <c:pt idx="147">
                  <c:v>26417</c:v>
                </c:pt>
                <c:pt idx="148">
                  <c:v>26450</c:v>
                </c:pt>
                <c:pt idx="149">
                  <c:v>26480</c:v>
                </c:pt>
                <c:pt idx="150">
                  <c:v>26511</c:v>
                </c:pt>
                <c:pt idx="151">
                  <c:v>26542</c:v>
                </c:pt>
                <c:pt idx="152">
                  <c:v>26571</c:v>
                </c:pt>
                <c:pt idx="153">
                  <c:v>26603</c:v>
                </c:pt>
                <c:pt idx="154">
                  <c:v>26633</c:v>
                </c:pt>
                <c:pt idx="155">
                  <c:v>26662</c:v>
                </c:pt>
                <c:pt idx="156">
                  <c:v>26695</c:v>
                </c:pt>
                <c:pt idx="157">
                  <c:v>26723</c:v>
                </c:pt>
                <c:pt idx="158">
                  <c:v>26753</c:v>
                </c:pt>
                <c:pt idx="159">
                  <c:v>26784</c:v>
                </c:pt>
                <c:pt idx="160">
                  <c:v>26815</c:v>
                </c:pt>
                <c:pt idx="161">
                  <c:v>26844</c:v>
                </c:pt>
                <c:pt idx="162">
                  <c:v>26876</c:v>
                </c:pt>
                <c:pt idx="163">
                  <c:v>26907</c:v>
                </c:pt>
                <c:pt idx="164">
                  <c:v>26935</c:v>
                </c:pt>
                <c:pt idx="165">
                  <c:v>26968</c:v>
                </c:pt>
                <c:pt idx="166">
                  <c:v>26998</c:v>
                </c:pt>
                <c:pt idx="167">
                  <c:v>27029</c:v>
                </c:pt>
                <c:pt idx="168">
                  <c:v>27060</c:v>
                </c:pt>
                <c:pt idx="169">
                  <c:v>27088</c:v>
                </c:pt>
                <c:pt idx="170">
                  <c:v>27117</c:v>
                </c:pt>
                <c:pt idx="171">
                  <c:v>27149</c:v>
                </c:pt>
                <c:pt idx="172">
                  <c:v>27180</c:v>
                </c:pt>
                <c:pt idx="173">
                  <c:v>27208</c:v>
                </c:pt>
                <c:pt idx="174">
                  <c:v>27241</c:v>
                </c:pt>
                <c:pt idx="175">
                  <c:v>27271</c:v>
                </c:pt>
                <c:pt idx="176">
                  <c:v>27302</c:v>
                </c:pt>
                <c:pt idx="177">
                  <c:v>27333</c:v>
                </c:pt>
                <c:pt idx="178">
                  <c:v>27362</c:v>
                </c:pt>
                <c:pt idx="179">
                  <c:v>27394</c:v>
                </c:pt>
                <c:pt idx="180">
                  <c:v>27425</c:v>
                </c:pt>
                <c:pt idx="181">
                  <c:v>27453</c:v>
                </c:pt>
                <c:pt idx="182">
                  <c:v>27484</c:v>
                </c:pt>
                <c:pt idx="183">
                  <c:v>27514</c:v>
                </c:pt>
                <c:pt idx="184">
                  <c:v>27544</c:v>
                </c:pt>
                <c:pt idx="185">
                  <c:v>27575</c:v>
                </c:pt>
                <c:pt idx="186">
                  <c:v>27606</c:v>
                </c:pt>
                <c:pt idx="187">
                  <c:v>27635</c:v>
                </c:pt>
                <c:pt idx="188">
                  <c:v>27667</c:v>
                </c:pt>
                <c:pt idx="189">
                  <c:v>27698</c:v>
                </c:pt>
                <c:pt idx="190">
                  <c:v>27726</c:v>
                </c:pt>
                <c:pt idx="191">
                  <c:v>27759</c:v>
                </c:pt>
                <c:pt idx="192">
                  <c:v>27789</c:v>
                </c:pt>
                <c:pt idx="193">
                  <c:v>27817</c:v>
                </c:pt>
                <c:pt idx="194">
                  <c:v>27850</c:v>
                </c:pt>
                <c:pt idx="195">
                  <c:v>27880</c:v>
                </c:pt>
                <c:pt idx="196">
                  <c:v>27911</c:v>
                </c:pt>
                <c:pt idx="197">
                  <c:v>27941</c:v>
                </c:pt>
                <c:pt idx="198">
                  <c:v>27971</c:v>
                </c:pt>
                <c:pt idx="199">
                  <c:v>28003</c:v>
                </c:pt>
                <c:pt idx="200">
                  <c:v>28033</c:v>
                </c:pt>
                <c:pt idx="201">
                  <c:v>28062</c:v>
                </c:pt>
                <c:pt idx="202">
                  <c:v>28094</c:v>
                </c:pt>
                <c:pt idx="203">
                  <c:v>28125</c:v>
                </c:pt>
                <c:pt idx="204">
                  <c:v>28156</c:v>
                </c:pt>
                <c:pt idx="205">
                  <c:v>28184</c:v>
                </c:pt>
                <c:pt idx="206">
                  <c:v>28215</c:v>
                </c:pt>
                <c:pt idx="207">
                  <c:v>28244</c:v>
                </c:pt>
                <c:pt idx="208">
                  <c:v>28276</c:v>
                </c:pt>
                <c:pt idx="209">
                  <c:v>28306</c:v>
                </c:pt>
                <c:pt idx="210">
                  <c:v>28335</c:v>
                </c:pt>
                <c:pt idx="211">
                  <c:v>28368</c:v>
                </c:pt>
                <c:pt idx="212">
                  <c:v>28398</c:v>
                </c:pt>
                <c:pt idx="213">
                  <c:v>28429</c:v>
                </c:pt>
                <c:pt idx="214">
                  <c:v>28459</c:v>
                </c:pt>
                <c:pt idx="215">
                  <c:v>28489</c:v>
                </c:pt>
                <c:pt idx="216">
                  <c:v>28521</c:v>
                </c:pt>
                <c:pt idx="217">
                  <c:v>28549</c:v>
                </c:pt>
                <c:pt idx="218">
                  <c:v>28580</c:v>
                </c:pt>
                <c:pt idx="219">
                  <c:v>28608</c:v>
                </c:pt>
                <c:pt idx="220">
                  <c:v>28641</c:v>
                </c:pt>
                <c:pt idx="221">
                  <c:v>28671</c:v>
                </c:pt>
                <c:pt idx="222">
                  <c:v>28702</c:v>
                </c:pt>
                <c:pt idx="223">
                  <c:v>28733</c:v>
                </c:pt>
                <c:pt idx="224">
                  <c:v>28762</c:v>
                </c:pt>
                <c:pt idx="225">
                  <c:v>28794</c:v>
                </c:pt>
                <c:pt idx="226">
                  <c:v>28824</c:v>
                </c:pt>
                <c:pt idx="227">
                  <c:v>28853</c:v>
                </c:pt>
                <c:pt idx="228">
                  <c:v>28886</c:v>
                </c:pt>
                <c:pt idx="229">
                  <c:v>28914</c:v>
                </c:pt>
                <c:pt idx="230">
                  <c:v>28944</c:v>
                </c:pt>
                <c:pt idx="231">
                  <c:v>28975</c:v>
                </c:pt>
                <c:pt idx="232">
                  <c:v>29006</c:v>
                </c:pt>
                <c:pt idx="233">
                  <c:v>29035</c:v>
                </c:pt>
                <c:pt idx="234">
                  <c:v>29067</c:v>
                </c:pt>
                <c:pt idx="235">
                  <c:v>29098</c:v>
                </c:pt>
                <c:pt idx="236">
                  <c:v>29126</c:v>
                </c:pt>
                <c:pt idx="237">
                  <c:v>29159</c:v>
                </c:pt>
                <c:pt idx="238">
                  <c:v>29189</c:v>
                </c:pt>
                <c:pt idx="239">
                  <c:v>29220</c:v>
                </c:pt>
                <c:pt idx="240">
                  <c:v>29251</c:v>
                </c:pt>
                <c:pt idx="241">
                  <c:v>29280</c:v>
                </c:pt>
                <c:pt idx="242">
                  <c:v>29311</c:v>
                </c:pt>
                <c:pt idx="243">
                  <c:v>29341</c:v>
                </c:pt>
                <c:pt idx="244">
                  <c:v>29371</c:v>
                </c:pt>
                <c:pt idx="245">
                  <c:v>29402</c:v>
                </c:pt>
                <c:pt idx="246">
                  <c:v>29433</c:v>
                </c:pt>
                <c:pt idx="247">
                  <c:v>29462</c:v>
                </c:pt>
                <c:pt idx="248">
                  <c:v>29494</c:v>
                </c:pt>
                <c:pt idx="249">
                  <c:v>29525</c:v>
                </c:pt>
                <c:pt idx="250">
                  <c:v>29553</c:v>
                </c:pt>
                <c:pt idx="251">
                  <c:v>29586</c:v>
                </c:pt>
                <c:pt idx="252">
                  <c:v>29616</c:v>
                </c:pt>
                <c:pt idx="253">
                  <c:v>29644</c:v>
                </c:pt>
                <c:pt idx="254">
                  <c:v>29676</c:v>
                </c:pt>
                <c:pt idx="255">
                  <c:v>29706</c:v>
                </c:pt>
                <c:pt idx="256">
                  <c:v>29735</c:v>
                </c:pt>
                <c:pt idx="257">
                  <c:v>29767</c:v>
                </c:pt>
                <c:pt idx="258">
                  <c:v>29798</c:v>
                </c:pt>
                <c:pt idx="259">
                  <c:v>29829</c:v>
                </c:pt>
                <c:pt idx="260">
                  <c:v>29859</c:v>
                </c:pt>
                <c:pt idx="261">
                  <c:v>29889</c:v>
                </c:pt>
                <c:pt idx="262">
                  <c:v>29920</c:v>
                </c:pt>
                <c:pt idx="263">
                  <c:v>29951</c:v>
                </c:pt>
                <c:pt idx="264">
                  <c:v>29980</c:v>
                </c:pt>
                <c:pt idx="265">
                  <c:v>30008</c:v>
                </c:pt>
                <c:pt idx="266">
                  <c:v>30041</c:v>
                </c:pt>
                <c:pt idx="267">
                  <c:v>30071</c:v>
                </c:pt>
                <c:pt idx="268">
                  <c:v>30102</c:v>
                </c:pt>
                <c:pt idx="269">
                  <c:v>30132</c:v>
                </c:pt>
                <c:pt idx="270">
                  <c:v>30162</c:v>
                </c:pt>
                <c:pt idx="271">
                  <c:v>30194</c:v>
                </c:pt>
                <c:pt idx="272">
                  <c:v>30224</c:v>
                </c:pt>
                <c:pt idx="273">
                  <c:v>30253</c:v>
                </c:pt>
                <c:pt idx="274">
                  <c:v>30285</c:v>
                </c:pt>
                <c:pt idx="275">
                  <c:v>30316</c:v>
                </c:pt>
                <c:pt idx="276">
                  <c:v>30347</c:v>
                </c:pt>
                <c:pt idx="277">
                  <c:v>30375</c:v>
                </c:pt>
                <c:pt idx="278">
                  <c:v>30406</c:v>
                </c:pt>
                <c:pt idx="279">
                  <c:v>30435</c:v>
                </c:pt>
                <c:pt idx="280">
                  <c:v>30467</c:v>
                </c:pt>
                <c:pt idx="281">
                  <c:v>30497</c:v>
                </c:pt>
                <c:pt idx="282">
                  <c:v>30526</c:v>
                </c:pt>
                <c:pt idx="283">
                  <c:v>30559</c:v>
                </c:pt>
                <c:pt idx="284">
                  <c:v>30589</c:v>
                </c:pt>
                <c:pt idx="285">
                  <c:v>30620</c:v>
                </c:pt>
                <c:pt idx="286">
                  <c:v>30650</c:v>
                </c:pt>
                <c:pt idx="287">
                  <c:v>30680</c:v>
                </c:pt>
                <c:pt idx="288">
                  <c:v>30712</c:v>
                </c:pt>
                <c:pt idx="289">
                  <c:v>30741</c:v>
                </c:pt>
                <c:pt idx="290">
                  <c:v>30771</c:v>
                </c:pt>
                <c:pt idx="291">
                  <c:v>30802</c:v>
                </c:pt>
                <c:pt idx="292">
                  <c:v>30833</c:v>
                </c:pt>
                <c:pt idx="293">
                  <c:v>30862</c:v>
                </c:pt>
                <c:pt idx="294">
                  <c:v>30894</c:v>
                </c:pt>
                <c:pt idx="295">
                  <c:v>30925</c:v>
                </c:pt>
                <c:pt idx="296">
                  <c:v>30953</c:v>
                </c:pt>
                <c:pt idx="297">
                  <c:v>30986</c:v>
                </c:pt>
                <c:pt idx="298">
                  <c:v>31016</c:v>
                </c:pt>
                <c:pt idx="299">
                  <c:v>31047</c:v>
                </c:pt>
                <c:pt idx="300">
                  <c:v>31078</c:v>
                </c:pt>
                <c:pt idx="301">
                  <c:v>31106</c:v>
                </c:pt>
                <c:pt idx="302">
                  <c:v>31135</c:v>
                </c:pt>
                <c:pt idx="303">
                  <c:v>31167</c:v>
                </c:pt>
                <c:pt idx="304">
                  <c:v>31198</c:v>
                </c:pt>
                <c:pt idx="305">
                  <c:v>31226</c:v>
                </c:pt>
                <c:pt idx="306">
                  <c:v>31259</c:v>
                </c:pt>
                <c:pt idx="307">
                  <c:v>31289</c:v>
                </c:pt>
                <c:pt idx="308">
                  <c:v>31320</c:v>
                </c:pt>
                <c:pt idx="309">
                  <c:v>31351</c:v>
                </c:pt>
                <c:pt idx="310">
                  <c:v>31380</c:v>
                </c:pt>
                <c:pt idx="311">
                  <c:v>31412</c:v>
                </c:pt>
                <c:pt idx="312">
                  <c:v>31443</c:v>
                </c:pt>
                <c:pt idx="313">
                  <c:v>31471</c:v>
                </c:pt>
                <c:pt idx="314">
                  <c:v>31502</c:v>
                </c:pt>
                <c:pt idx="315">
                  <c:v>31532</c:v>
                </c:pt>
                <c:pt idx="316">
                  <c:v>31562</c:v>
                </c:pt>
                <c:pt idx="317">
                  <c:v>31593</c:v>
                </c:pt>
                <c:pt idx="318">
                  <c:v>31624</c:v>
                </c:pt>
                <c:pt idx="319">
                  <c:v>31653</c:v>
                </c:pt>
                <c:pt idx="320">
                  <c:v>31685</c:v>
                </c:pt>
                <c:pt idx="321">
                  <c:v>31716</c:v>
                </c:pt>
                <c:pt idx="322">
                  <c:v>31744</c:v>
                </c:pt>
                <c:pt idx="323">
                  <c:v>31777</c:v>
                </c:pt>
                <c:pt idx="324">
                  <c:v>31807</c:v>
                </c:pt>
                <c:pt idx="325">
                  <c:v>31835</c:v>
                </c:pt>
                <c:pt idx="326">
                  <c:v>31867</c:v>
                </c:pt>
                <c:pt idx="327">
                  <c:v>31897</c:v>
                </c:pt>
                <c:pt idx="328">
                  <c:v>31926</c:v>
                </c:pt>
                <c:pt idx="329">
                  <c:v>31958</c:v>
                </c:pt>
                <c:pt idx="330">
                  <c:v>31989</c:v>
                </c:pt>
                <c:pt idx="331">
                  <c:v>32020</c:v>
                </c:pt>
                <c:pt idx="332">
                  <c:v>32050</c:v>
                </c:pt>
                <c:pt idx="333">
                  <c:v>32080</c:v>
                </c:pt>
                <c:pt idx="334">
                  <c:v>32111</c:v>
                </c:pt>
                <c:pt idx="335">
                  <c:v>32142</c:v>
                </c:pt>
                <c:pt idx="336">
                  <c:v>32171</c:v>
                </c:pt>
                <c:pt idx="337">
                  <c:v>32202</c:v>
                </c:pt>
                <c:pt idx="338">
                  <c:v>32233</c:v>
                </c:pt>
                <c:pt idx="339">
                  <c:v>32262</c:v>
                </c:pt>
                <c:pt idx="340">
                  <c:v>32294</c:v>
                </c:pt>
                <c:pt idx="341">
                  <c:v>32324</c:v>
                </c:pt>
                <c:pt idx="342">
                  <c:v>32353</c:v>
                </c:pt>
                <c:pt idx="343">
                  <c:v>32386</c:v>
                </c:pt>
                <c:pt idx="344">
                  <c:v>32416</c:v>
                </c:pt>
                <c:pt idx="345">
                  <c:v>32447</c:v>
                </c:pt>
                <c:pt idx="346">
                  <c:v>32477</c:v>
                </c:pt>
                <c:pt idx="347">
                  <c:v>32507</c:v>
                </c:pt>
                <c:pt idx="348">
                  <c:v>32539</c:v>
                </c:pt>
                <c:pt idx="349">
                  <c:v>32567</c:v>
                </c:pt>
                <c:pt idx="350">
                  <c:v>32598</c:v>
                </c:pt>
                <c:pt idx="351">
                  <c:v>32626</c:v>
                </c:pt>
                <c:pt idx="352">
                  <c:v>32659</c:v>
                </c:pt>
                <c:pt idx="353">
                  <c:v>32689</c:v>
                </c:pt>
                <c:pt idx="354">
                  <c:v>32720</c:v>
                </c:pt>
                <c:pt idx="355">
                  <c:v>32751</c:v>
                </c:pt>
                <c:pt idx="356">
                  <c:v>32780</c:v>
                </c:pt>
                <c:pt idx="357">
                  <c:v>32812</c:v>
                </c:pt>
                <c:pt idx="358">
                  <c:v>32842</c:v>
                </c:pt>
                <c:pt idx="359">
                  <c:v>32871</c:v>
                </c:pt>
                <c:pt idx="360">
                  <c:v>32904</c:v>
                </c:pt>
                <c:pt idx="361">
                  <c:v>32932</c:v>
                </c:pt>
                <c:pt idx="362">
                  <c:v>32962</c:v>
                </c:pt>
                <c:pt idx="363">
                  <c:v>32993</c:v>
                </c:pt>
                <c:pt idx="364">
                  <c:v>33024</c:v>
                </c:pt>
                <c:pt idx="365">
                  <c:v>33053</c:v>
                </c:pt>
                <c:pt idx="366">
                  <c:v>33085</c:v>
                </c:pt>
                <c:pt idx="367">
                  <c:v>33116</c:v>
                </c:pt>
                <c:pt idx="368">
                  <c:v>33144</c:v>
                </c:pt>
                <c:pt idx="369">
                  <c:v>33177</c:v>
                </c:pt>
                <c:pt idx="370">
                  <c:v>33207</c:v>
                </c:pt>
                <c:pt idx="371">
                  <c:v>33238</c:v>
                </c:pt>
                <c:pt idx="372">
                  <c:v>33269</c:v>
                </c:pt>
                <c:pt idx="373">
                  <c:v>33297</c:v>
                </c:pt>
                <c:pt idx="374">
                  <c:v>33326</c:v>
                </c:pt>
                <c:pt idx="375">
                  <c:v>33358</c:v>
                </c:pt>
                <c:pt idx="376">
                  <c:v>33389</c:v>
                </c:pt>
                <c:pt idx="377">
                  <c:v>33417</c:v>
                </c:pt>
                <c:pt idx="378">
                  <c:v>33450</c:v>
                </c:pt>
                <c:pt idx="379">
                  <c:v>33480</c:v>
                </c:pt>
                <c:pt idx="380">
                  <c:v>33511</c:v>
                </c:pt>
                <c:pt idx="381">
                  <c:v>33542</c:v>
                </c:pt>
                <c:pt idx="382">
                  <c:v>33571</c:v>
                </c:pt>
                <c:pt idx="383">
                  <c:v>33603</c:v>
                </c:pt>
                <c:pt idx="384">
                  <c:v>33634</c:v>
                </c:pt>
                <c:pt idx="385">
                  <c:v>33662</c:v>
                </c:pt>
                <c:pt idx="386">
                  <c:v>33694</c:v>
                </c:pt>
                <c:pt idx="387">
                  <c:v>33724</c:v>
                </c:pt>
                <c:pt idx="388">
                  <c:v>33753</c:v>
                </c:pt>
                <c:pt idx="389">
                  <c:v>33785</c:v>
                </c:pt>
                <c:pt idx="390">
                  <c:v>33816</c:v>
                </c:pt>
                <c:pt idx="391">
                  <c:v>33847</c:v>
                </c:pt>
                <c:pt idx="392">
                  <c:v>33877</c:v>
                </c:pt>
                <c:pt idx="393">
                  <c:v>33907</c:v>
                </c:pt>
                <c:pt idx="394">
                  <c:v>33938</c:v>
                </c:pt>
                <c:pt idx="395">
                  <c:v>33969</c:v>
                </c:pt>
                <c:pt idx="396">
                  <c:v>33998</c:v>
                </c:pt>
                <c:pt idx="397">
                  <c:v>34026</c:v>
                </c:pt>
                <c:pt idx="398">
                  <c:v>34059</c:v>
                </c:pt>
                <c:pt idx="399">
                  <c:v>34089</c:v>
                </c:pt>
                <c:pt idx="400">
                  <c:v>34120</c:v>
                </c:pt>
                <c:pt idx="401">
                  <c:v>34150</c:v>
                </c:pt>
                <c:pt idx="402">
                  <c:v>34180</c:v>
                </c:pt>
                <c:pt idx="403">
                  <c:v>34212</c:v>
                </c:pt>
                <c:pt idx="404">
                  <c:v>34242</c:v>
                </c:pt>
                <c:pt idx="405">
                  <c:v>34271</c:v>
                </c:pt>
                <c:pt idx="406">
                  <c:v>34303</c:v>
                </c:pt>
                <c:pt idx="407">
                  <c:v>34334</c:v>
                </c:pt>
                <c:pt idx="408">
                  <c:v>34365</c:v>
                </c:pt>
                <c:pt idx="409">
                  <c:v>34393</c:v>
                </c:pt>
                <c:pt idx="410">
                  <c:v>34424</c:v>
                </c:pt>
                <c:pt idx="411">
                  <c:v>34453</c:v>
                </c:pt>
                <c:pt idx="412">
                  <c:v>34485</c:v>
                </c:pt>
                <c:pt idx="413">
                  <c:v>34515</c:v>
                </c:pt>
                <c:pt idx="414">
                  <c:v>34544</c:v>
                </c:pt>
                <c:pt idx="415">
                  <c:v>34577</c:v>
                </c:pt>
                <c:pt idx="416">
                  <c:v>34607</c:v>
                </c:pt>
                <c:pt idx="417">
                  <c:v>34638</c:v>
                </c:pt>
                <c:pt idx="418">
                  <c:v>34668</c:v>
                </c:pt>
                <c:pt idx="419">
                  <c:v>34698</c:v>
                </c:pt>
                <c:pt idx="420">
                  <c:v>34730</c:v>
                </c:pt>
                <c:pt idx="421">
                  <c:v>34758</c:v>
                </c:pt>
                <c:pt idx="422">
                  <c:v>34789</c:v>
                </c:pt>
                <c:pt idx="423">
                  <c:v>34817</c:v>
                </c:pt>
                <c:pt idx="424">
                  <c:v>34850</c:v>
                </c:pt>
                <c:pt idx="425">
                  <c:v>34880</c:v>
                </c:pt>
                <c:pt idx="426">
                  <c:v>34911</c:v>
                </c:pt>
                <c:pt idx="427">
                  <c:v>34942</c:v>
                </c:pt>
                <c:pt idx="428">
                  <c:v>34971</c:v>
                </c:pt>
                <c:pt idx="429">
                  <c:v>35003</c:v>
                </c:pt>
                <c:pt idx="430">
                  <c:v>35033</c:v>
                </c:pt>
                <c:pt idx="431">
                  <c:v>35062</c:v>
                </c:pt>
                <c:pt idx="432">
                  <c:v>35095</c:v>
                </c:pt>
                <c:pt idx="433">
                  <c:v>35124</c:v>
                </c:pt>
                <c:pt idx="434">
                  <c:v>35153</c:v>
                </c:pt>
                <c:pt idx="435">
                  <c:v>35185</c:v>
                </c:pt>
                <c:pt idx="436">
                  <c:v>35216</c:v>
                </c:pt>
                <c:pt idx="437">
                  <c:v>35244</c:v>
                </c:pt>
                <c:pt idx="438">
                  <c:v>35277</c:v>
                </c:pt>
                <c:pt idx="439">
                  <c:v>35307</c:v>
                </c:pt>
                <c:pt idx="440">
                  <c:v>35338</c:v>
                </c:pt>
                <c:pt idx="441">
                  <c:v>35369</c:v>
                </c:pt>
                <c:pt idx="442">
                  <c:v>35398</c:v>
                </c:pt>
                <c:pt idx="443">
                  <c:v>35430</c:v>
                </c:pt>
                <c:pt idx="444">
                  <c:v>35461</c:v>
                </c:pt>
                <c:pt idx="445">
                  <c:v>35489</c:v>
                </c:pt>
                <c:pt idx="446">
                  <c:v>35520</c:v>
                </c:pt>
                <c:pt idx="447">
                  <c:v>35550</c:v>
                </c:pt>
                <c:pt idx="448">
                  <c:v>35580</c:v>
                </c:pt>
                <c:pt idx="449">
                  <c:v>35611</c:v>
                </c:pt>
                <c:pt idx="450">
                  <c:v>35642</c:v>
                </c:pt>
                <c:pt idx="451">
                  <c:v>35671</c:v>
                </c:pt>
                <c:pt idx="452">
                  <c:v>35703</c:v>
                </c:pt>
                <c:pt idx="453">
                  <c:v>35734</c:v>
                </c:pt>
                <c:pt idx="454">
                  <c:v>35762</c:v>
                </c:pt>
                <c:pt idx="455">
                  <c:v>35795</c:v>
                </c:pt>
                <c:pt idx="456">
                  <c:v>35825</c:v>
                </c:pt>
                <c:pt idx="457">
                  <c:v>35853</c:v>
                </c:pt>
                <c:pt idx="458">
                  <c:v>35885</c:v>
                </c:pt>
                <c:pt idx="459">
                  <c:v>35915</c:v>
                </c:pt>
                <c:pt idx="460">
                  <c:v>35944</c:v>
                </c:pt>
                <c:pt idx="461">
                  <c:v>35976</c:v>
                </c:pt>
                <c:pt idx="462">
                  <c:v>36007</c:v>
                </c:pt>
                <c:pt idx="463">
                  <c:v>36038</c:v>
                </c:pt>
                <c:pt idx="464">
                  <c:v>36068</c:v>
                </c:pt>
                <c:pt idx="465">
                  <c:v>36098</c:v>
                </c:pt>
                <c:pt idx="466">
                  <c:v>36129</c:v>
                </c:pt>
                <c:pt idx="467">
                  <c:v>36160</c:v>
                </c:pt>
                <c:pt idx="468">
                  <c:v>36189</c:v>
                </c:pt>
                <c:pt idx="469">
                  <c:v>36217</c:v>
                </c:pt>
                <c:pt idx="470">
                  <c:v>36250</c:v>
                </c:pt>
                <c:pt idx="471">
                  <c:v>36280</c:v>
                </c:pt>
                <c:pt idx="472">
                  <c:v>36311</c:v>
                </c:pt>
                <c:pt idx="473">
                  <c:v>36341</c:v>
                </c:pt>
                <c:pt idx="474">
                  <c:v>36371</c:v>
                </c:pt>
                <c:pt idx="475">
                  <c:v>36403</c:v>
                </c:pt>
                <c:pt idx="476">
                  <c:v>36433</c:v>
                </c:pt>
                <c:pt idx="477">
                  <c:v>36462</c:v>
                </c:pt>
                <c:pt idx="478">
                  <c:v>36494</c:v>
                </c:pt>
                <c:pt idx="479">
                  <c:v>36525</c:v>
                </c:pt>
                <c:pt idx="480">
                  <c:v>36556</c:v>
                </c:pt>
                <c:pt idx="481">
                  <c:v>36585</c:v>
                </c:pt>
                <c:pt idx="482">
                  <c:v>36616</c:v>
                </c:pt>
                <c:pt idx="483">
                  <c:v>36644</c:v>
                </c:pt>
                <c:pt idx="484">
                  <c:v>36677</c:v>
                </c:pt>
                <c:pt idx="485">
                  <c:v>36707</c:v>
                </c:pt>
                <c:pt idx="486">
                  <c:v>36738</c:v>
                </c:pt>
                <c:pt idx="487">
                  <c:v>36769</c:v>
                </c:pt>
                <c:pt idx="488">
                  <c:v>36798</c:v>
                </c:pt>
                <c:pt idx="489">
                  <c:v>36830</c:v>
                </c:pt>
                <c:pt idx="490">
                  <c:v>36860</c:v>
                </c:pt>
                <c:pt idx="491">
                  <c:v>36889</c:v>
                </c:pt>
                <c:pt idx="492">
                  <c:v>36922</c:v>
                </c:pt>
                <c:pt idx="493">
                  <c:v>36950</c:v>
                </c:pt>
                <c:pt idx="494">
                  <c:v>36980</c:v>
                </c:pt>
                <c:pt idx="495">
                  <c:v>37011</c:v>
                </c:pt>
                <c:pt idx="496">
                  <c:v>37042</c:v>
                </c:pt>
                <c:pt idx="497">
                  <c:v>37071</c:v>
                </c:pt>
                <c:pt idx="498">
                  <c:v>37103</c:v>
                </c:pt>
                <c:pt idx="499">
                  <c:v>37134</c:v>
                </c:pt>
                <c:pt idx="500">
                  <c:v>37162</c:v>
                </c:pt>
                <c:pt idx="501">
                  <c:v>37195</c:v>
                </c:pt>
                <c:pt idx="502">
                  <c:v>37225</c:v>
                </c:pt>
                <c:pt idx="503">
                  <c:v>37256</c:v>
                </c:pt>
                <c:pt idx="504">
                  <c:v>37287</c:v>
                </c:pt>
                <c:pt idx="505">
                  <c:v>37315</c:v>
                </c:pt>
                <c:pt idx="506">
                  <c:v>37344</c:v>
                </c:pt>
                <c:pt idx="507">
                  <c:v>37376</c:v>
                </c:pt>
                <c:pt idx="508">
                  <c:v>37407</c:v>
                </c:pt>
                <c:pt idx="509">
                  <c:v>37435</c:v>
                </c:pt>
                <c:pt idx="510">
                  <c:v>37468</c:v>
                </c:pt>
                <c:pt idx="511">
                  <c:v>37498</c:v>
                </c:pt>
                <c:pt idx="512">
                  <c:v>37529</c:v>
                </c:pt>
                <c:pt idx="513">
                  <c:v>37560</c:v>
                </c:pt>
                <c:pt idx="514">
                  <c:v>37589</c:v>
                </c:pt>
                <c:pt idx="515">
                  <c:v>37621</c:v>
                </c:pt>
                <c:pt idx="516">
                  <c:v>37652</c:v>
                </c:pt>
                <c:pt idx="517">
                  <c:v>37680</c:v>
                </c:pt>
                <c:pt idx="518">
                  <c:v>37711</c:v>
                </c:pt>
                <c:pt idx="519">
                  <c:v>37741</c:v>
                </c:pt>
                <c:pt idx="520">
                  <c:v>37771</c:v>
                </c:pt>
                <c:pt idx="521">
                  <c:v>37802</c:v>
                </c:pt>
                <c:pt idx="522">
                  <c:v>37833</c:v>
                </c:pt>
                <c:pt idx="523">
                  <c:v>37862</c:v>
                </c:pt>
                <c:pt idx="524">
                  <c:v>37894</c:v>
                </c:pt>
                <c:pt idx="525">
                  <c:v>37925</c:v>
                </c:pt>
                <c:pt idx="526">
                  <c:v>37953</c:v>
                </c:pt>
                <c:pt idx="527">
                  <c:v>37986</c:v>
                </c:pt>
                <c:pt idx="528">
                  <c:v>38016</c:v>
                </c:pt>
                <c:pt idx="529">
                  <c:v>38044</c:v>
                </c:pt>
                <c:pt idx="530">
                  <c:v>38077</c:v>
                </c:pt>
                <c:pt idx="531">
                  <c:v>38107</c:v>
                </c:pt>
                <c:pt idx="532">
                  <c:v>38138</c:v>
                </c:pt>
                <c:pt idx="533">
                  <c:v>38168</c:v>
                </c:pt>
                <c:pt idx="534">
                  <c:v>38198</c:v>
                </c:pt>
                <c:pt idx="535">
                  <c:v>38230</c:v>
                </c:pt>
                <c:pt idx="536">
                  <c:v>38260</c:v>
                </c:pt>
                <c:pt idx="537">
                  <c:v>38289</c:v>
                </c:pt>
                <c:pt idx="538">
                  <c:v>38321</c:v>
                </c:pt>
                <c:pt idx="539">
                  <c:v>38352</c:v>
                </c:pt>
                <c:pt idx="540">
                  <c:v>38383</c:v>
                </c:pt>
                <c:pt idx="541">
                  <c:v>38411</c:v>
                </c:pt>
                <c:pt idx="542">
                  <c:v>38442</c:v>
                </c:pt>
                <c:pt idx="543">
                  <c:v>38471</c:v>
                </c:pt>
                <c:pt idx="544">
                  <c:v>38503</c:v>
                </c:pt>
                <c:pt idx="545">
                  <c:v>38533</c:v>
                </c:pt>
                <c:pt idx="546">
                  <c:v>38562</c:v>
                </c:pt>
                <c:pt idx="547">
                  <c:v>38595</c:v>
                </c:pt>
                <c:pt idx="548">
                  <c:v>38625</c:v>
                </c:pt>
                <c:pt idx="549">
                  <c:v>38656</c:v>
                </c:pt>
                <c:pt idx="550">
                  <c:v>38686</c:v>
                </c:pt>
                <c:pt idx="551">
                  <c:v>38716</c:v>
                </c:pt>
                <c:pt idx="552">
                  <c:v>38748</c:v>
                </c:pt>
                <c:pt idx="553">
                  <c:v>38776</c:v>
                </c:pt>
                <c:pt idx="554">
                  <c:v>38807</c:v>
                </c:pt>
                <c:pt idx="555">
                  <c:v>38835</c:v>
                </c:pt>
                <c:pt idx="556">
                  <c:v>38868</c:v>
                </c:pt>
                <c:pt idx="557">
                  <c:v>38898</c:v>
                </c:pt>
                <c:pt idx="558">
                  <c:v>38929</c:v>
                </c:pt>
                <c:pt idx="559">
                  <c:v>38960</c:v>
                </c:pt>
                <c:pt idx="560">
                  <c:v>38989</c:v>
                </c:pt>
                <c:pt idx="561">
                  <c:v>39021</c:v>
                </c:pt>
                <c:pt idx="562">
                  <c:v>39051</c:v>
                </c:pt>
                <c:pt idx="563">
                  <c:v>39080</c:v>
                </c:pt>
                <c:pt idx="564">
                  <c:v>39113</c:v>
                </c:pt>
                <c:pt idx="565">
                  <c:v>39141</c:v>
                </c:pt>
                <c:pt idx="566">
                  <c:v>39171</c:v>
                </c:pt>
                <c:pt idx="567">
                  <c:v>39202</c:v>
                </c:pt>
                <c:pt idx="568">
                  <c:v>39233</c:v>
                </c:pt>
                <c:pt idx="569">
                  <c:v>39262</c:v>
                </c:pt>
                <c:pt idx="570">
                  <c:v>39294</c:v>
                </c:pt>
                <c:pt idx="571">
                  <c:v>39325</c:v>
                </c:pt>
                <c:pt idx="572">
                  <c:v>39353</c:v>
                </c:pt>
                <c:pt idx="573">
                  <c:v>39386</c:v>
                </c:pt>
                <c:pt idx="574">
                  <c:v>39416</c:v>
                </c:pt>
                <c:pt idx="575">
                  <c:v>39447</c:v>
                </c:pt>
                <c:pt idx="576">
                  <c:v>39478</c:v>
                </c:pt>
                <c:pt idx="577">
                  <c:v>39507</c:v>
                </c:pt>
                <c:pt idx="578">
                  <c:v>39538</c:v>
                </c:pt>
                <c:pt idx="579">
                  <c:v>39568</c:v>
                </c:pt>
                <c:pt idx="580">
                  <c:v>39598</c:v>
                </c:pt>
                <c:pt idx="581">
                  <c:v>39629</c:v>
                </c:pt>
                <c:pt idx="582">
                  <c:v>39660</c:v>
                </c:pt>
                <c:pt idx="583">
                  <c:v>39689</c:v>
                </c:pt>
                <c:pt idx="584">
                  <c:v>39721</c:v>
                </c:pt>
                <c:pt idx="585">
                  <c:v>39752</c:v>
                </c:pt>
                <c:pt idx="586">
                  <c:v>39780</c:v>
                </c:pt>
                <c:pt idx="587">
                  <c:v>39813</c:v>
                </c:pt>
                <c:pt idx="588">
                  <c:v>39843</c:v>
                </c:pt>
                <c:pt idx="589">
                  <c:v>39871</c:v>
                </c:pt>
                <c:pt idx="590">
                  <c:v>39903</c:v>
                </c:pt>
                <c:pt idx="591">
                  <c:v>39933</c:v>
                </c:pt>
                <c:pt idx="592">
                  <c:v>39962</c:v>
                </c:pt>
                <c:pt idx="593">
                  <c:v>39994</c:v>
                </c:pt>
                <c:pt idx="594">
                  <c:v>40025</c:v>
                </c:pt>
                <c:pt idx="595">
                  <c:v>40056</c:v>
                </c:pt>
                <c:pt idx="596">
                  <c:v>40086</c:v>
                </c:pt>
                <c:pt idx="597">
                  <c:v>40116</c:v>
                </c:pt>
                <c:pt idx="598">
                  <c:v>40147</c:v>
                </c:pt>
                <c:pt idx="599">
                  <c:v>40178</c:v>
                </c:pt>
                <c:pt idx="600">
                  <c:v>40207</c:v>
                </c:pt>
                <c:pt idx="601">
                  <c:v>40235</c:v>
                </c:pt>
                <c:pt idx="602">
                  <c:v>40268</c:v>
                </c:pt>
                <c:pt idx="603">
                  <c:v>40298</c:v>
                </c:pt>
                <c:pt idx="604">
                  <c:v>40329</c:v>
                </c:pt>
                <c:pt idx="605">
                  <c:v>40359</c:v>
                </c:pt>
                <c:pt idx="606">
                  <c:v>40389</c:v>
                </c:pt>
                <c:pt idx="607">
                  <c:v>40421</c:v>
                </c:pt>
                <c:pt idx="608">
                  <c:v>40451</c:v>
                </c:pt>
                <c:pt idx="609">
                  <c:v>40480</c:v>
                </c:pt>
                <c:pt idx="610">
                  <c:v>40512</c:v>
                </c:pt>
                <c:pt idx="611">
                  <c:v>40543</c:v>
                </c:pt>
                <c:pt idx="612">
                  <c:v>40574</c:v>
                </c:pt>
                <c:pt idx="613">
                  <c:v>40602</c:v>
                </c:pt>
                <c:pt idx="614">
                  <c:v>40633</c:v>
                </c:pt>
                <c:pt idx="615">
                  <c:v>40662</c:v>
                </c:pt>
                <c:pt idx="616">
                  <c:v>40694</c:v>
                </c:pt>
                <c:pt idx="617">
                  <c:v>40724</c:v>
                </c:pt>
                <c:pt idx="618">
                  <c:v>40753</c:v>
                </c:pt>
                <c:pt idx="619">
                  <c:v>40786</c:v>
                </c:pt>
                <c:pt idx="620">
                  <c:v>40816</c:v>
                </c:pt>
                <c:pt idx="621">
                  <c:v>40847</c:v>
                </c:pt>
                <c:pt idx="622">
                  <c:v>40877</c:v>
                </c:pt>
                <c:pt idx="623">
                  <c:v>40907</c:v>
                </c:pt>
                <c:pt idx="624">
                  <c:v>40939</c:v>
                </c:pt>
                <c:pt idx="625">
                  <c:v>40968</c:v>
                </c:pt>
                <c:pt idx="626">
                  <c:v>40998</c:v>
                </c:pt>
                <c:pt idx="627">
                  <c:v>41029</c:v>
                </c:pt>
                <c:pt idx="628">
                  <c:v>41060</c:v>
                </c:pt>
                <c:pt idx="629">
                  <c:v>41089</c:v>
                </c:pt>
                <c:pt idx="630">
                  <c:v>41121</c:v>
                </c:pt>
                <c:pt idx="631">
                  <c:v>41152</c:v>
                </c:pt>
                <c:pt idx="632">
                  <c:v>41180</c:v>
                </c:pt>
                <c:pt idx="633">
                  <c:v>41213</c:v>
                </c:pt>
                <c:pt idx="634">
                  <c:v>41243</c:v>
                </c:pt>
                <c:pt idx="635">
                  <c:v>41274</c:v>
                </c:pt>
                <c:pt idx="636">
                  <c:v>41305</c:v>
                </c:pt>
                <c:pt idx="637">
                  <c:v>41333</c:v>
                </c:pt>
                <c:pt idx="638">
                  <c:v>41362</c:v>
                </c:pt>
                <c:pt idx="639">
                  <c:v>41394</c:v>
                </c:pt>
                <c:pt idx="640">
                  <c:v>41425</c:v>
                </c:pt>
                <c:pt idx="641">
                  <c:v>41453</c:v>
                </c:pt>
                <c:pt idx="642">
                  <c:v>41486</c:v>
                </c:pt>
                <c:pt idx="643">
                  <c:v>41516</c:v>
                </c:pt>
                <c:pt idx="644">
                  <c:v>41547</c:v>
                </c:pt>
                <c:pt idx="645">
                  <c:v>41578</c:v>
                </c:pt>
                <c:pt idx="646">
                  <c:v>41607</c:v>
                </c:pt>
                <c:pt idx="647">
                  <c:v>41639</c:v>
                </c:pt>
                <c:pt idx="648">
                  <c:v>41670</c:v>
                </c:pt>
                <c:pt idx="649">
                  <c:v>41698</c:v>
                </c:pt>
                <c:pt idx="650">
                  <c:v>41729</c:v>
                </c:pt>
                <c:pt idx="651">
                  <c:v>41759</c:v>
                </c:pt>
                <c:pt idx="652">
                  <c:v>41789</c:v>
                </c:pt>
                <c:pt idx="653">
                  <c:v>41820</c:v>
                </c:pt>
                <c:pt idx="654">
                  <c:v>41851</c:v>
                </c:pt>
                <c:pt idx="655">
                  <c:v>41880</c:v>
                </c:pt>
                <c:pt idx="656">
                  <c:v>41912</c:v>
                </c:pt>
                <c:pt idx="657">
                  <c:v>41943</c:v>
                </c:pt>
                <c:pt idx="658">
                  <c:v>41971</c:v>
                </c:pt>
                <c:pt idx="659">
                  <c:v>42004</c:v>
                </c:pt>
                <c:pt idx="660">
                  <c:v>42034</c:v>
                </c:pt>
                <c:pt idx="661">
                  <c:v>42062</c:v>
                </c:pt>
                <c:pt idx="662">
                  <c:v>42094</c:v>
                </c:pt>
                <c:pt idx="663">
                  <c:v>42124</c:v>
                </c:pt>
                <c:pt idx="664">
                  <c:v>42153</c:v>
                </c:pt>
                <c:pt idx="665">
                  <c:v>42185</c:v>
                </c:pt>
                <c:pt idx="666">
                  <c:v>42216</c:v>
                </c:pt>
                <c:pt idx="667">
                  <c:v>42247</c:v>
                </c:pt>
                <c:pt idx="668">
                  <c:v>42277</c:v>
                </c:pt>
                <c:pt idx="669">
                  <c:v>42307</c:v>
                </c:pt>
                <c:pt idx="670">
                  <c:v>42338</c:v>
                </c:pt>
                <c:pt idx="671">
                  <c:v>42369</c:v>
                </c:pt>
                <c:pt idx="672">
                  <c:v>42398</c:v>
                </c:pt>
                <c:pt idx="673">
                  <c:v>42429</c:v>
                </c:pt>
                <c:pt idx="674">
                  <c:v>42460</c:v>
                </c:pt>
                <c:pt idx="675">
                  <c:v>42489</c:v>
                </c:pt>
                <c:pt idx="676">
                  <c:v>42521</c:v>
                </c:pt>
                <c:pt idx="677">
                  <c:v>42551</c:v>
                </c:pt>
                <c:pt idx="678">
                  <c:v>42580</c:v>
                </c:pt>
                <c:pt idx="679">
                  <c:v>42613</c:v>
                </c:pt>
                <c:pt idx="680">
                  <c:v>42643</c:v>
                </c:pt>
                <c:pt idx="681">
                  <c:v>42674</c:v>
                </c:pt>
                <c:pt idx="682">
                  <c:v>42704</c:v>
                </c:pt>
                <c:pt idx="683">
                  <c:v>42734</c:v>
                </c:pt>
                <c:pt idx="684">
                  <c:v>42766</c:v>
                </c:pt>
                <c:pt idx="685">
                  <c:v>42794</c:v>
                </c:pt>
                <c:pt idx="686">
                  <c:v>42825</c:v>
                </c:pt>
                <c:pt idx="687">
                  <c:v>42853</c:v>
                </c:pt>
                <c:pt idx="688">
                  <c:v>42886</c:v>
                </c:pt>
                <c:pt idx="689">
                  <c:v>42916</c:v>
                </c:pt>
                <c:pt idx="690">
                  <c:v>42947</c:v>
                </c:pt>
                <c:pt idx="691">
                  <c:v>42978</c:v>
                </c:pt>
                <c:pt idx="692">
                  <c:v>43007</c:v>
                </c:pt>
                <c:pt idx="693">
                  <c:v>43039</c:v>
                </c:pt>
                <c:pt idx="694">
                  <c:v>43069</c:v>
                </c:pt>
                <c:pt idx="695">
                  <c:v>43098</c:v>
                </c:pt>
                <c:pt idx="696">
                  <c:v>43131</c:v>
                </c:pt>
                <c:pt idx="697">
                  <c:v>43159</c:v>
                </c:pt>
                <c:pt idx="698">
                  <c:v>43188</c:v>
                </c:pt>
                <c:pt idx="699">
                  <c:v>43220</c:v>
                </c:pt>
                <c:pt idx="700">
                  <c:v>43251</c:v>
                </c:pt>
                <c:pt idx="701">
                  <c:v>43280</c:v>
                </c:pt>
                <c:pt idx="702">
                  <c:v>43312</c:v>
                </c:pt>
                <c:pt idx="703">
                  <c:v>43343</c:v>
                </c:pt>
                <c:pt idx="704">
                  <c:v>43371</c:v>
                </c:pt>
                <c:pt idx="705">
                  <c:v>43404</c:v>
                </c:pt>
                <c:pt idx="706">
                  <c:v>43434</c:v>
                </c:pt>
                <c:pt idx="707">
                  <c:v>43465</c:v>
                </c:pt>
                <c:pt idx="708">
                  <c:v>43496</c:v>
                </c:pt>
                <c:pt idx="709">
                  <c:v>43524</c:v>
                </c:pt>
                <c:pt idx="710">
                  <c:v>43553</c:v>
                </c:pt>
                <c:pt idx="711">
                  <c:v>43585</c:v>
                </c:pt>
                <c:pt idx="712">
                  <c:v>43616</c:v>
                </c:pt>
                <c:pt idx="713">
                  <c:v>43644</c:v>
                </c:pt>
                <c:pt idx="714">
                  <c:v>43677</c:v>
                </c:pt>
                <c:pt idx="715">
                  <c:v>43707</c:v>
                </c:pt>
                <c:pt idx="716">
                  <c:v>43738</c:v>
                </c:pt>
                <c:pt idx="717">
                  <c:v>43769</c:v>
                </c:pt>
                <c:pt idx="718">
                  <c:v>43798</c:v>
                </c:pt>
                <c:pt idx="719">
                  <c:v>43830</c:v>
                </c:pt>
                <c:pt idx="720">
                  <c:v>43861</c:v>
                </c:pt>
                <c:pt idx="721">
                  <c:v>43889</c:v>
                </c:pt>
                <c:pt idx="722">
                  <c:v>43921</c:v>
                </c:pt>
                <c:pt idx="723">
                  <c:v>43951</c:v>
                </c:pt>
                <c:pt idx="724">
                  <c:v>43980</c:v>
                </c:pt>
                <c:pt idx="725">
                  <c:v>44012</c:v>
                </c:pt>
                <c:pt idx="726">
                  <c:v>44043</c:v>
                </c:pt>
                <c:pt idx="727">
                  <c:v>44074</c:v>
                </c:pt>
                <c:pt idx="728">
                  <c:v>44104</c:v>
                </c:pt>
                <c:pt idx="729">
                  <c:v>44134</c:v>
                </c:pt>
                <c:pt idx="730">
                  <c:v>44165</c:v>
                </c:pt>
                <c:pt idx="731">
                  <c:v>44196</c:v>
                </c:pt>
                <c:pt idx="732">
                  <c:v>44225</c:v>
                </c:pt>
                <c:pt idx="733">
                  <c:v>44253</c:v>
                </c:pt>
                <c:pt idx="734">
                  <c:v>44286</c:v>
                </c:pt>
                <c:pt idx="735">
                  <c:v>44316</c:v>
                </c:pt>
                <c:pt idx="736">
                  <c:v>44347</c:v>
                </c:pt>
                <c:pt idx="737">
                  <c:v>44377</c:v>
                </c:pt>
                <c:pt idx="738">
                  <c:v>44407</c:v>
                </c:pt>
                <c:pt idx="739">
                  <c:v>44439</c:v>
                </c:pt>
                <c:pt idx="740">
                  <c:v>44469</c:v>
                </c:pt>
                <c:pt idx="741">
                  <c:v>44500</c:v>
                </c:pt>
                <c:pt idx="742">
                  <c:v>44530</c:v>
                </c:pt>
                <c:pt idx="743">
                  <c:v>44561</c:v>
                </c:pt>
              </c:numCache>
            </c:numRef>
          </c:cat>
          <c:val>
            <c:numRef>
              <c:f>Data!$BI$300:$BI$1043</c:f>
              <c:numCache>
                <c:formatCode>0.0%</c:formatCode>
                <c:ptCount val="744"/>
                <c:pt idx="0">
                  <c:v>7.696644617115108E-3</c:v>
                </c:pt>
                <c:pt idx="1">
                  <c:v>7.696644617115108E-3</c:v>
                </c:pt>
                <c:pt idx="2">
                  <c:v>7.696644617115108E-3</c:v>
                </c:pt>
                <c:pt idx="3">
                  <c:v>7.696644617115108E-3</c:v>
                </c:pt>
                <c:pt idx="4">
                  <c:v>7.696644617115108E-3</c:v>
                </c:pt>
                <c:pt idx="5">
                  <c:v>7.696644617115108E-3</c:v>
                </c:pt>
                <c:pt idx="6">
                  <c:v>7.696644617115108E-3</c:v>
                </c:pt>
                <c:pt idx="7">
                  <c:v>7.696644617115108E-3</c:v>
                </c:pt>
                <c:pt idx="8">
                  <c:v>7.696644617115108E-3</c:v>
                </c:pt>
                <c:pt idx="9">
                  <c:v>7.696644617115108E-3</c:v>
                </c:pt>
                <c:pt idx="10">
                  <c:v>7.696644617115108E-3</c:v>
                </c:pt>
                <c:pt idx="11">
                  <c:v>7.696644617115108E-3</c:v>
                </c:pt>
                <c:pt idx="12">
                  <c:v>7.696644617115108E-3</c:v>
                </c:pt>
                <c:pt idx="13">
                  <c:v>7.696644617115108E-3</c:v>
                </c:pt>
                <c:pt idx="14">
                  <c:v>7.696644617115108E-3</c:v>
                </c:pt>
                <c:pt idx="15">
                  <c:v>7.696644617115108E-3</c:v>
                </c:pt>
                <c:pt idx="16">
                  <c:v>7.696644617115108E-3</c:v>
                </c:pt>
                <c:pt idx="17">
                  <c:v>7.696644617115108E-3</c:v>
                </c:pt>
                <c:pt idx="18">
                  <c:v>7.696644617115108E-3</c:v>
                </c:pt>
                <c:pt idx="19">
                  <c:v>7.696644617115108E-3</c:v>
                </c:pt>
                <c:pt idx="20">
                  <c:v>7.696644617115108E-3</c:v>
                </c:pt>
                <c:pt idx="21">
                  <c:v>7.696644617115108E-3</c:v>
                </c:pt>
                <c:pt idx="22">
                  <c:v>7.696644617115108E-3</c:v>
                </c:pt>
                <c:pt idx="23">
                  <c:v>7.696644617115108E-3</c:v>
                </c:pt>
                <c:pt idx="24">
                  <c:v>7.696644617115108E-3</c:v>
                </c:pt>
                <c:pt idx="25">
                  <c:v>7.696644617115108E-3</c:v>
                </c:pt>
                <c:pt idx="26">
                  <c:v>7.696644617115108E-3</c:v>
                </c:pt>
                <c:pt idx="27">
                  <c:v>7.696644617115108E-3</c:v>
                </c:pt>
                <c:pt idx="28">
                  <c:v>7.696644617115108E-3</c:v>
                </c:pt>
                <c:pt idx="29">
                  <c:v>7.696644617115108E-3</c:v>
                </c:pt>
                <c:pt idx="30">
                  <c:v>7.696644617115108E-3</c:v>
                </c:pt>
                <c:pt idx="31">
                  <c:v>7.696644617115108E-3</c:v>
                </c:pt>
                <c:pt idx="32">
                  <c:v>7.696644617115108E-3</c:v>
                </c:pt>
                <c:pt idx="33">
                  <c:v>7.696644617115108E-3</c:v>
                </c:pt>
                <c:pt idx="34">
                  <c:v>7.696644617115108E-3</c:v>
                </c:pt>
                <c:pt idx="35">
                  <c:v>7.696644617115108E-3</c:v>
                </c:pt>
                <c:pt idx="36">
                  <c:v>7.696644617115108E-3</c:v>
                </c:pt>
                <c:pt idx="37">
                  <c:v>7.696644617115108E-3</c:v>
                </c:pt>
                <c:pt idx="38">
                  <c:v>7.696644617115108E-3</c:v>
                </c:pt>
                <c:pt idx="39">
                  <c:v>7.696644617115108E-3</c:v>
                </c:pt>
                <c:pt idx="40">
                  <c:v>7.696644617115108E-3</c:v>
                </c:pt>
                <c:pt idx="41">
                  <c:v>7.696644617115108E-3</c:v>
                </c:pt>
                <c:pt idx="42">
                  <c:v>7.696644617115108E-3</c:v>
                </c:pt>
                <c:pt idx="43">
                  <c:v>7.696644617115108E-3</c:v>
                </c:pt>
                <c:pt idx="44">
                  <c:v>7.696644617115108E-3</c:v>
                </c:pt>
                <c:pt idx="45">
                  <c:v>7.696644617115108E-3</c:v>
                </c:pt>
                <c:pt idx="46">
                  <c:v>7.696644617115108E-3</c:v>
                </c:pt>
                <c:pt idx="47">
                  <c:v>7.696644617115108E-3</c:v>
                </c:pt>
                <c:pt idx="48">
                  <c:v>7.696644617115108E-3</c:v>
                </c:pt>
                <c:pt idx="49">
                  <c:v>7.696644617115108E-3</c:v>
                </c:pt>
                <c:pt idx="50">
                  <c:v>7.696644617115108E-3</c:v>
                </c:pt>
                <c:pt idx="51">
                  <c:v>7.696644617115108E-3</c:v>
                </c:pt>
                <c:pt idx="52">
                  <c:v>7.696644617115108E-3</c:v>
                </c:pt>
                <c:pt idx="53">
                  <c:v>7.696644617115108E-3</c:v>
                </c:pt>
                <c:pt idx="54">
                  <c:v>7.696644617115108E-3</c:v>
                </c:pt>
                <c:pt idx="55">
                  <c:v>7.696644617115108E-3</c:v>
                </c:pt>
                <c:pt idx="56">
                  <c:v>7.696644617115108E-3</c:v>
                </c:pt>
                <c:pt idx="57">
                  <c:v>7.696644617115108E-3</c:v>
                </c:pt>
                <c:pt idx="58">
                  <c:v>7.696644617115108E-3</c:v>
                </c:pt>
                <c:pt idx="59">
                  <c:v>7.696644617115108E-3</c:v>
                </c:pt>
                <c:pt idx="60">
                  <c:v>7.696644617115108E-3</c:v>
                </c:pt>
                <c:pt idx="61">
                  <c:v>7.696644617115108E-3</c:v>
                </c:pt>
                <c:pt idx="62">
                  <c:v>7.696644617115108E-3</c:v>
                </c:pt>
                <c:pt idx="63">
                  <c:v>7.696644617115108E-3</c:v>
                </c:pt>
                <c:pt idx="64">
                  <c:v>7.696644617115108E-3</c:v>
                </c:pt>
                <c:pt idx="65">
                  <c:v>7.696644617115108E-3</c:v>
                </c:pt>
                <c:pt idx="66">
                  <c:v>7.696644617115108E-3</c:v>
                </c:pt>
                <c:pt idx="67">
                  <c:v>7.696644617115108E-3</c:v>
                </c:pt>
                <c:pt idx="68">
                  <c:v>7.696644617115108E-3</c:v>
                </c:pt>
                <c:pt idx="69">
                  <c:v>7.696644617115108E-3</c:v>
                </c:pt>
                <c:pt idx="70">
                  <c:v>7.696644617115108E-3</c:v>
                </c:pt>
                <c:pt idx="71">
                  <c:v>7.696644617115108E-3</c:v>
                </c:pt>
                <c:pt idx="72">
                  <c:v>7.696644617115108E-3</c:v>
                </c:pt>
                <c:pt idx="73">
                  <c:v>7.696644617115108E-3</c:v>
                </c:pt>
                <c:pt idx="74">
                  <c:v>7.696644617115108E-3</c:v>
                </c:pt>
                <c:pt idx="75">
                  <c:v>7.696644617115108E-3</c:v>
                </c:pt>
                <c:pt idx="76">
                  <c:v>7.696644617115108E-3</c:v>
                </c:pt>
                <c:pt idx="77">
                  <c:v>7.696644617115108E-3</c:v>
                </c:pt>
                <c:pt idx="78">
                  <c:v>7.696644617115108E-3</c:v>
                </c:pt>
                <c:pt idx="79">
                  <c:v>7.696644617115108E-3</c:v>
                </c:pt>
                <c:pt idx="80">
                  <c:v>7.696644617115108E-3</c:v>
                </c:pt>
                <c:pt idx="81">
                  <c:v>7.696644617115108E-3</c:v>
                </c:pt>
                <c:pt idx="82">
                  <c:v>7.696644617115108E-3</c:v>
                </c:pt>
                <c:pt idx="83">
                  <c:v>7.696644617115108E-3</c:v>
                </c:pt>
                <c:pt idx="84">
                  <c:v>7.696644617115108E-3</c:v>
                </c:pt>
                <c:pt idx="85">
                  <c:v>7.696644617115108E-3</c:v>
                </c:pt>
                <c:pt idx="86">
                  <c:v>7.696644617115108E-3</c:v>
                </c:pt>
                <c:pt idx="87">
                  <c:v>7.696644617115108E-3</c:v>
                </c:pt>
                <c:pt idx="88">
                  <c:v>7.696644617115108E-3</c:v>
                </c:pt>
                <c:pt idx="89">
                  <c:v>7.696644617115108E-3</c:v>
                </c:pt>
                <c:pt idx="90">
                  <c:v>7.696644617115108E-3</c:v>
                </c:pt>
                <c:pt idx="91">
                  <c:v>7.696644617115108E-3</c:v>
                </c:pt>
                <c:pt idx="92">
                  <c:v>7.696644617115108E-3</c:v>
                </c:pt>
                <c:pt idx="93">
                  <c:v>7.696644617115108E-3</c:v>
                </c:pt>
                <c:pt idx="94">
                  <c:v>7.696644617115108E-3</c:v>
                </c:pt>
                <c:pt idx="95">
                  <c:v>7.696644617115108E-3</c:v>
                </c:pt>
                <c:pt idx="96">
                  <c:v>7.696644617115108E-3</c:v>
                </c:pt>
                <c:pt idx="97">
                  <c:v>7.696644617115108E-3</c:v>
                </c:pt>
                <c:pt idx="98">
                  <c:v>7.696644617115108E-3</c:v>
                </c:pt>
                <c:pt idx="99">
                  <c:v>7.696644617115108E-3</c:v>
                </c:pt>
                <c:pt idx="100">
                  <c:v>7.696644617115108E-3</c:v>
                </c:pt>
                <c:pt idx="101">
                  <c:v>7.696644617115108E-3</c:v>
                </c:pt>
                <c:pt idx="102">
                  <c:v>7.696644617115108E-3</c:v>
                </c:pt>
                <c:pt idx="103">
                  <c:v>7.696644617115108E-3</c:v>
                </c:pt>
                <c:pt idx="104">
                  <c:v>7.696644617115108E-3</c:v>
                </c:pt>
                <c:pt idx="105">
                  <c:v>7.696644617115108E-3</c:v>
                </c:pt>
                <c:pt idx="106">
                  <c:v>7.696644617115108E-3</c:v>
                </c:pt>
                <c:pt idx="107">
                  <c:v>7.696644617115108E-3</c:v>
                </c:pt>
                <c:pt idx="108">
                  <c:v>7.696644617115108E-3</c:v>
                </c:pt>
                <c:pt idx="109">
                  <c:v>7.696644617115108E-3</c:v>
                </c:pt>
                <c:pt idx="110">
                  <c:v>7.696644617115108E-3</c:v>
                </c:pt>
                <c:pt idx="111">
                  <c:v>7.696644617115108E-3</c:v>
                </c:pt>
                <c:pt idx="112">
                  <c:v>7.696644617115108E-3</c:v>
                </c:pt>
                <c:pt idx="113">
                  <c:v>7.696644617115108E-3</c:v>
                </c:pt>
                <c:pt idx="114">
                  <c:v>7.696644617115108E-3</c:v>
                </c:pt>
                <c:pt idx="115">
                  <c:v>7.696644617115108E-3</c:v>
                </c:pt>
                <c:pt idx="116">
                  <c:v>7.696644617115108E-3</c:v>
                </c:pt>
                <c:pt idx="117">
                  <c:v>7.696644617115108E-3</c:v>
                </c:pt>
                <c:pt idx="118">
                  <c:v>7.696644617115108E-3</c:v>
                </c:pt>
                <c:pt idx="119">
                  <c:v>7.696644617115108E-3</c:v>
                </c:pt>
                <c:pt idx="120">
                  <c:v>7.696644617115108E-3</c:v>
                </c:pt>
                <c:pt idx="121">
                  <c:v>7.696644617115108E-3</c:v>
                </c:pt>
                <c:pt idx="122">
                  <c:v>7.696644617115108E-3</c:v>
                </c:pt>
                <c:pt idx="123">
                  <c:v>7.696644617115108E-3</c:v>
                </c:pt>
                <c:pt idx="124">
                  <c:v>7.696644617115108E-3</c:v>
                </c:pt>
                <c:pt idx="125">
                  <c:v>7.696644617115108E-3</c:v>
                </c:pt>
                <c:pt idx="126">
                  <c:v>7.696644617115108E-3</c:v>
                </c:pt>
                <c:pt idx="127">
                  <c:v>7.696644617115108E-3</c:v>
                </c:pt>
                <c:pt idx="128">
                  <c:v>7.696644617115108E-3</c:v>
                </c:pt>
                <c:pt idx="129">
                  <c:v>7.696644617115108E-3</c:v>
                </c:pt>
                <c:pt idx="130">
                  <c:v>7.696644617115108E-3</c:v>
                </c:pt>
                <c:pt idx="131">
                  <c:v>7.696644617115108E-3</c:v>
                </c:pt>
                <c:pt idx="132">
                  <c:v>7.696644617115108E-3</c:v>
                </c:pt>
                <c:pt idx="133">
                  <c:v>7.696644617115108E-3</c:v>
                </c:pt>
                <c:pt idx="134">
                  <c:v>7.696644617115108E-3</c:v>
                </c:pt>
                <c:pt idx="135">
                  <c:v>7.696644617115108E-3</c:v>
                </c:pt>
                <c:pt idx="136">
                  <c:v>7.696644617115108E-3</c:v>
                </c:pt>
                <c:pt idx="137">
                  <c:v>7.696644617115108E-3</c:v>
                </c:pt>
                <c:pt idx="138">
                  <c:v>7.696644617115108E-3</c:v>
                </c:pt>
                <c:pt idx="139">
                  <c:v>7.696644617115108E-3</c:v>
                </c:pt>
                <c:pt idx="140">
                  <c:v>7.696644617115108E-3</c:v>
                </c:pt>
                <c:pt idx="141">
                  <c:v>7.696644617115108E-3</c:v>
                </c:pt>
                <c:pt idx="142">
                  <c:v>7.696644617115108E-3</c:v>
                </c:pt>
                <c:pt idx="143">
                  <c:v>7.696644617115108E-3</c:v>
                </c:pt>
                <c:pt idx="144">
                  <c:v>7.696644617115108E-3</c:v>
                </c:pt>
                <c:pt idx="145">
                  <c:v>7.696644617115108E-3</c:v>
                </c:pt>
                <c:pt idx="146">
                  <c:v>7.696644617115108E-3</c:v>
                </c:pt>
                <c:pt idx="147">
                  <c:v>7.696644617115108E-3</c:v>
                </c:pt>
                <c:pt idx="148">
                  <c:v>7.696644617115108E-3</c:v>
                </c:pt>
                <c:pt idx="149">
                  <c:v>7.696644617115108E-3</c:v>
                </c:pt>
                <c:pt idx="150">
                  <c:v>7.696644617115108E-3</c:v>
                </c:pt>
                <c:pt idx="151">
                  <c:v>7.696644617115108E-3</c:v>
                </c:pt>
                <c:pt idx="152">
                  <c:v>7.696644617115108E-3</c:v>
                </c:pt>
                <c:pt idx="153">
                  <c:v>7.696644617115108E-3</c:v>
                </c:pt>
                <c:pt idx="154">
                  <c:v>7.696644617115108E-3</c:v>
                </c:pt>
                <c:pt idx="155">
                  <c:v>7.696644617115108E-3</c:v>
                </c:pt>
                <c:pt idx="156">
                  <c:v>7.696644617115108E-3</c:v>
                </c:pt>
                <c:pt idx="157">
                  <c:v>7.696644617115108E-3</c:v>
                </c:pt>
                <c:pt idx="158">
                  <c:v>7.696644617115108E-3</c:v>
                </c:pt>
                <c:pt idx="159">
                  <c:v>7.696644617115108E-3</c:v>
                </c:pt>
                <c:pt idx="160">
                  <c:v>7.696644617115108E-3</c:v>
                </c:pt>
                <c:pt idx="161">
                  <c:v>7.696644617115108E-3</c:v>
                </c:pt>
                <c:pt idx="162">
                  <c:v>7.696644617115108E-3</c:v>
                </c:pt>
                <c:pt idx="163">
                  <c:v>7.696644617115108E-3</c:v>
                </c:pt>
                <c:pt idx="164">
                  <c:v>7.696644617115108E-3</c:v>
                </c:pt>
                <c:pt idx="165">
                  <c:v>7.696644617115108E-3</c:v>
                </c:pt>
                <c:pt idx="166">
                  <c:v>7.696644617115108E-3</c:v>
                </c:pt>
                <c:pt idx="167">
                  <c:v>7.696644617115108E-3</c:v>
                </c:pt>
                <c:pt idx="168">
                  <c:v>7.696644617115108E-3</c:v>
                </c:pt>
                <c:pt idx="169">
                  <c:v>7.696644617115108E-3</c:v>
                </c:pt>
                <c:pt idx="170">
                  <c:v>7.696644617115108E-3</c:v>
                </c:pt>
                <c:pt idx="171">
                  <c:v>7.696644617115108E-3</c:v>
                </c:pt>
                <c:pt idx="172">
                  <c:v>7.696644617115108E-3</c:v>
                </c:pt>
                <c:pt idx="173">
                  <c:v>7.696644617115108E-3</c:v>
                </c:pt>
                <c:pt idx="174">
                  <c:v>7.696644617115108E-3</c:v>
                </c:pt>
                <c:pt idx="175">
                  <c:v>7.696644617115108E-3</c:v>
                </c:pt>
                <c:pt idx="176">
                  <c:v>7.696644617115108E-3</c:v>
                </c:pt>
                <c:pt idx="177">
                  <c:v>7.696644617115108E-3</c:v>
                </c:pt>
                <c:pt idx="178">
                  <c:v>7.696644617115108E-3</c:v>
                </c:pt>
                <c:pt idx="179">
                  <c:v>7.696644617115108E-3</c:v>
                </c:pt>
                <c:pt idx="180">
                  <c:v>7.696644617115108E-3</c:v>
                </c:pt>
                <c:pt idx="181">
                  <c:v>7.696644617115108E-3</c:v>
                </c:pt>
                <c:pt idx="182">
                  <c:v>7.696644617115108E-3</c:v>
                </c:pt>
                <c:pt idx="183">
                  <c:v>7.696644617115108E-3</c:v>
                </c:pt>
                <c:pt idx="184">
                  <c:v>7.696644617115108E-3</c:v>
                </c:pt>
                <c:pt idx="185">
                  <c:v>7.696644617115108E-3</c:v>
                </c:pt>
                <c:pt idx="186">
                  <c:v>7.696644617115108E-3</c:v>
                </c:pt>
                <c:pt idx="187">
                  <c:v>7.696644617115108E-3</c:v>
                </c:pt>
                <c:pt idx="188">
                  <c:v>7.696644617115108E-3</c:v>
                </c:pt>
                <c:pt idx="189">
                  <c:v>7.696644617115108E-3</c:v>
                </c:pt>
                <c:pt idx="190">
                  <c:v>7.696644617115108E-3</c:v>
                </c:pt>
                <c:pt idx="191">
                  <c:v>7.696644617115108E-3</c:v>
                </c:pt>
                <c:pt idx="192">
                  <c:v>7.696644617115108E-3</c:v>
                </c:pt>
                <c:pt idx="193">
                  <c:v>7.696644617115108E-3</c:v>
                </c:pt>
                <c:pt idx="194">
                  <c:v>7.696644617115108E-3</c:v>
                </c:pt>
                <c:pt idx="195">
                  <c:v>7.696644617115108E-3</c:v>
                </c:pt>
                <c:pt idx="196">
                  <c:v>7.696644617115108E-3</c:v>
                </c:pt>
                <c:pt idx="197">
                  <c:v>7.696644617115108E-3</c:v>
                </c:pt>
                <c:pt idx="198">
                  <c:v>7.696644617115108E-3</c:v>
                </c:pt>
                <c:pt idx="199">
                  <c:v>7.696644617115108E-3</c:v>
                </c:pt>
                <c:pt idx="200">
                  <c:v>7.696644617115108E-3</c:v>
                </c:pt>
                <c:pt idx="201">
                  <c:v>7.696644617115108E-3</c:v>
                </c:pt>
                <c:pt idx="202">
                  <c:v>7.696644617115108E-3</c:v>
                </c:pt>
                <c:pt idx="203">
                  <c:v>7.696644617115108E-3</c:v>
                </c:pt>
                <c:pt idx="204">
                  <c:v>7.696644617115108E-3</c:v>
                </c:pt>
                <c:pt idx="205">
                  <c:v>7.696644617115108E-3</c:v>
                </c:pt>
                <c:pt idx="206">
                  <c:v>7.696644617115108E-3</c:v>
                </c:pt>
                <c:pt idx="207">
                  <c:v>7.696644617115108E-3</c:v>
                </c:pt>
                <c:pt idx="208">
                  <c:v>7.696644617115108E-3</c:v>
                </c:pt>
                <c:pt idx="209">
                  <c:v>7.696644617115108E-3</c:v>
                </c:pt>
                <c:pt idx="210">
                  <c:v>7.696644617115108E-3</c:v>
                </c:pt>
                <c:pt idx="211">
                  <c:v>7.696644617115108E-3</c:v>
                </c:pt>
                <c:pt idx="212">
                  <c:v>7.696644617115108E-3</c:v>
                </c:pt>
                <c:pt idx="213">
                  <c:v>7.696644617115108E-3</c:v>
                </c:pt>
                <c:pt idx="214">
                  <c:v>7.696644617115108E-3</c:v>
                </c:pt>
                <c:pt idx="215">
                  <c:v>7.696644617115108E-3</c:v>
                </c:pt>
                <c:pt idx="216">
                  <c:v>7.696644617115108E-3</c:v>
                </c:pt>
                <c:pt idx="217">
                  <c:v>7.696644617115108E-3</c:v>
                </c:pt>
                <c:pt idx="218">
                  <c:v>7.696644617115108E-3</c:v>
                </c:pt>
                <c:pt idx="219">
                  <c:v>7.696644617115108E-3</c:v>
                </c:pt>
                <c:pt idx="220">
                  <c:v>7.696644617115108E-3</c:v>
                </c:pt>
                <c:pt idx="221">
                  <c:v>7.696644617115108E-3</c:v>
                </c:pt>
                <c:pt idx="222">
                  <c:v>7.696644617115108E-3</c:v>
                </c:pt>
                <c:pt idx="223">
                  <c:v>7.696644617115108E-3</c:v>
                </c:pt>
                <c:pt idx="224">
                  <c:v>7.696644617115108E-3</c:v>
                </c:pt>
                <c:pt idx="225">
                  <c:v>7.696644617115108E-3</c:v>
                </c:pt>
                <c:pt idx="226">
                  <c:v>7.696644617115108E-3</c:v>
                </c:pt>
                <c:pt idx="227">
                  <c:v>7.696644617115108E-3</c:v>
                </c:pt>
                <c:pt idx="228">
                  <c:v>7.696644617115108E-3</c:v>
                </c:pt>
                <c:pt idx="229">
                  <c:v>7.696644617115108E-3</c:v>
                </c:pt>
                <c:pt idx="230">
                  <c:v>7.696644617115108E-3</c:v>
                </c:pt>
                <c:pt idx="231">
                  <c:v>7.696644617115108E-3</c:v>
                </c:pt>
                <c:pt idx="232">
                  <c:v>7.696644617115108E-3</c:v>
                </c:pt>
                <c:pt idx="233">
                  <c:v>7.696644617115108E-3</c:v>
                </c:pt>
                <c:pt idx="234">
                  <c:v>7.696644617115108E-3</c:v>
                </c:pt>
                <c:pt idx="235">
                  <c:v>7.696644617115108E-3</c:v>
                </c:pt>
                <c:pt idx="236">
                  <c:v>7.696644617115108E-3</c:v>
                </c:pt>
                <c:pt idx="237">
                  <c:v>7.696644617115108E-3</c:v>
                </c:pt>
                <c:pt idx="238">
                  <c:v>7.696644617115108E-3</c:v>
                </c:pt>
                <c:pt idx="239">
                  <c:v>7.696644617115108E-3</c:v>
                </c:pt>
                <c:pt idx="240">
                  <c:v>7.696644617115108E-3</c:v>
                </c:pt>
                <c:pt idx="241">
                  <c:v>7.696644617115108E-3</c:v>
                </c:pt>
                <c:pt idx="242">
                  <c:v>7.696644617115108E-3</c:v>
                </c:pt>
                <c:pt idx="243">
                  <c:v>7.696644617115108E-3</c:v>
                </c:pt>
                <c:pt idx="244">
                  <c:v>7.696644617115108E-3</c:v>
                </c:pt>
                <c:pt idx="245">
                  <c:v>7.696644617115108E-3</c:v>
                </c:pt>
                <c:pt idx="246">
                  <c:v>7.696644617115108E-3</c:v>
                </c:pt>
                <c:pt idx="247">
                  <c:v>7.696644617115108E-3</c:v>
                </c:pt>
                <c:pt idx="248">
                  <c:v>7.696644617115108E-3</c:v>
                </c:pt>
                <c:pt idx="249">
                  <c:v>7.696644617115108E-3</c:v>
                </c:pt>
                <c:pt idx="250">
                  <c:v>7.696644617115108E-3</c:v>
                </c:pt>
                <c:pt idx="251">
                  <c:v>7.696644617115108E-3</c:v>
                </c:pt>
                <c:pt idx="252">
                  <c:v>7.696644617115108E-3</c:v>
                </c:pt>
                <c:pt idx="253">
                  <c:v>7.696644617115108E-3</c:v>
                </c:pt>
                <c:pt idx="254">
                  <c:v>7.696644617115108E-3</c:v>
                </c:pt>
                <c:pt idx="255">
                  <c:v>7.696644617115108E-3</c:v>
                </c:pt>
                <c:pt idx="256">
                  <c:v>7.696644617115108E-3</c:v>
                </c:pt>
                <c:pt idx="257">
                  <c:v>7.696644617115108E-3</c:v>
                </c:pt>
                <c:pt idx="258">
                  <c:v>7.696644617115108E-3</c:v>
                </c:pt>
                <c:pt idx="259">
                  <c:v>7.696644617115108E-3</c:v>
                </c:pt>
                <c:pt idx="260">
                  <c:v>7.696644617115108E-3</c:v>
                </c:pt>
                <c:pt idx="261">
                  <c:v>7.696644617115108E-3</c:v>
                </c:pt>
                <c:pt idx="262">
                  <c:v>7.696644617115108E-3</c:v>
                </c:pt>
                <c:pt idx="263">
                  <c:v>7.696644617115108E-3</c:v>
                </c:pt>
                <c:pt idx="264">
                  <c:v>7.696644617115108E-3</c:v>
                </c:pt>
                <c:pt idx="265">
                  <c:v>7.696644617115108E-3</c:v>
                </c:pt>
                <c:pt idx="266">
                  <c:v>7.696644617115108E-3</c:v>
                </c:pt>
                <c:pt idx="267">
                  <c:v>7.696644617115108E-3</c:v>
                </c:pt>
                <c:pt idx="268">
                  <c:v>7.696644617115108E-3</c:v>
                </c:pt>
                <c:pt idx="269">
                  <c:v>7.696644617115108E-3</c:v>
                </c:pt>
                <c:pt idx="270">
                  <c:v>7.696644617115108E-3</c:v>
                </c:pt>
                <c:pt idx="271">
                  <c:v>7.696644617115108E-3</c:v>
                </c:pt>
                <c:pt idx="272">
                  <c:v>7.696644617115108E-3</c:v>
                </c:pt>
                <c:pt idx="273">
                  <c:v>7.696644617115108E-3</c:v>
                </c:pt>
                <c:pt idx="274">
                  <c:v>7.696644617115108E-3</c:v>
                </c:pt>
                <c:pt idx="275">
                  <c:v>7.696644617115108E-3</c:v>
                </c:pt>
                <c:pt idx="276">
                  <c:v>7.696644617115108E-3</c:v>
                </c:pt>
                <c:pt idx="277">
                  <c:v>7.696644617115108E-3</c:v>
                </c:pt>
                <c:pt idx="278">
                  <c:v>7.696644617115108E-3</c:v>
                </c:pt>
                <c:pt idx="279">
                  <c:v>7.696644617115108E-3</c:v>
                </c:pt>
                <c:pt idx="280">
                  <c:v>7.696644617115108E-3</c:v>
                </c:pt>
                <c:pt idx="281">
                  <c:v>7.696644617115108E-3</c:v>
                </c:pt>
                <c:pt idx="282">
                  <c:v>7.696644617115108E-3</c:v>
                </c:pt>
                <c:pt idx="283">
                  <c:v>7.696644617115108E-3</c:v>
                </c:pt>
                <c:pt idx="284">
                  <c:v>7.696644617115108E-3</c:v>
                </c:pt>
                <c:pt idx="285">
                  <c:v>7.696644617115108E-3</c:v>
                </c:pt>
                <c:pt idx="286">
                  <c:v>7.696644617115108E-3</c:v>
                </c:pt>
                <c:pt idx="287">
                  <c:v>7.696644617115108E-3</c:v>
                </c:pt>
                <c:pt idx="288">
                  <c:v>7.696644617115108E-3</c:v>
                </c:pt>
                <c:pt idx="289">
                  <c:v>7.696644617115108E-3</c:v>
                </c:pt>
                <c:pt idx="290">
                  <c:v>7.696644617115108E-3</c:v>
                </c:pt>
                <c:pt idx="291">
                  <c:v>7.696644617115108E-3</c:v>
                </c:pt>
                <c:pt idx="292">
                  <c:v>7.696644617115108E-3</c:v>
                </c:pt>
                <c:pt idx="293">
                  <c:v>7.696644617115108E-3</c:v>
                </c:pt>
                <c:pt idx="294">
                  <c:v>7.696644617115108E-3</c:v>
                </c:pt>
                <c:pt idx="295">
                  <c:v>7.696644617115108E-3</c:v>
                </c:pt>
                <c:pt idx="296">
                  <c:v>7.696644617115108E-3</c:v>
                </c:pt>
                <c:pt idx="297">
                  <c:v>7.696644617115108E-3</c:v>
                </c:pt>
                <c:pt idx="298">
                  <c:v>7.696644617115108E-3</c:v>
                </c:pt>
                <c:pt idx="299">
                  <c:v>7.696644617115108E-3</c:v>
                </c:pt>
                <c:pt idx="300">
                  <c:v>7.696644617115108E-3</c:v>
                </c:pt>
                <c:pt idx="301">
                  <c:v>7.696644617115108E-3</c:v>
                </c:pt>
                <c:pt idx="302">
                  <c:v>7.696644617115108E-3</c:v>
                </c:pt>
                <c:pt idx="303">
                  <c:v>7.696644617115108E-3</c:v>
                </c:pt>
                <c:pt idx="304">
                  <c:v>7.696644617115108E-3</c:v>
                </c:pt>
                <c:pt idx="305">
                  <c:v>7.696644617115108E-3</c:v>
                </c:pt>
                <c:pt idx="306">
                  <c:v>7.696644617115108E-3</c:v>
                </c:pt>
                <c:pt idx="307">
                  <c:v>7.696644617115108E-3</c:v>
                </c:pt>
                <c:pt idx="308">
                  <c:v>7.696644617115108E-3</c:v>
                </c:pt>
                <c:pt idx="309">
                  <c:v>7.696644617115108E-3</c:v>
                </c:pt>
                <c:pt idx="310">
                  <c:v>7.696644617115108E-3</c:v>
                </c:pt>
                <c:pt idx="311">
                  <c:v>7.696644617115108E-3</c:v>
                </c:pt>
                <c:pt idx="312">
                  <c:v>7.696644617115108E-3</c:v>
                </c:pt>
                <c:pt idx="313">
                  <c:v>7.696644617115108E-3</c:v>
                </c:pt>
                <c:pt idx="314">
                  <c:v>7.696644617115108E-3</c:v>
                </c:pt>
                <c:pt idx="315">
                  <c:v>7.696644617115108E-3</c:v>
                </c:pt>
                <c:pt idx="316">
                  <c:v>7.696644617115108E-3</c:v>
                </c:pt>
                <c:pt idx="317">
                  <c:v>7.696644617115108E-3</c:v>
                </c:pt>
                <c:pt idx="318">
                  <c:v>7.696644617115108E-3</c:v>
                </c:pt>
                <c:pt idx="319">
                  <c:v>7.696644617115108E-3</c:v>
                </c:pt>
                <c:pt idx="320">
                  <c:v>7.696644617115108E-3</c:v>
                </c:pt>
                <c:pt idx="321">
                  <c:v>7.696644617115108E-3</c:v>
                </c:pt>
                <c:pt idx="322">
                  <c:v>7.696644617115108E-3</c:v>
                </c:pt>
                <c:pt idx="323">
                  <c:v>7.696644617115108E-3</c:v>
                </c:pt>
                <c:pt idx="324">
                  <c:v>7.696644617115108E-3</c:v>
                </c:pt>
                <c:pt idx="325">
                  <c:v>7.696644617115108E-3</c:v>
                </c:pt>
                <c:pt idx="326">
                  <c:v>7.696644617115108E-3</c:v>
                </c:pt>
                <c:pt idx="327">
                  <c:v>7.696644617115108E-3</c:v>
                </c:pt>
                <c:pt idx="328">
                  <c:v>7.696644617115108E-3</c:v>
                </c:pt>
                <c:pt idx="329">
                  <c:v>7.696644617115108E-3</c:v>
                </c:pt>
                <c:pt idx="330">
                  <c:v>7.696644617115108E-3</c:v>
                </c:pt>
                <c:pt idx="331">
                  <c:v>7.696644617115108E-3</c:v>
                </c:pt>
                <c:pt idx="332">
                  <c:v>7.696644617115108E-3</c:v>
                </c:pt>
                <c:pt idx="333">
                  <c:v>7.696644617115108E-3</c:v>
                </c:pt>
                <c:pt idx="334">
                  <c:v>7.696644617115108E-3</c:v>
                </c:pt>
                <c:pt idx="335">
                  <c:v>7.696644617115108E-3</c:v>
                </c:pt>
                <c:pt idx="336">
                  <c:v>7.696644617115108E-3</c:v>
                </c:pt>
                <c:pt idx="337">
                  <c:v>7.696644617115108E-3</c:v>
                </c:pt>
                <c:pt idx="338">
                  <c:v>7.696644617115108E-3</c:v>
                </c:pt>
                <c:pt idx="339">
                  <c:v>7.696644617115108E-3</c:v>
                </c:pt>
                <c:pt idx="340">
                  <c:v>7.696644617115108E-3</c:v>
                </c:pt>
                <c:pt idx="341">
                  <c:v>7.696644617115108E-3</c:v>
                </c:pt>
                <c:pt idx="342">
                  <c:v>7.696644617115108E-3</c:v>
                </c:pt>
                <c:pt idx="343">
                  <c:v>7.696644617115108E-3</c:v>
                </c:pt>
                <c:pt idx="344">
                  <c:v>7.696644617115108E-3</c:v>
                </c:pt>
                <c:pt idx="345">
                  <c:v>7.696644617115108E-3</c:v>
                </c:pt>
                <c:pt idx="346">
                  <c:v>7.696644617115108E-3</c:v>
                </c:pt>
                <c:pt idx="347">
                  <c:v>7.696644617115108E-3</c:v>
                </c:pt>
                <c:pt idx="348">
                  <c:v>7.696644617115108E-3</c:v>
                </c:pt>
                <c:pt idx="349">
                  <c:v>7.696644617115108E-3</c:v>
                </c:pt>
                <c:pt idx="350">
                  <c:v>7.696644617115108E-3</c:v>
                </c:pt>
                <c:pt idx="351">
                  <c:v>7.696644617115108E-3</c:v>
                </c:pt>
                <c:pt idx="352">
                  <c:v>7.696644617115108E-3</c:v>
                </c:pt>
                <c:pt idx="353">
                  <c:v>7.696644617115108E-3</c:v>
                </c:pt>
                <c:pt idx="354">
                  <c:v>7.696644617115108E-3</c:v>
                </c:pt>
                <c:pt idx="355">
                  <c:v>7.696644617115108E-3</c:v>
                </c:pt>
                <c:pt idx="356">
                  <c:v>7.696644617115108E-3</c:v>
                </c:pt>
                <c:pt idx="357">
                  <c:v>7.696644617115108E-3</c:v>
                </c:pt>
                <c:pt idx="358">
                  <c:v>7.696644617115108E-3</c:v>
                </c:pt>
                <c:pt idx="359">
                  <c:v>7.696644617115108E-3</c:v>
                </c:pt>
                <c:pt idx="360">
                  <c:v>7.696644617115108E-3</c:v>
                </c:pt>
                <c:pt idx="361">
                  <c:v>7.696644617115108E-3</c:v>
                </c:pt>
                <c:pt idx="362">
                  <c:v>7.696644617115108E-3</c:v>
                </c:pt>
                <c:pt idx="363">
                  <c:v>7.696644617115108E-3</c:v>
                </c:pt>
                <c:pt idx="364">
                  <c:v>7.696644617115108E-3</c:v>
                </c:pt>
                <c:pt idx="365">
                  <c:v>7.696644617115108E-3</c:v>
                </c:pt>
                <c:pt idx="366">
                  <c:v>7.696644617115108E-3</c:v>
                </c:pt>
                <c:pt idx="367">
                  <c:v>7.696644617115108E-3</c:v>
                </c:pt>
                <c:pt idx="368">
                  <c:v>7.696644617115108E-3</c:v>
                </c:pt>
                <c:pt idx="369">
                  <c:v>7.696644617115108E-3</c:v>
                </c:pt>
                <c:pt idx="370">
                  <c:v>7.696644617115108E-3</c:v>
                </c:pt>
                <c:pt idx="371">
                  <c:v>7.696644617115108E-3</c:v>
                </c:pt>
                <c:pt idx="372">
                  <c:v>7.696644617115108E-3</c:v>
                </c:pt>
                <c:pt idx="373">
                  <c:v>7.696644617115108E-3</c:v>
                </c:pt>
                <c:pt idx="374">
                  <c:v>7.696644617115108E-3</c:v>
                </c:pt>
                <c:pt idx="375">
                  <c:v>7.696644617115108E-3</c:v>
                </c:pt>
                <c:pt idx="376">
                  <c:v>7.696644617115108E-3</c:v>
                </c:pt>
                <c:pt idx="377">
                  <c:v>7.696644617115108E-3</c:v>
                </c:pt>
                <c:pt idx="378">
                  <c:v>7.696644617115108E-3</c:v>
                </c:pt>
                <c:pt idx="379">
                  <c:v>7.696644617115108E-3</c:v>
                </c:pt>
                <c:pt idx="380">
                  <c:v>7.696644617115108E-3</c:v>
                </c:pt>
                <c:pt idx="381">
                  <c:v>7.696644617115108E-3</c:v>
                </c:pt>
                <c:pt idx="382">
                  <c:v>7.696644617115108E-3</c:v>
                </c:pt>
                <c:pt idx="383">
                  <c:v>7.696644617115108E-3</c:v>
                </c:pt>
                <c:pt idx="384">
                  <c:v>7.696644617115108E-3</c:v>
                </c:pt>
                <c:pt idx="385">
                  <c:v>7.696644617115108E-3</c:v>
                </c:pt>
                <c:pt idx="386">
                  <c:v>7.696644617115108E-3</c:v>
                </c:pt>
                <c:pt idx="387">
                  <c:v>7.696644617115108E-3</c:v>
                </c:pt>
                <c:pt idx="388">
                  <c:v>7.696644617115108E-3</c:v>
                </c:pt>
                <c:pt idx="389">
                  <c:v>7.696644617115108E-3</c:v>
                </c:pt>
                <c:pt idx="390">
                  <c:v>7.696644617115108E-3</c:v>
                </c:pt>
                <c:pt idx="391">
                  <c:v>7.696644617115108E-3</c:v>
                </c:pt>
                <c:pt idx="392">
                  <c:v>7.696644617115108E-3</c:v>
                </c:pt>
                <c:pt idx="393">
                  <c:v>7.696644617115108E-3</c:v>
                </c:pt>
                <c:pt idx="394">
                  <c:v>7.696644617115108E-3</c:v>
                </c:pt>
                <c:pt idx="395">
                  <c:v>7.696644617115108E-3</c:v>
                </c:pt>
                <c:pt idx="396">
                  <c:v>7.696644617115108E-3</c:v>
                </c:pt>
                <c:pt idx="397">
                  <c:v>7.696644617115108E-3</c:v>
                </c:pt>
                <c:pt idx="398">
                  <c:v>7.696644617115108E-3</c:v>
                </c:pt>
                <c:pt idx="399">
                  <c:v>7.696644617115108E-3</c:v>
                </c:pt>
                <c:pt idx="400">
                  <c:v>7.696644617115108E-3</c:v>
                </c:pt>
                <c:pt idx="401">
                  <c:v>7.696644617115108E-3</c:v>
                </c:pt>
                <c:pt idx="402">
                  <c:v>7.696644617115108E-3</c:v>
                </c:pt>
                <c:pt idx="403">
                  <c:v>7.696644617115108E-3</c:v>
                </c:pt>
                <c:pt idx="404">
                  <c:v>7.696644617115108E-3</c:v>
                </c:pt>
                <c:pt idx="405">
                  <c:v>7.696644617115108E-3</c:v>
                </c:pt>
                <c:pt idx="406">
                  <c:v>7.696644617115108E-3</c:v>
                </c:pt>
                <c:pt idx="407">
                  <c:v>7.696644617115108E-3</c:v>
                </c:pt>
                <c:pt idx="408">
                  <c:v>7.696644617115108E-3</c:v>
                </c:pt>
                <c:pt idx="409">
                  <c:v>7.696644617115108E-3</c:v>
                </c:pt>
                <c:pt idx="410">
                  <c:v>7.696644617115108E-3</c:v>
                </c:pt>
                <c:pt idx="411">
                  <c:v>7.696644617115108E-3</c:v>
                </c:pt>
                <c:pt idx="412">
                  <c:v>7.696644617115108E-3</c:v>
                </c:pt>
                <c:pt idx="413">
                  <c:v>7.696644617115108E-3</c:v>
                </c:pt>
                <c:pt idx="414">
                  <c:v>7.696644617115108E-3</c:v>
                </c:pt>
                <c:pt idx="415">
                  <c:v>7.696644617115108E-3</c:v>
                </c:pt>
                <c:pt idx="416">
                  <c:v>7.696644617115108E-3</c:v>
                </c:pt>
                <c:pt idx="417">
                  <c:v>7.696644617115108E-3</c:v>
                </c:pt>
                <c:pt idx="418">
                  <c:v>7.696644617115108E-3</c:v>
                </c:pt>
                <c:pt idx="419">
                  <c:v>7.696644617115108E-3</c:v>
                </c:pt>
                <c:pt idx="420">
                  <c:v>7.696644617115108E-3</c:v>
                </c:pt>
                <c:pt idx="421">
                  <c:v>7.696644617115108E-3</c:v>
                </c:pt>
                <c:pt idx="422">
                  <c:v>7.696644617115108E-3</c:v>
                </c:pt>
                <c:pt idx="423">
                  <c:v>7.696644617115108E-3</c:v>
                </c:pt>
                <c:pt idx="424">
                  <c:v>7.696644617115108E-3</c:v>
                </c:pt>
                <c:pt idx="425">
                  <c:v>7.696644617115108E-3</c:v>
                </c:pt>
                <c:pt idx="426">
                  <c:v>7.696644617115108E-3</c:v>
                </c:pt>
                <c:pt idx="427">
                  <c:v>7.696644617115108E-3</c:v>
                </c:pt>
                <c:pt idx="428">
                  <c:v>7.696644617115108E-3</c:v>
                </c:pt>
                <c:pt idx="429">
                  <c:v>7.696644617115108E-3</c:v>
                </c:pt>
                <c:pt idx="430">
                  <c:v>7.696644617115108E-3</c:v>
                </c:pt>
                <c:pt idx="431">
                  <c:v>7.696644617115108E-3</c:v>
                </c:pt>
                <c:pt idx="432">
                  <c:v>7.696644617115108E-3</c:v>
                </c:pt>
                <c:pt idx="433">
                  <c:v>7.696644617115108E-3</c:v>
                </c:pt>
                <c:pt idx="434">
                  <c:v>7.696644617115108E-3</c:v>
                </c:pt>
                <c:pt idx="435">
                  <c:v>7.696644617115108E-3</c:v>
                </c:pt>
                <c:pt idx="436">
                  <c:v>7.696644617115108E-3</c:v>
                </c:pt>
                <c:pt idx="437">
                  <c:v>7.696644617115108E-3</c:v>
                </c:pt>
                <c:pt idx="438">
                  <c:v>7.696644617115108E-3</c:v>
                </c:pt>
                <c:pt idx="439">
                  <c:v>7.696644617115108E-3</c:v>
                </c:pt>
                <c:pt idx="440">
                  <c:v>7.696644617115108E-3</c:v>
                </c:pt>
                <c:pt idx="441">
                  <c:v>7.696644617115108E-3</c:v>
                </c:pt>
                <c:pt idx="442">
                  <c:v>7.696644617115108E-3</c:v>
                </c:pt>
                <c:pt idx="443">
                  <c:v>7.696644617115108E-3</c:v>
                </c:pt>
                <c:pt idx="444">
                  <c:v>7.696644617115108E-3</c:v>
                </c:pt>
                <c:pt idx="445">
                  <c:v>7.696644617115108E-3</c:v>
                </c:pt>
                <c:pt idx="446">
                  <c:v>7.696644617115108E-3</c:v>
                </c:pt>
                <c:pt idx="447">
                  <c:v>7.696644617115108E-3</c:v>
                </c:pt>
                <c:pt idx="448">
                  <c:v>7.696644617115108E-3</c:v>
                </c:pt>
                <c:pt idx="449">
                  <c:v>7.696644617115108E-3</c:v>
                </c:pt>
                <c:pt idx="450">
                  <c:v>7.696644617115108E-3</c:v>
                </c:pt>
                <c:pt idx="451">
                  <c:v>7.696644617115108E-3</c:v>
                </c:pt>
                <c:pt idx="452">
                  <c:v>7.696644617115108E-3</c:v>
                </c:pt>
                <c:pt idx="453">
                  <c:v>7.696644617115108E-3</c:v>
                </c:pt>
                <c:pt idx="454">
                  <c:v>7.696644617115108E-3</c:v>
                </c:pt>
                <c:pt idx="455">
                  <c:v>7.696644617115108E-3</c:v>
                </c:pt>
                <c:pt idx="456">
                  <c:v>7.696644617115108E-3</c:v>
                </c:pt>
                <c:pt idx="457">
                  <c:v>7.696644617115108E-3</c:v>
                </c:pt>
                <c:pt idx="458">
                  <c:v>7.696644617115108E-3</c:v>
                </c:pt>
                <c:pt idx="459">
                  <c:v>7.696644617115108E-3</c:v>
                </c:pt>
                <c:pt idx="460">
                  <c:v>7.696644617115108E-3</c:v>
                </c:pt>
                <c:pt idx="461">
                  <c:v>7.696644617115108E-3</c:v>
                </c:pt>
                <c:pt idx="462">
                  <c:v>7.696644617115108E-3</c:v>
                </c:pt>
                <c:pt idx="463">
                  <c:v>7.696644617115108E-3</c:v>
                </c:pt>
                <c:pt idx="464">
                  <c:v>7.696644617115108E-3</c:v>
                </c:pt>
                <c:pt idx="465">
                  <c:v>7.696644617115108E-3</c:v>
                </c:pt>
                <c:pt idx="466">
                  <c:v>7.696644617115108E-3</c:v>
                </c:pt>
                <c:pt idx="467">
                  <c:v>7.696644617115108E-3</c:v>
                </c:pt>
                <c:pt idx="468">
                  <c:v>7.696644617115108E-3</c:v>
                </c:pt>
                <c:pt idx="469">
                  <c:v>7.696644617115108E-3</c:v>
                </c:pt>
                <c:pt idx="470">
                  <c:v>7.696644617115108E-3</c:v>
                </c:pt>
                <c:pt idx="471">
                  <c:v>7.696644617115108E-3</c:v>
                </c:pt>
                <c:pt idx="472">
                  <c:v>7.696644617115108E-3</c:v>
                </c:pt>
                <c:pt idx="473">
                  <c:v>7.696644617115108E-3</c:v>
                </c:pt>
                <c:pt idx="474">
                  <c:v>7.696644617115108E-3</c:v>
                </c:pt>
                <c:pt idx="475">
                  <c:v>7.696644617115108E-3</c:v>
                </c:pt>
                <c:pt idx="476">
                  <c:v>7.696644617115108E-3</c:v>
                </c:pt>
                <c:pt idx="477">
                  <c:v>7.696644617115108E-3</c:v>
                </c:pt>
                <c:pt idx="478">
                  <c:v>7.696644617115108E-3</c:v>
                </c:pt>
                <c:pt idx="479">
                  <c:v>7.696644617115108E-3</c:v>
                </c:pt>
                <c:pt idx="480">
                  <c:v>7.696644617115108E-3</c:v>
                </c:pt>
                <c:pt idx="481">
                  <c:v>7.696644617115108E-3</c:v>
                </c:pt>
                <c:pt idx="482">
                  <c:v>7.696644617115108E-3</c:v>
                </c:pt>
                <c:pt idx="483">
                  <c:v>7.696644617115108E-3</c:v>
                </c:pt>
                <c:pt idx="484">
                  <c:v>7.696644617115108E-3</c:v>
                </c:pt>
                <c:pt idx="485">
                  <c:v>7.696644617115108E-3</c:v>
                </c:pt>
                <c:pt idx="486">
                  <c:v>7.696644617115108E-3</c:v>
                </c:pt>
                <c:pt idx="487">
                  <c:v>7.696644617115108E-3</c:v>
                </c:pt>
                <c:pt idx="488">
                  <c:v>7.696644617115108E-3</c:v>
                </c:pt>
                <c:pt idx="489">
                  <c:v>7.696644617115108E-3</c:v>
                </c:pt>
                <c:pt idx="490">
                  <c:v>7.696644617115108E-3</c:v>
                </c:pt>
                <c:pt idx="491">
                  <c:v>7.696644617115108E-3</c:v>
                </c:pt>
                <c:pt idx="492">
                  <c:v>7.696644617115108E-3</c:v>
                </c:pt>
                <c:pt idx="493">
                  <c:v>7.696644617115108E-3</c:v>
                </c:pt>
                <c:pt idx="494">
                  <c:v>7.696644617115108E-3</c:v>
                </c:pt>
                <c:pt idx="495">
                  <c:v>7.696644617115108E-3</c:v>
                </c:pt>
                <c:pt idx="496">
                  <c:v>7.696644617115108E-3</c:v>
                </c:pt>
                <c:pt idx="497">
                  <c:v>7.696644617115108E-3</c:v>
                </c:pt>
                <c:pt idx="498">
                  <c:v>7.696644617115108E-3</c:v>
                </c:pt>
                <c:pt idx="499">
                  <c:v>7.696644617115108E-3</c:v>
                </c:pt>
                <c:pt idx="500">
                  <c:v>7.696644617115108E-3</c:v>
                </c:pt>
                <c:pt idx="501">
                  <c:v>7.696644617115108E-3</c:v>
                </c:pt>
                <c:pt idx="502">
                  <c:v>7.696644617115108E-3</c:v>
                </c:pt>
                <c:pt idx="503">
                  <c:v>7.696644617115108E-3</c:v>
                </c:pt>
                <c:pt idx="504">
                  <c:v>7.696644617115108E-3</c:v>
                </c:pt>
                <c:pt idx="505">
                  <c:v>7.696644617115108E-3</c:v>
                </c:pt>
                <c:pt idx="506">
                  <c:v>7.696644617115108E-3</c:v>
                </c:pt>
                <c:pt idx="507">
                  <c:v>7.696644617115108E-3</c:v>
                </c:pt>
                <c:pt idx="508">
                  <c:v>7.696644617115108E-3</c:v>
                </c:pt>
                <c:pt idx="509">
                  <c:v>7.696644617115108E-3</c:v>
                </c:pt>
                <c:pt idx="510">
                  <c:v>7.696644617115108E-3</c:v>
                </c:pt>
                <c:pt idx="511">
                  <c:v>7.696644617115108E-3</c:v>
                </c:pt>
                <c:pt idx="512">
                  <c:v>7.696644617115108E-3</c:v>
                </c:pt>
                <c:pt idx="513">
                  <c:v>7.696644617115108E-3</c:v>
                </c:pt>
                <c:pt idx="514">
                  <c:v>7.696644617115108E-3</c:v>
                </c:pt>
                <c:pt idx="515">
                  <c:v>7.696644617115108E-3</c:v>
                </c:pt>
                <c:pt idx="516">
                  <c:v>7.696644617115108E-3</c:v>
                </c:pt>
                <c:pt idx="517">
                  <c:v>7.696644617115108E-3</c:v>
                </c:pt>
                <c:pt idx="518">
                  <c:v>7.696644617115108E-3</c:v>
                </c:pt>
                <c:pt idx="519">
                  <c:v>7.696644617115108E-3</c:v>
                </c:pt>
                <c:pt idx="520">
                  <c:v>7.696644617115108E-3</c:v>
                </c:pt>
                <c:pt idx="521">
                  <c:v>7.696644617115108E-3</c:v>
                </c:pt>
                <c:pt idx="522">
                  <c:v>7.696644617115108E-3</c:v>
                </c:pt>
                <c:pt idx="523">
                  <c:v>7.696644617115108E-3</c:v>
                </c:pt>
                <c:pt idx="524">
                  <c:v>7.696644617115108E-3</c:v>
                </c:pt>
                <c:pt idx="525">
                  <c:v>7.696644617115108E-3</c:v>
                </c:pt>
                <c:pt idx="526">
                  <c:v>7.696644617115108E-3</c:v>
                </c:pt>
                <c:pt idx="527">
                  <c:v>7.696644617115108E-3</c:v>
                </c:pt>
                <c:pt idx="528">
                  <c:v>7.696644617115108E-3</c:v>
                </c:pt>
                <c:pt idx="529">
                  <c:v>7.696644617115108E-3</c:v>
                </c:pt>
                <c:pt idx="530">
                  <c:v>7.696644617115108E-3</c:v>
                </c:pt>
                <c:pt idx="531">
                  <c:v>7.696644617115108E-3</c:v>
                </c:pt>
                <c:pt idx="532">
                  <c:v>7.696644617115108E-3</c:v>
                </c:pt>
                <c:pt idx="533">
                  <c:v>7.696644617115108E-3</c:v>
                </c:pt>
                <c:pt idx="534">
                  <c:v>7.696644617115108E-3</c:v>
                </c:pt>
                <c:pt idx="535">
                  <c:v>7.696644617115108E-3</c:v>
                </c:pt>
                <c:pt idx="536">
                  <c:v>7.696644617115108E-3</c:v>
                </c:pt>
                <c:pt idx="537">
                  <c:v>7.696644617115108E-3</c:v>
                </c:pt>
                <c:pt idx="538">
                  <c:v>7.696644617115108E-3</c:v>
                </c:pt>
                <c:pt idx="539">
                  <c:v>7.696644617115108E-3</c:v>
                </c:pt>
                <c:pt idx="540">
                  <c:v>7.696644617115108E-3</c:v>
                </c:pt>
                <c:pt idx="541">
                  <c:v>7.696644617115108E-3</c:v>
                </c:pt>
                <c:pt idx="542">
                  <c:v>7.696644617115108E-3</c:v>
                </c:pt>
                <c:pt idx="543">
                  <c:v>7.696644617115108E-3</c:v>
                </c:pt>
                <c:pt idx="544">
                  <c:v>7.696644617115108E-3</c:v>
                </c:pt>
                <c:pt idx="545">
                  <c:v>7.696644617115108E-3</c:v>
                </c:pt>
                <c:pt idx="546">
                  <c:v>7.696644617115108E-3</c:v>
                </c:pt>
                <c:pt idx="547">
                  <c:v>7.696644617115108E-3</c:v>
                </c:pt>
                <c:pt idx="548">
                  <c:v>7.696644617115108E-3</c:v>
                </c:pt>
                <c:pt idx="549">
                  <c:v>7.696644617115108E-3</c:v>
                </c:pt>
                <c:pt idx="550">
                  <c:v>7.696644617115108E-3</c:v>
                </c:pt>
                <c:pt idx="551">
                  <c:v>7.696644617115108E-3</c:v>
                </c:pt>
                <c:pt idx="552">
                  <c:v>7.696644617115108E-3</c:v>
                </c:pt>
                <c:pt idx="553">
                  <c:v>7.696644617115108E-3</c:v>
                </c:pt>
                <c:pt idx="554">
                  <c:v>7.696644617115108E-3</c:v>
                </c:pt>
                <c:pt idx="555">
                  <c:v>7.696644617115108E-3</c:v>
                </c:pt>
                <c:pt idx="556">
                  <c:v>7.696644617115108E-3</c:v>
                </c:pt>
                <c:pt idx="557">
                  <c:v>7.696644617115108E-3</c:v>
                </c:pt>
                <c:pt idx="558">
                  <c:v>7.696644617115108E-3</c:v>
                </c:pt>
                <c:pt idx="559">
                  <c:v>7.696644617115108E-3</c:v>
                </c:pt>
                <c:pt idx="560">
                  <c:v>7.696644617115108E-3</c:v>
                </c:pt>
                <c:pt idx="561">
                  <c:v>7.696644617115108E-3</c:v>
                </c:pt>
                <c:pt idx="562">
                  <c:v>7.696644617115108E-3</c:v>
                </c:pt>
                <c:pt idx="563">
                  <c:v>7.696644617115108E-3</c:v>
                </c:pt>
                <c:pt idx="564">
                  <c:v>7.696644617115108E-3</c:v>
                </c:pt>
                <c:pt idx="565">
                  <c:v>7.696644617115108E-3</c:v>
                </c:pt>
                <c:pt idx="566">
                  <c:v>7.696644617115108E-3</c:v>
                </c:pt>
                <c:pt idx="567">
                  <c:v>7.696644617115108E-3</c:v>
                </c:pt>
                <c:pt idx="568">
                  <c:v>7.696644617115108E-3</c:v>
                </c:pt>
                <c:pt idx="569">
                  <c:v>7.696644617115108E-3</c:v>
                </c:pt>
                <c:pt idx="570">
                  <c:v>7.696644617115108E-3</c:v>
                </c:pt>
                <c:pt idx="571">
                  <c:v>7.696644617115108E-3</c:v>
                </c:pt>
                <c:pt idx="572">
                  <c:v>7.696644617115108E-3</c:v>
                </c:pt>
                <c:pt idx="573">
                  <c:v>7.696644617115108E-3</c:v>
                </c:pt>
                <c:pt idx="574">
                  <c:v>7.696644617115108E-3</c:v>
                </c:pt>
                <c:pt idx="575">
                  <c:v>7.696644617115108E-3</c:v>
                </c:pt>
                <c:pt idx="576">
                  <c:v>7.696644617115108E-3</c:v>
                </c:pt>
                <c:pt idx="577">
                  <c:v>7.696644617115108E-3</c:v>
                </c:pt>
                <c:pt idx="578">
                  <c:v>7.696644617115108E-3</c:v>
                </c:pt>
                <c:pt idx="579">
                  <c:v>7.696644617115108E-3</c:v>
                </c:pt>
                <c:pt idx="580">
                  <c:v>7.696644617115108E-3</c:v>
                </c:pt>
                <c:pt idx="581">
                  <c:v>7.696644617115108E-3</c:v>
                </c:pt>
                <c:pt idx="582">
                  <c:v>7.696644617115108E-3</c:v>
                </c:pt>
                <c:pt idx="583">
                  <c:v>7.696644617115108E-3</c:v>
                </c:pt>
                <c:pt idx="584">
                  <c:v>7.696644617115108E-3</c:v>
                </c:pt>
                <c:pt idx="585">
                  <c:v>7.696644617115108E-3</c:v>
                </c:pt>
                <c:pt idx="586">
                  <c:v>7.696644617115108E-3</c:v>
                </c:pt>
                <c:pt idx="587">
                  <c:v>7.696644617115108E-3</c:v>
                </c:pt>
                <c:pt idx="588">
                  <c:v>7.696644617115108E-3</c:v>
                </c:pt>
                <c:pt idx="589">
                  <c:v>7.696644617115108E-3</c:v>
                </c:pt>
                <c:pt idx="590">
                  <c:v>7.696644617115108E-3</c:v>
                </c:pt>
                <c:pt idx="591">
                  <c:v>7.696644617115108E-3</c:v>
                </c:pt>
                <c:pt idx="592">
                  <c:v>7.696644617115108E-3</c:v>
                </c:pt>
                <c:pt idx="593">
                  <c:v>7.696644617115108E-3</c:v>
                </c:pt>
                <c:pt idx="594">
                  <c:v>7.696644617115108E-3</c:v>
                </c:pt>
                <c:pt idx="595">
                  <c:v>7.696644617115108E-3</c:v>
                </c:pt>
                <c:pt idx="596">
                  <c:v>7.696644617115108E-3</c:v>
                </c:pt>
                <c:pt idx="597">
                  <c:v>7.696644617115108E-3</c:v>
                </c:pt>
                <c:pt idx="598">
                  <c:v>7.696644617115108E-3</c:v>
                </c:pt>
                <c:pt idx="599">
                  <c:v>7.696644617115108E-3</c:v>
                </c:pt>
                <c:pt idx="600">
                  <c:v>7.696644617115108E-3</c:v>
                </c:pt>
                <c:pt idx="601">
                  <c:v>7.696644617115108E-3</c:v>
                </c:pt>
                <c:pt idx="602">
                  <c:v>7.696644617115108E-3</c:v>
                </c:pt>
                <c:pt idx="603">
                  <c:v>7.696644617115108E-3</c:v>
                </c:pt>
                <c:pt idx="604">
                  <c:v>7.696644617115108E-3</c:v>
                </c:pt>
                <c:pt idx="605">
                  <c:v>7.696644617115108E-3</c:v>
                </c:pt>
                <c:pt idx="606">
                  <c:v>7.696644617115108E-3</c:v>
                </c:pt>
                <c:pt idx="607">
                  <c:v>7.696644617115108E-3</c:v>
                </c:pt>
                <c:pt idx="608">
                  <c:v>7.696644617115108E-3</c:v>
                </c:pt>
                <c:pt idx="609">
                  <c:v>7.696644617115108E-3</c:v>
                </c:pt>
                <c:pt idx="610">
                  <c:v>7.696644617115108E-3</c:v>
                </c:pt>
                <c:pt idx="611">
                  <c:v>7.696644617115108E-3</c:v>
                </c:pt>
                <c:pt idx="612">
                  <c:v>7.696644617115108E-3</c:v>
                </c:pt>
                <c:pt idx="613">
                  <c:v>7.696644617115108E-3</c:v>
                </c:pt>
                <c:pt idx="614">
                  <c:v>7.696644617115108E-3</c:v>
                </c:pt>
                <c:pt idx="615">
                  <c:v>7.696644617115108E-3</c:v>
                </c:pt>
                <c:pt idx="616">
                  <c:v>7.696644617115108E-3</c:v>
                </c:pt>
                <c:pt idx="617">
                  <c:v>7.696644617115108E-3</c:v>
                </c:pt>
                <c:pt idx="618">
                  <c:v>7.696644617115108E-3</c:v>
                </c:pt>
                <c:pt idx="619">
                  <c:v>7.696644617115108E-3</c:v>
                </c:pt>
                <c:pt idx="620">
                  <c:v>7.696644617115108E-3</c:v>
                </c:pt>
                <c:pt idx="621">
                  <c:v>7.696644617115108E-3</c:v>
                </c:pt>
                <c:pt idx="622">
                  <c:v>7.696644617115108E-3</c:v>
                </c:pt>
                <c:pt idx="623">
                  <c:v>7.696644617115108E-3</c:v>
                </c:pt>
                <c:pt idx="624">
                  <c:v>7.696644617115108E-3</c:v>
                </c:pt>
                <c:pt idx="625">
                  <c:v>7.696644617115108E-3</c:v>
                </c:pt>
                <c:pt idx="626">
                  <c:v>7.696644617115108E-3</c:v>
                </c:pt>
                <c:pt idx="627">
                  <c:v>7.696644617115108E-3</c:v>
                </c:pt>
                <c:pt idx="628">
                  <c:v>7.696644617115108E-3</c:v>
                </c:pt>
                <c:pt idx="629">
                  <c:v>7.696644617115108E-3</c:v>
                </c:pt>
                <c:pt idx="630">
                  <c:v>7.696644617115108E-3</c:v>
                </c:pt>
                <c:pt idx="631">
                  <c:v>7.696644617115108E-3</c:v>
                </c:pt>
                <c:pt idx="632">
                  <c:v>7.696644617115108E-3</c:v>
                </c:pt>
                <c:pt idx="633">
                  <c:v>7.696644617115108E-3</c:v>
                </c:pt>
                <c:pt idx="634">
                  <c:v>7.696644617115108E-3</c:v>
                </c:pt>
                <c:pt idx="635">
                  <c:v>7.696644617115108E-3</c:v>
                </c:pt>
                <c:pt idx="636">
                  <c:v>7.696644617115108E-3</c:v>
                </c:pt>
                <c:pt idx="637">
                  <c:v>7.696644617115108E-3</c:v>
                </c:pt>
                <c:pt idx="638">
                  <c:v>7.696644617115108E-3</c:v>
                </c:pt>
                <c:pt idx="639">
                  <c:v>7.696644617115108E-3</c:v>
                </c:pt>
                <c:pt idx="640">
                  <c:v>7.696644617115108E-3</c:v>
                </c:pt>
                <c:pt idx="641">
                  <c:v>7.696644617115108E-3</c:v>
                </c:pt>
                <c:pt idx="642">
                  <c:v>7.696644617115108E-3</c:v>
                </c:pt>
                <c:pt idx="643">
                  <c:v>7.696644617115108E-3</c:v>
                </c:pt>
                <c:pt idx="644">
                  <c:v>7.696644617115108E-3</c:v>
                </c:pt>
                <c:pt idx="645">
                  <c:v>7.696644617115108E-3</c:v>
                </c:pt>
                <c:pt idx="646">
                  <c:v>7.696644617115108E-3</c:v>
                </c:pt>
                <c:pt idx="647">
                  <c:v>7.696644617115108E-3</c:v>
                </c:pt>
                <c:pt idx="648">
                  <c:v>7.696644617115108E-3</c:v>
                </c:pt>
                <c:pt idx="649">
                  <c:v>7.696644617115108E-3</c:v>
                </c:pt>
                <c:pt idx="650">
                  <c:v>7.696644617115108E-3</c:v>
                </c:pt>
                <c:pt idx="651">
                  <c:v>7.696644617115108E-3</c:v>
                </c:pt>
                <c:pt idx="652">
                  <c:v>7.696644617115108E-3</c:v>
                </c:pt>
                <c:pt idx="653">
                  <c:v>7.696644617115108E-3</c:v>
                </c:pt>
                <c:pt idx="654">
                  <c:v>7.696644617115108E-3</c:v>
                </c:pt>
                <c:pt idx="655">
                  <c:v>7.696644617115108E-3</c:v>
                </c:pt>
                <c:pt idx="656">
                  <c:v>7.696644617115108E-3</c:v>
                </c:pt>
                <c:pt idx="657">
                  <c:v>7.696644617115108E-3</c:v>
                </c:pt>
                <c:pt idx="658">
                  <c:v>7.696644617115108E-3</c:v>
                </c:pt>
                <c:pt idx="659">
                  <c:v>7.696644617115108E-3</c:v>
                </c:pt>
                <c:pt idx="660">
                  <c:v>7.696644617115108E-3</c:v>
                </c:pt>
                <c:pt idx="661">
                  <c:v>7.696644617115108E-3</c:v>
                </c:pt>
                <c:pt idx="662">
                  <c:v>7.696644617115108E-3</c:v>
                </c:pt>
                <c:pt idx="663">
                  <c:v>7.696644617115108E-3</c:v>
                </c:pt>
                <c:pt idx="664">
                  <c:v>7.696644617115108E-3</c:v>
                </c:pt>
                <c:pt idx="665">
                  <c:v>7.696644617115108E-3</c:v>
                </c:pt>
                <c:pt idx="666">
                  <c:v>7.696644617115108E-3</c:v>
                </c:pt>
                <c:pt idx="667">
                  <c:v>7.696644617115108E-3</c:v>
                </c:pt>
                <c:pt idx="668">
                  <c:v>7.696644617115108E-3</c:v>
                </c:pt>
                <c:pt idx="669">
                  <c:v>7.696644617115108E-3</c:v>
                </c:pt>
                <c:pt idx="670">
                  <c:v>7.696644617115108E-3</c:v>
                </c:pt>
                <c:pt idx="671">
                  <c:v>7.696644617115108E-3</c:v>
                </c:pt>
                <c:pt idx="672">
                  <c:v>7.696644617115108E-3</c:v>
                </c:pt>
                <c:pt idx="673">
                  <c:v>7.696644617115108E-3</c:v>
                </c:pt>
                <c:pt idx="674">
                  <c:v>7.696644617115108E-3</c:v>
                </c:pt>
                <c:pt idx="675">
                  <c:v>7.696644617115108E-3</c:v>
                </c:pt>
                <c:pt idx="676">
                  <c:v>7.696644617115108E-3</c:v>
                </c:pt>
                <c:pt idx="677">
                  <c:v>7.696644617115108E-3</c:v>
                </c:pt>
                <c:pt idx="678">
                  <c:v>7.696644617115108E-3</c:v>
                </c:pt>
                <c:pt idx="679">
                  <c:v>7.696644617115108E-3</c:v>
                </c:pt>
                <c:pt idx="680">
                  <c:v>7.696644617115108E-3</c:v>
                </c:pt>
                <c:pt idx="681">
                  <c:v>7.696644617115108E-3</c:v>
                </c:pt>
                <c:pt idx="682">
                  <c:v>7.696644617115108E-3</c:v>
                </c:pt>
                <c:pt idx="683">
                  <c:v>7.696644617115108E-3</c:v>
                </c:pt>
                <c:pt idx="684">
                  <c:v>7.696644617115108E-3</c:v>
                </c:pt>
                <c:pt idx="685">
                  <c:v>7.696644617115108E-3</c:v>
                </c:pt>
                <c:pt idx="686">
                  <c:v>7.696644617115108E-3</c:v>
                </c:pt>
                <c:pt idx="687">
                  <c:v>7.696644617115108E-3</c:v>
                </c:pt>
                <c:pt idx="688">
                  <c:v>7.696644617115108E-3</c:v>
                </c:pt>
                <c:pt idx="689">
                  <c:v>7.696644617115108E-3</c:v>
                </c:pt>
                <c:pt idx="690">
                  <c:v>7.696644617115108E-3</c:v>
                </c:pt>
                <c:pt idx="691">
                  <c:v>7.696644617115108E-3</c:v>
                </c:pt>
                <c:pt idx="692">
                  <c:v>7.696644617115108E-3</c:v>
                </c:pt>
                <c:pt idx="693">
                  <c:v>7.696644617115108E-3</c:v>
                </c:pt>
                <c:pt idx="694">
                  <c:v>7.696644617115108E-3</c:v>
                </c:pt>
                <c:pt idx="695">
                  <c:v>7.696644617115108E-3</c:v>
                </c:pt>
                <c:pt idx="696">
                  <c:v>7.696644617115108E-3</c:v>
                </c:pt>
                <c:pt idx="697">
                  <c:v>7.696644617115108E-3</c:v>
                </c:pt>
                <c:pt idx="698">
                  <c:v>7.696644617115108E-3</c:v>
                </c:pt>
                <c:pt idx="699">
                  <c:v>7.696644617115108E-3</c:v>
                </c:pt>
                <c:pt idx="700">
                  <c:v>7.696644617115108E-3</c:v>
                </c:pt>
                <c:pt idx="701">
                  <c:v>7.696644617115108E-3</c:v>
                </c:pt>
                <c:pt idx="702">
                  <c:v>7.696644617115108E-3</c:v>
                </c:pt>
                <c:pt idx="703">
                  <c:v>7.696644617115108E-3</c:v>
                </c:pt>
                <c:pt idx="704">
                  <c:v>7.696644617115108E-3</c:v>
                </c:pt>
                <c:pt idx="705">
                  <c:v>7.696644617115108E-3</c:v>
                </c:pt>
                <c:pt idx="706">
                  <c:v>7.696644617115108E-3</c:v>
                </c:pt>
                <c:pt idx="707">
                  <c:v>7.696644617115108E-3</c:v>
                </c:pt>
                <c:pt idx="708">
                  <c:v>7.696644617115108E-3</c:v>
                </c:pt>
                <c:pt idx="709">
                  <c:v>7.696644617115108E-3</c:v>
                </c:pt>
                <c:pt idx="710">
                  <c:v>7.696644617115108E-3</c:v>
                </c:pt>
                <c:pt idx="711">
                  <c:v>7.696644617115108E-3</c:v>
                </c:pt>
                <c:pt idx="712">
                  <c:v>7.696644617115108E-3</c:v>
                </c:pt>
                <c:pt idx="713">
                  <c:v>7.696644617115108E-3</c:v>
                </c:pt>
                <c:pt idx="714">
                  <c:v>7.696644617115108E-3</c:v>
                </c:pt>
                <c:pt idx="715">
                  <c:v>7.696644617115108E-3</c:v>
                </c:pt>
                <c:pt idx="716">
                  <c:v>7.696644617115108E-3</c:v>
                </c:pt>
                <c:pt idx="717">
                  <c:v>7.696644617115108E-3</c:v>
                </c:pt>
                <c:pt idx="718">
                  <c:v>7.696644617115108E-3</c:v>
                </c:pt>
                <c:pt idx="719">
                  <c:v>7.696644617115108E-3</c:v>
                </c:pt>
                <c:pt idx="720">
                  <c:v>7.696644617115108E-3</c:v>
                </c:pt>
                <c:pt idx="721">
                  <c:v>7.696644617115108E-3</c:v>
                </c:pt>
                <c:pt idx="722">
                  <c:v>7.696644617115108E-3</c:v>
                </c:pt>
                <c:pt idx="723">
                  <c:v>7.696644617115108E-3</c:v>
                </c:pt>
                <c:pt idx="724">
                  <c:v>7.696644617115108E-3</c:v>
                </c:pt>
                <c:pt idx="725">
                  <c:v>7.696644617115108E-3</c:v>
                </c:pt>
                <c:pt idx="726">
                  <c:v>7.696644617115108E-3</c:v>
                </c:pt>
                <c:pt idx="727">
                  <c:v>7.696644617115108E-3</c:v>
                </c:pt>
                <c:pt idx="728">
                  <c:v>7.696644617115108E-3</c:v>
                </c:pt>
                <c:pt idx="729">
                  <c:v>7.696644617115108E-3</c:v>
                </c:pt>
                <c:pt idx="730">
                  <c:v>7.696644617115108E-3</c:v>
                </c:pt>
                <c:pt idx="731">
                  <c:v>7.696644617115108E-3</c:v>
                </c:pt>
                <c:pt idx="732">
                  <c:v>7.696644617115108E-3</c:v>
                </c:pt>
                <c:pt idx="733">
                  <c:v>7.696644617115108E-3</c:v>
                </c:pt>
                <c:pt idx="734">
                  <c:v>7.696644617115108E-3</c:v>
                </c:pt>
                <c:pt idx="735">
                  <c:v>7.696644617115108E-3</c:v>
                </c:pt>
                <c:pt idx="736">
                  <c:v>7.696644617115108E-3</c:v>
                </c:pt>
                <c:pt idx="737">
                  <c:v>7.696644617115108E-3</c:v>
                </c:pt>
                <c:pt idx="738">
                  <c:v>7.696644617115108E-3</c:v>
                </c:pt>
                <c:pt idx="739">
                  <c:v>7.696644617115108E-3</c:v>
                </c:pt>
              </c:numCache>
            </c:numRef>
          </c:val>
          <c:smooth val="0"/>
          <c:extLst>
            <c:ext xmlns:c16="http://schemas.microsoft.com/office/drawing/2014/chart" uri="{C3380CC4-5D6E-409C-BE32-E72D297353CC}">
              <c16:uniqueId val="{00000001-3E9B-49AE-A40F-DCB6D8EA4221}"/>
            </c:ext>
          </c:extLst>
        </c:ser>
        <c:dLbls>
          <c:showLegendKey val="0"/>
          <c:showVal val="0"/>
          <c:showCatName val="0"/>
          <c:showSerName val="0"/>
          <c:showPercent val="0"/>
          <c:showBubbleSize val="0"/>
        </c:dLbls>
        <c:smooth val="0"/>
        <c:axId val="505593216"/>
        <c:axId val="505599104"/>
      </c:lineChart>
      <c:dateAx>
        <c:axId val="505593216"/>
        <c:scaling>
          <c:orientation val="minMax"/>
          <c:max val="44531"/>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505599104"/>
        <c:crosses val="autoZero"/>
        <c:auto val="1"/>
        <c:lblOffset val="100"/>
        <c:baseTimeUnit val="months"/>
        <c:majorUnit val="10"/>
        <c:majorTimeUnit val="years"/>
      </c:dateAx>
      <c:valAx>
        <c:axId val="505599104"/>
        <c:scaling>
          <c:orientation val="minMax"/>
        </c:scaling>
        <c:delete val="0"/>
        <c:axPos val="l"/>
        <c:numFmt formatCode="0%" sourceLinked="0"/>
        <c:majorTickMark val="none"/>
        <c:minorTickMark val="none"/>
        <c:tickLblPos val="nextTo"/>
        <c:spPr>
          <a:ln w="25400">
            <a:noFill/>
          </a:ln>
        </c:spPr>
        <c:crossAx val="505593216"/>
        <c:crosses val="autoZero"/>
        <c:crossBetween val="midCat"/>
      </c:valAx>
      <c:spPr>
        <a:noFill/>
        <a:ln w="25400">
          <a:noFill/>
        </a:ln>
      </c:spPr>
    </c:plotArea>
    <c:legend>
      <c:legendPos val="b"/>
      <c:legendEntry>
        <c:idx val="0"/>
        <c:delete val="1"/>
      </c:legendEntry>
      <c:layout>
        <c:manualLayout>
          <c:xMode val="edge"/>
          <c:yMode val="edge"/>
          <c:x val="0.30429540762800772"/>
          <c:y val="0.91978284796829124"/>
          <c:w val="0.39140918474398456"/>
          <c:h val="6.9630198548448083E-2"/>
        </c:manualLayout>
      </c:layout>
      <c:overlay val="0"/>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7900505492369019E-2"/>
          <c:y val="6.3669072615923014E-2"/>
          <c:w val="0.86637953241955867"/>
          <c:h val="0.73817503280839902"/>
        </c:manualLayout>
      </c:layout>
      <c:lineChart>
        <c:grouping val="standard"/>
        <c:varyColors val="0"/>
        <c:ser>
          <c:idx val="1"/>
          <c:order val="1"/>
          <c:tx>
            <c:strRef>
              <c:f>Sheet1!$G$6</c:f>
              <c:strCache>
                <c:ptCount val="1"/>
                <c:pt idx="0">
                  <c:v>Price index relative to S&amp;P 500 (left)</c:v>
                </c:pt>
              </c:strCache>
            </c:strRef>
          </c:tx>
          <c:spPr>
            <a:ln w="28575" cap="rnd">
              <a:solidFill>
                <a:srgbClr val="4D3C2F"/>
              </a:solidFill>
              <a:round/>
            </a:ln>
            <a:effectLst/>
          </c:spPr>
          <c:marker>
            <c:symbol val="none"/>
          </c:marker>
          <c:cat>
            <c:numRef>
              <c:f>Sheet1!$J$7:$J$195</c:f>
              <c:numCache>
                <c:formatCode>m/d/yyyy</c:formatCode>
                <c:ptCount val="189"/>
                <c:pt idx="0">
                  <c:v>38717</c:v>
                </c:pt>
                <c:pt idx="1">
                  <c:v>38748</c:v>
                </c:pt>
                <c:pt idx="2">
                  <c:v>38776</c:v>
                </c:pt>
                <c:pt idx="3">
                  <c:v>38807</c:v>
                </c:pt>
                <c:pt idx="4">
                  <c:v>38837</c:v>
                </c:pt>
                <c:pt idx="5">
                  <c:v>38868</c:v>
                </c:pt>
                <c:pt idx="6">
                  <c:v>38898</c:v>
                </c:pt>
                <c:pt idx="7">
                  <c:v>38929</c:v>
                </c:pt>
                <c:pt idx="8">
                  <c:v>38960</c:v>
                </c:pt>
                <c:pt idx="9">
                  <c:v>38990</c:v>
                </c:pt>
                <c:pt idx="10">
                  <c:v>39021</c:v>
                </c:pt>
                <c:pt idx="11">
                  <c:v>39051</c:v>
                </c:pt>
                <c:pt idx="12">
                  <c:v>39082</c:v>
                </c:pt>
                <c:pt idx="13">
                  <c:v>39113</c:v>
                </c:pt>
                <c:pt idx="14">
                  <c:v>39141</c:v>
                </c:pt>
                <c:pt idx="15">
                  <c:v>39172</c:v>
                </c:pt>
                <c:pt idx="16">
                  <c:v>39202</c:v>
                </c:pt>
                <c:pt idx="17">
                  <c:v>39233</c:v>
                </c:pt>
                <c:pt idx="18">
                  <c:v>39263</c:v>
                </c:pt>
                <c:pt idx="19">
                  <c:v>39294</c:v>
                </c:pt>
                <c:pt idx="20">
                  <c:v>39325</c:v>
                </c:pt>
                <c:pt idx="21">
                  <c:v>39355</c:v>
                </c:pt>
                <c:pt idx="22">
                  <c:v>39386</c:v>
                </c:pt>
                <c:pt idx="23">
                  <c:v>39416</c:v>
                </c:pt>
                <c:pt idx="24">
                  <c:v>39447</c:v>
                </c:pt>
                <c:pt idx="25">
                  <c:v>39478</c:v>
                </c:pt>
                <c:pt idx="26">
                  <c:v>39507</c:v>
                </c:pt>
                <c:pt idx="27">
                  <c:v>39538</c:v>
                </c:pt>
                <c:pt idx="28">
                  <c:v>39568</c:v>
                </c:pt>
                <c:pt idx="29">
                  <c:v>39599</c:v>
                </c:pt>
                <c:pt idx="30">
                  <c:v>39629</c:v>
                </c:pt>
                <c:pt idx="31">
                  <c:v>39660</c:v>
                </c:pt>
                <c:pt idx="32">
                  <c:v>39691</c:v>
                </c:pt>
                <c:pt idx="33">
                  <c:v>39721</c:v>
                </c:pt>
                <c:pt idx="34">
                  <c:v>39752</c:v>
                </c:pt>
                <c:pt idx="35">
                  <c:v>39782</c:v>
                </c:pt>
                <c:pt idx="36">
                  <c:v>39813</c:v>
                </c:pt>
                <c:pt idx="37">
                  <c:v>39844</c:v>
                </c:pt>
                <c:pt idx="38">
                  <c:v>39872</c:v>
                </c:pt>
                <c:pt idx="39">
                  <c:v>39903</c:v>
                </c:pt>
                <c:pt idx="40">
                  <c:v>39933</c:v>
                </c:pt>
                <c:pt idx="41">
                  <c:v>39964</c:v>
                </c:pt>
                <c:pt idx="42">
                  <c:v>39994</c:v>
                </c:pt>
                <c:pt idx="43">
                  <c:v>40025</c:v>
                </c:pt>
                <c:pt idx="44">
                  <c:v>40056</c:v>
                </c:pt>
                <c:pt idx="45">
                  <c:v>40086</c:v>
                </c:pt>
                <c:pt idx="46">
                  <c:v>40117</c:v>
                </c:pt>
                <c:pt idx="47">
                  <c:v>40147</c:v>
                </c:pt>
                <c:pt idx="48">
                  <c:v>40178</c:v>
                </c:pt>
                <c:pt idx="49">
                  <c:v>40209</c:v>
                </c:pt>
                <c:pt idx="50">
                  <c:v>40237</c:v>
                </c:pt>
                <c:pt idx="51">
                  <c:v>40268</c:v>
                </c:pt>
                <c:pt idx="52">
                  <c:v>40298</c:v>
                </c:pt>
                <c:pt idx="53">
                  <c:v>40329</c:v>
                </c:pt>
                <c:pt idx="54">
                  <c:v>40359</c:v>
                </c:pt>
                <c:pt idx="55">
                  <c:v>40390</c:v>
                </c:pt>
                <c:pt idx="56">
                  <c:v>40421</c:v>
                </c:pt>
                <c:pt idx="57">
                  <c:v>40451</c:v>
                </c:pt>
                <c:pt idx="58">
                  <c:v>40482</c:v>
                </c:pt>
                <c:pt idx="59">
                  <c:v>40512</c:v>
                </c:pt>
                <c:pt idx="60">
                  <c:v>40543</c:v>
                </c:pt>
                <c:pt idx="61">
                  <c:v>40574</c:v>
                </c:pt>
                <c:pt idx="62">
                  <c:v>40602</c:v>
                </c:pt>
                <c:pt idx="63">
                  <c:v>40633</c:v>
                </c:pt>
                <c:pt idx="64">
                  <c:v>40663</c:v>
                </c:pt>
                <c:pt idx="65">
                  <c:v>40694</c:v>
                </c:pt>
                <c:pt idx="66">
                  <c:v>40724</c:v>
                </c:pt>
                <c:pt idx="67">
                  <c:v>40755</c:v>
                </c:pt>
                <c:pt idx="68">
                  <c:v>40786</c:v>
                </c:pt>
                <c:pt idx="69">
                  <c:v>40816</c:v>
                </c:pt>
                <c:pt idx="70">
                  <c:v>40847</c:v>
                </c:pt>
                <c:pt idx="71">
                  <c:v>40877</c:v>
                </c:pt>
                <c:pt idx="72">
                  <c:v>40908</c:v>
                </c:pt>
                <c:pt idx="73">
                  <c:v>40939</c:v>
                </c:pt>
                <c:pt idx="74">
                  <c:v>40968</c:v>
                </c:pt>
                <c:pt idx="75">
                  <c:v>40999</c:v>
                </c:pt>
                <c:pt idx="76">
                  <c:v>41029</c:v>
                </c:pt>
                <c:pt idx="77">
                  <c:v>41060</c:v>
                </c:pt>
                <c:pt idx="78">
                  <c:v>41090</c:v>
                </c:pt>
                <c:pt idx="79">
                  <c:v>41121</c:v>
                </c:pt>
                <c:pt idx="80">
                  <c:v>41152</c:v>
                </c:pt>
                <c:pt idx="81">
                  <c:v>41182</c:v>
                </c:pt>
                <c:pt idx="82">
                  <c:v>41213</c:v>
                </c:pt>
                <c:pt idx="83">
                  <c:v>41243</c:v>
                </c:pt>
                <c:pt idx="84">
                  <c:v>41274</c:v>
                </c:pt>
                <c:pt idx="85">
                  <c:v>41305</c:v>
                </c:pt>
                <c:pt idx="86">
                  <c:v>41333</c:v>
                </c:pt>
                <c:pt idx="87">
                  <c:v>41364</c:v>
                </c:pt>
                <c:pt idx="88">
                  <c:v>41394</c:v>
                </c:pt>
                <c:pt idx="89">
                  <c:v>41425</c:v>
                </c:pt>
                <c:pt idx="90">
                  <c:v>41455</c:v>
                </c:pt>
                <c:pt idx="91">
                  <c:v>41486</c:v>
                </c:pt>
                <c:pt idx="92">
                  <c:v>41517</c:v>
                </c:pt>
                <c:pt idx="93">
                  <c:v>41547</c:v>
                </c:pt>
                <c:pt idx="94">
                  <c:v>41578</c:v>
                </c:pt>
                <c:pt idx="95">
                  <c:v>41608</c:v>
                </c:pt>
                <c:pt idx="96">
                  <c:v>41639</c:v>
                </c:pt>
                <c:pt idx="97">
                  <c:v>41670</c:v>
                </c:pt>
                <c:pt idx="98">
                  <c:v>41698</c:v>
                </c:pt>
                <c:pt idx="99">
                  <c:v>41729</c:v>
                </c:pt>
                <c:pt idx="100">
                  <c:v>41759</c:v>
                </c:pt>
                <c:pt idx="101">
                  <c:v>41790</c:v>
                </c:pt>
                <c:pt idx="102">
                  <c:v>41820</c:v>
                </c:pt>
                <c:pt idx="103">
                  <c:v>41851</c:v>
                </c:pt>
                <c:pt idx="104">
                  <c:v>41882</c:v>
                </c:pt>
                <c:pt idx="105">
                  <c:v>41912</c:v>
                </c:pt>
                <c:pt idx="106">
                  <c:v>41943</c:v>
                </c:pt>
                <c:pt idx="107">
                  <c:v>41973</c:v>
                </c:pt>
                <c:pt idx="108">
                  <c:v>42004</c:v>
                </c:pt>
                <c:pt idx="109">
                  <c:v>42035</c:v>
                </c:pt>
                <c:pt idx="110">
                  <c:v>42063</c:v>
                </c:pt>
                <c:pt idx="111">
                  <c:v>42094</c:v>
                </c:pt>
                <c:pt idx="112">
                  <c:v>42124</c:v>
                </c:pt>
                <c:pt idx="113">
                  <c:v>42155</c:v>
                </c:pt>
                <c:pt idx="114">
                  <c:v>42185</c:v>
                </c:pt>
                <c:pt idx="115">
                  <c:v>42216</c:v>
                </c:pt>
                <c:pt idx="116">
                  <c:v>42247</c:v>
                </c:pt>
                <c:pt idx="117">
                  <c:v>42277</c:v>
                </c:pt>
                <c:pt idx="118">
                  <c:v>42308</c:v>
                </c:pt>
                <c:pt idx="119">
                  <c:v>42338</c:v>
                </c:pt>
                <c:pt idx="120">
                  <c:v>42369</c:v>
                </c:pt>
                <c:pt idx="121">
                  <c:v>42400</c:v>
                </c:pt>
                <c:pt idx="122">
                  <c:v>42429</c:v>
                </c:pt>
                <c:pt idx="123">
                  <c:v>42460</c:v>
                </c:pt>
                <c:pt idx="124">
                  <c:v>42490</c:v>
                </c:pt>
                <c:pt idx="125">
                  <c:v>42521</c:v>
                </c:pt>
                <c:pt idx="126">
                  <c:v>42551</c:v>
                </c:pt>
                <c:pt idx="127">
                  <c:v>42582</c:v>
                </c:pt>
                <c:pt idx="128">
                  <c:v>42613</c:v>
                </c:pt>
                <c:pt idx="129">
                  <c:v>42643</c:v>
                </c:pt>
                <c:pt idx="130">
                  <c:v>42674</c:v>
                </c:pt>
                <c:pt idx="131">
                  <c:v>42704</c:v>
                </c:pt>
                <c:pt idx="132">
                  <c:v>42735</c:v>
                </c:pt>
                <c:pt idx="133">
                  <c:v>42766</c:v>
                </c:pt>
                <c:pt idx="134">
                  <c:v>42794</c:v>
                </c:pt>
                <c:pt idx="135">
                  <c:v>42825</c:v>
                </c:pt>
                <c:pt idx="136">
                  <c:v>42855</c:v>
                </c:pt>
                <c:pt idx="137">
                  <c:v>42886</c:v>
                </c:pt>
                <c:pt idx="138">
                  <c:v>42916</c:v>
                </c:pt>
                <c:pt idx="139">
                  <c:v>42947</c:v>
                </c:pt>
                <c:pt idx="140">
                  <c:v>42978</c:v>
                </c:pt>
                <c:pt idx="141">
                  <c:v>43008</c:v>
                </c:pt>
                <c:pt idx="142">
                  <c:v>43039</c:v>
                </c:pt>
                <c:pt idx="143">
                  <c:v>43069</c:v>
                </c:pt>
                <c:pt idx="144">
                  <c:v>43100</c:v>
                </c:pt>
                <c:pt idx="145">
                  <c:v>43131</c:v>
                </c:pt>
                <c:pt idx="146">
                  <c:v>43159</c:v>
                </c:pt>
                <c:pt idx="147">
                  <c:v>43190</c:v>
                </c:pt>
                <c:pt idx="148">
                  <c:v>43220</c:v>
                </c:pt>
                <c:pt idx="149">
                  <c:v>43251</c:v>
                </c:pt>
                <c:pt idx="150">
                  <c:v>43281</c:v>
                </c:pt>
                <c:pt idx="151">
                  <c:v>43312</c:v>
                </c:pt>
                <c:pt idx="152">
                  <c:v>43343</c:v>
                </c:pt>
                <c:pt idx="153">
                  <c:v>43373</c:v>
                </c:pt>
                <c:pt idx="154">
                  <c:v>43404</c:v>
                </c:pt>
                <c:pt idx="155">
                  <c:v>43434</c:v>
                </c:pt>
                <c:pt idx="156">
                  <c:v>43465</c:v>
                </c:pt>
                <c:pt idx="157">
                  <c:v>43496</c:v>
                </c:pt>
                <c:pt idx="158">
                  <c:v>43524</c:v>
                </c:pt>
                <c:pt idx="159">
                  <c:v>43555</c:v>
                </c:pt>
                <c:pt idx="160">
                  <c:v>43585</c:v>
                </c:pt>
                <c:pt idx="161">
                  <c:v>43616</c:v>
                </c:pt>
                <c:pt idx="162">
                  <c:v>43646</c:v>
                </c:pt>
                <c:pt idx="163">
                  <c:v>43677</c:v>
                </c:pt>
                <c:pt idx="164">
                  <c:v>43708</c:v>
                </c:pt>
                <c:pt idx="165">
                  <c:v>43738</c:v>
                </c:pt>
                <c:pt idx="166">
                  <c:v>43769</c:v>
                </c:pt>
                <c:pt idx="167">
                  <c:v>43799</c:v>
                </c:pt>
                <c:pt idx="168">
                  <c:v>43830</c:v>
                </c:pt>
                <c:pt idx="169">
                  <c:v>43861</c:v>
                </c:pt>
                <c:pt idx="170">
                  <c:v>43890</c:v>
                </c:pt>
                <c:pt idx="171">
                  <c:v>43921</c:v>
                </c:pt>
                <c:pt idx="172">
                  <c:v>43951</c:v>
                </c:pt>
                <c:pt idx="173">
                  <c:v>43982</c:v>
                </c:pt>
                <c:pt idx="174">
                  <c:v>44012</c:v>
                </c:pt>
                <c:pt idx="175">
                  <c:v>44043</c:v>
                </c:pt>
                <c:pt idx="176">
                  <c:v>44074</c:v>
                </c:pt>
                <c:pt idx="177">
                  <c:v>44104</c:v>
                </c:pt>
                <c:pt idx="178">
                  <c:v>44135</c:v>
                </c:pt>
                <c:pt idx="179">
                  <c:v>44165</c:v>
                </c:pt>
                <c:pt idx="180">
                  <c:v>44196</c:v>
                </c:pt>
                <c:pt idx="181">
                  <c:v>44227</c:v>
                </c:pt>
                <c:pt idx="182">
                  <c:v>44255</c:v>
                </c:pt>
                <c:pt idx="183">
                  <c:v>44286</c:v>
                </c:pt>
                <c:pt idx="184">
                  <c:v>44316</c:v>
                </c:pt>
                <c:pt idx="185">
                  <c:v>44347</c:v>
                </c:pt>
                <c:pt idx="186">
                  <c:v>44377</c:v>
                </c:pt>
                <c:pt idx="187">
                  <c:v>44408</c:v>
                </c:pt>
                <c:pt idx="188">
                  <c:v>44439</c:v>
                </c:pt>
              </c:numCache>
            </c:numRef>
          </c:cat>
          <c:val>
            <c:numRef>
              <c:f>Sheet1!$I$7:$I$194</c:f>
              <c:numCache>
                <c:formatCode>General</c:formatCode>
                <c:ptCount val="188"/>
                <c:pt idx="61">
                  <c:v>100</c:v>
                </c:pt>
                <c:pt idx="62">
                  <c:v>99.655484545420023</c:v>
                </c:pt>
                <c:pt idx="63">
                  <c:v>101.460688194204</c:v>
                </c:pt>
                <c:pt idx="64">
                  <c:v>104.98329861223856</c:v>
                </c:pt>
                <c:pt idx="65">
                  <c:v>108.71249005268804</c:v>
                </c:pt>
                <c:pt idx="66">
                  <c:v>109.28744490412893</c:v>
                </c:pt>
                <c:pt idx="67">
                  <c:v>107.27743423516544</c:v>
                </c:pt>
                <c:pt idx="68">
                  <c:v>111.02803098554229</c:v>
                </c:pt>
                <c:pt idx="69">
                  <c:v>114.15424914534536</c:v>
                </c:pt>
                <c:pt idx="70">
                  <c:v>108.82602707267799</c:v>
                </c:pt>
                <c:pt idx="71">
                  <c:v>110.17081965427415</c:v>
                </c:pt>
                <c:pt idx="72">
                  <c:v>112.24290431589876</c:v>
                </c:pt>
                <c:pt idx="73">
                  <c:v>110.7461958366127</c:v>
                </c:pt>
                <c:pt idx="74">
                  <c:v>107.48084630872722</c:v>
                </c:pt>
                <c:pt idx="75">
                  <c:v>108.66423644934071</c:v>
                </c:pt>
                <c:pt idx="76">
                  <c:v>109.10822431517214</c:v>
                </c:pt>
                <c:pt idx="77">
                  <c:v>111.87354925232297</c:v>
                </c:pt>
                <c:pt idx="78">
                  <c:v>113.64777116961665</c:v>
                </c:pt>
                <c:pt idx="79">
                  <c:v>113.28044800851723</c:v>
                </c:pt>
                <c:pt idx="80">
                  <c:v>111.92403381828306</c:v>
                </c:pt>
                <c:pt idx="81">
                  <c:v>113.43473939079938</c:v>
                </c:pt>
                <c:pt idx="82">
                  <c:v>115.23240863341302</c:v>
                </c:pt>
                <c:pt idx="83">
                  <c:v>115.25500083292965</c:v>
                </c:pt>
                <c:pt idx="84">
                  <c:v>114.01016467196459</c:v>
                </c:pt>
                <c:pt idx="85">
                  <c:v>116.41190827236063</c:v>
                </c:pt>
                <c:pt idx="86">
                  <c:v>116.42766882994671</c:v>
                </c:pt>
                <c:pt idx="87">
                  <c:v>119.39348654988325</c:v>
                </c:pt>
                <c:pt idx="88">
                  <c:v>120.54169667090517</c:v>
                </c:pt>
                <c:pt idx="89">
                  <c:v>119.73962178833438</c:v>
                </c:pt>
                <c:pt idx="90">
                  <c:v>120.51998530161487</c:v>
                </c:pt>
                <c:pt idx="91">
                  <c:v>122.98010272480101</c:v>
                </c:pt>
                <c:pt idx="92">
                  <c:v>122.33993714344771</c:v>
                </c:pt>
                <c:pt idx="93">
                  <c:v>122.40228471043113</c:v>
                </c:pt>
                <c:pt idx="94">
                  <c:v>122.10355286847134</c:v>
                </c:pt>
                <c:pt idx="95">
                  <c:v>124.10130184992008</c:v>
                </c:pt>
                <c:pt idx="96">
                  <c:v>122.05012598562337</c:v>
                </c:pt>
                <c:pt idx="97">
                  <c:v>127.65663300879122</c:v>
                </c:pt>
                <c:pt idx="98">
                  <c:v>129.66157003480782</c:v>
                </c:pt>
                <c:pt idx="99">
                  <c:v>126.99810468657115</c:v>
                </c:pt>
                <c:pt idx="100">
                  <c:v>125.458559445207</c:v>
                </c:pt>
                <c:pt idx="101">
                  <c:v>126.0314694014732</c:v>
                </c:pt>
                <c:pt idx="102">
                  <c:v>126.23307639710413</c:v>
                </c:pt>
                <c:pt idx="103">
                  <c:v>128.13851120075276</c:v>
                </c:pt>
                <c:pt idx="104">
                  <c:v>129.31431794731029</c:v>
                </c:pt>
                <c:pt idx="105">
                  <c:v>131.77236558223953</c:v>
                </c:pt>
                <c:pt idx="106">
                  <c:v>135.55288757913351</c:v>
                </c:pt>
                <c:pt idx="107">
                  <c:v>136.51981749864422</c:v>
                </c:pt>
                <c:pt idx="108">
                  <c:v>135.10155528087148</c:v>
                </c:pt>
                <c:pt idx="109">
                  <c:v>141.06510975704992</c:v>
                </c:pt>
                <c:pt idx="110">
                  <c:v>139.24878576283345</c:v>
                </c:pt>
                <c:pt idx="111">
                  <c:v>142.79598061762766</c:v>
                </c:pt>
                <c:pt idx="112">
                  <c:v>139.58878807825971</c:v>
                </c:pt>
                <c:pt idx="113">
                  <c:v>144.12274568681383</c:v>
                </c:pt>
                <c:pt idx="114">
                  <c:v>146.60995674362388</c:v>
                </c:pt>
                <c:pt idx="115">
                  <c:v>147.6981649956395</c:v>
                </c:pt>
                <c:pt idx="116">
                  <c:v>144.87825854257326</c:v>
                </c:pt>
                <c:pt idx="117">
                  <c:v>140.13339480498647</c:v>
                </c:pt>
                <c:pt idx="118">
                  <c:v>139.34964623615852</c:v>
                </c:pt>
                <c:pt idx="119">
                  <c:v>138.44362930463831</c:v>
                </c:pt>
                <c:pt idx="120">
                  <c:v>143.18041824245472</c:v>
                </c:pt>
                <c:pt idx="121">
                  <c:v>139.29282745372015</c:v>
                </c:pt>
                <c:pt idx="122">
                  <c:v>138.87960175361613</c:v>
                </c:pt>
                <c:pt idx="123">
                  <c:v>133.66183869987111</c:v>
                </c:pt>
                <c:pt idx="124">
                  <c:v>137.12667034941788</c:v>
                </c:pt>
                <c:pt idx="125">
                  <c:v>137.73956373170583</c:v>
                </c:pt>
                <c:pt idx="126">
                  <c:v>138.80132506639018</c:v>
                </c:pt>
                <c:pt idx="127">
                  <c:v>140.54540885292798</c:v>
                </c:pt>
                <c:pt idx="128">
                  <c:v>135.782538708239</c:v>
                </c:pt>
                <c:pt idx="129">
                  <c:v>135.06107206174428</c:v>
                </c:pt>
                <c:pt idx="130">
                  <c:v>128.64774671835792</c:v>
                </c:pt>
                <c:pt idx="131">
                  <c:v>126.53061808680768</c:v>
                </c:pt>
                <c:pt idx="132">
                  <c:v>125.01871489215939</c:v>
                </c:pt>
                <c:pt idx="133">
                  <c:v>125.46533076814316</c:v>
                </c:pt>
                <c:pt idx="134">
                  <c:v>128.47712061427535</c:v>
                </c:pt>
                <c:pt idx="135">
                  <c:v>127.80469212108608</c:v>
                </c:pt>
                <c:pt idx="136">
                  <c:v>128.49615870798047</c:v>
                </c:pt>
                <c:pt idx="137">
                  <c:v>127.79605607692011</c:v>
                </c:pt>
                <c:pt idx="138">
                  <c:v>132.89118008753044</c:v>
                </c:pt>
                <c:pt idx="139">
                  <c:v>131.24737581855254</c:v>
                </c:pt>
                <c:pt idx="140">
                  <c:v>133.33137520594468</c:v>
                </c:pt>
                <c:pt idx="141">
                  <c:v>131.92590169579739</c:v>
                </c:pt>
                <c:pt idx="142">
                  <c:v>127.97662347098063</c:v>
                </c:pt>
                <c:pt idx="143">
                  <c:v>127.83583093732204</c:v>
                </c:pt>
                <c:pt idx="144">
                  <c:v>125.62962200442757</c:v>
                </c:pt>
                <c:pt idx="145">
                  <c:v>126.75341765194659</c:v>
                </c:pt>
                <c:pt idx="146">
                  <c:v>125.78153124473505</c:v>
                </c:pt>
                <c:pt idx="147">
                  <c:v>125.1136927040817</c:v>
                </c:pt>
                <c:pt idx="148">
                  <c:v>126.17243689281148</c:v>
                </c:pt>
                <c:pt idx="149">
                  <c:v>123.52839254006599</c:v>
                </c:pt>
                <c:pt idx="150">
                  <c:v>124.78331253033426</c:v>
                </c:pt>
                <c:pt idx="151">
                  <c:v>128.25419123434079</c:v>
                </c:pt>
                <c:pt idx="152">
                  <c:v>129.68950658395647</c:v>
                </c:pt>
                <c:pt idx="153">
                  <c:v>132.74969974720648</c:v>
                </c:pt>
                <c:pt idx="154">
                  <c:v>132.97879285528734</c:v>
                </c:pt>
                <c:pt idx="155">
                  <c:v>139.57072046505658</c:v>
                </c:pt>
                <c:pt idx="156">
                  <c:v>140.27190290781965</c:v>
                </c:pt>
                <c:pt idx="157">
                  <c:v>136.10420096080847</c:v>
                </c:pt>
                <c:pt idx="158">
                  <c:v>133.54967520190584</c:v>
                </c:pt>
                <c:pt idx="159">
                  <c:v>131.65529201278267</c:v>
                </c:pt>
                <c:pt idx="160">
                  <c:v>123.20451817902516</c:v>
                </c:pt>
                <c:pt idx="161">
                  <c:v>128.51636814999111</c:v>
                </c:pt>
                <c:pt idx="162">
                  <c:v>128.04563719404865</c:v>
                </c:pt>
                <c:pt idx="163">
                  <c:v>124.21450798389506</c:v>
                </c:pt>
                <c:pt idx="164">
                  <c:v>125.62703206014163</c:v>
                </c:pt>
                <c:pt idx="165">
                  <c:v>123.10862362910753</c:v>
                </c:pt>
                <c:pt idx="166">
                  <c:v>126.67943037443061</c:v>
                </c:pt>
                <c:pt idx="167">
                  <c:v>128.44717017362706</c:v>
                </c:pt>
                <c:pt idx="168">
                  <c:v>129.17219329822672</c:v>
                </c:pt>
                <c:pt idx="169">
                  <c:v>125.65445401152363</c:v>
                </c:pt>
                <c:pt idx="170">
                  <c:v>127.88483767748534</c:v>
                </c:pt>
                <c:pt idx="171">
                  <c:v>140.36327386916435</c:v>
                </c:pt>
                <c:pt idx="172">
                  <c:v>140.13567698407087</c:v>
                </c:pt>
                <c:pt idx="173">
                  <c:v>138.23103653138938</c:v>
                </c:pt>
                <c:pt idx="174">
                  <c:v>132.29905492653833</c:v>
                </c:pt>
                <c:pt idx="175">
                  <c:v>131.91489505935937</c:v>
                </c:pt>
                <c:pt idx="176">
                  <c:v>126.41918658653375</c:v>
                </c:pt>
                <c:pt idx="177">
                  <c:v>128.56569830166441</c:v>
                </c:pt>
                <c:pt idx="178">
                  <c:v>127.20772765205497</c:v>
                </c:pt>
                <c:pt idx="179">
                  <c:v>123.77671842790767</c:v>
                </c:pt>
                <c:pt idx="180">
                  <c:v>123.80678880009354</c:v>
                </c:pt>
                <c:pt idx="181">
                  <c:v>126.80015286908002</c:v>
                </c:pt>
                <c:pt idx="182">
                  <c:v>120.84340520980838</c:v>
                </c:pt>
                <c:pt idx="183">
                  <c:v>120.26182755388804</c:v>
                </c:pt>
                <c:pt idx="184">
                  <c:v>118.68794721159917</c:v>
                </c:pt>
                <c:pt idx="185">
                  <c:v>120.088805954823</c:v>
                </c:pt>
                <c:pt idx="186">
                  <c:v>120.05356008137851</c:v>
                </c:pt>
                <c:pt idx="187">
                  <c:v>122.94825906360541</c:v>
                </c:pt>
              </c:numCache>
            </c:numRef>
          </c:val>
          <c:smooth val="0"/>
          <c:extLst>
            <c:ext xmlns:c16="http://schemas.microsoft.com/office/drawing/2014/chart" uri="{C3380CC4-5D6E-409C-BE32-E72D297353CC}">
              <c16:uniqueId val="{00000000-8627-4C43-897D-66BDF8EFD9BA}"/>
            </c:ext>
          </c:extLst>
        </c:ser>
        <c:dLbls>
          <c:showLegendKey val="0"/>
          <c:showVal val="0"/>
          <c:showCatName val="0"/>
          <c:showSerName val="0"/>
          <c:showPercent val="0"/>
          <c:showBubbleSize val="0"/>
        </c:dLbls>
        <c:marker val="1"/>
        <c:smooth val="0"/>
        <c:axId val="1937714672"/>
        <c:axId val="1937712176"/>
      </c:lineChart>
      <c:lineChart>
        <c:grouping val="standard"/>
        <c:varyColors val="0"/>
        <c:ser>
          <c:idx val="0"/>
          <c:order val="0"/>
          <c:tx>
            <c:strRef>
              <c:f>Sheet1!$M$6</c:f>
              <c:strCache>
                <c:ptCount val="1"/>
                <c:pt idx="0">
                  <c:v>12-month forward EPS growth rate relative to S&amp;P 500 (right)</c:v>
                </c:pt>
              </c:strCache>
            </c:strRef>
          </c:tx>
          <c:spPr>
            <a:ln w="28575" cap="rnd">
              <a:solidFill>
                <a:srgbClr val="CFBD9B"/>
              </a:solidFill>
              <a:round/>
            </a:ln>
            <a:effectLst/>
          </c:spPr>
          <c:marker>
            <c:symbol val="none"/>
          </c:marker>
          <c:cat>
            <c:numRef>
              <c:f>Sheet1!$J$7:$J$195</c:f>
              <c:numCache>
                <c:formatCode>m/d/yyyy</c:formatCode>
                <c:ptCount val="189"/>
                <c:pt idx="0">
                  <c:v>38717</c:v>
                </c:pt>
                <c:pt idx="1">
                  <c:v>38748</c:v>
                </c:pt>
                <c:pt idx="2">
                  <c:v>38776</c:v>
                </c:pt>
                <c:pt idx="3">
                  <c:v>38807</c:v>
                </c:pt>
                <c:pt idx="4">
                  <c:v>38837</c:v>
                </c:pt>
                <c:pt idx="5">
                  <c:v>38868</c:v>
                </c:pt>
                <c:pt idx="6">
                  <c:v>38898</c:v>
                </c:pt>
                <c:pt idx="7">
                  <c:v>38929</c:v>
                </c:pt>
                <c:pt idx="8">
                  <c:v>38960</c:v>
                </c:pt>
                <c:pt idx="9">
                  <c:v>38990</c:v>
                </c:pt>
                <c:pt idx="10">
                  <c:v>39021</c:v>
                </c:pt>
                <c:pt idx="11">
                  <c:v>39051</c:v>
                </c:pt>
                <c:pt idx="12">
                  <c:v>39082</c:v>
                </c:pt>
                <c:pt idx="13">
                  <c:v>39113</c:v>
                </c:pt>
                <c:pt idx="14">
                  <c:v>39141</c:v>
                </c:pt>
                <c:pt idx="15">
                  <c:v>39172</c:v>
                </c:pt>
                <c:pt idx="16">
                  <c:v>39202</c:v>
                </c:pt>
                <c:pt idx="17">
                  <c:v>39233</c:v>
                </c:pt>
                <c:pt idx="18">
                  <c:v>39263</c:v>
                </c:pt>
                <c:pt idx="19">
                  <c:v>39294</c:v>
                </c:pt>
                <c:pt idx="20">
                  <c:v>39325</c:v>
                </c:pt>
                <c:pt idx="21">
                  <c:v>39355</c:v>
                </c:pt>
                <c:pt idx="22">
                  <c:v>39386</c:v>
                </c:pt>
                <c:pt idx="23">
                  <c:v>39416</c:v>
                </c:pt>
                <c:pt idx="24">
                  <c:v>39447</c:v>
                </c:pt>
                <c:pt idx="25">
                  <c:v>39478</c:v>
                </c:pt>
                <c:pt idx="26">
                  <c:v>39507</c:v>
                </c:pt>
                <c:pt idx="27">
                  <c:v>39538</c:v>
                </c:pt>
                <c:pt idx="28">
                  <c:v>39568</c:v>
                </c:pt>
                <c:pt idx="29">
                  <c:v>39599</c:v>
                </c:pt>
                <c:pt idx="30">
                  <c:v>39629</c:v>
                </c:pt>
                <c:pt idx="31">
                  <c:v>39660</c:v>
                </c:pt>
                <c:pt idx="32">
                  <c:v>39691</c:v>
                </c:pt>
                <c:pt idx="33">
                  <c:v>39721</c:v>
                </c:pt>
                <c:pt idx="34">
                  <c:v>39752</c:v>
                </c:pt>
                <c:pt idx="35">
                  <c:v>39782</c:v>
                </c:pt>
                <c:pt idx="36">
                  <c:v>39813</c:v>
                </c:pt>
                <c:pt idx="37">
                  <c:v>39844</c:v>
                </c:pt>
                <c:pt idx="38">
                  <c:v>39872</c:v>
                </c:pt>
                <c:pt idx="39">
                  <c:v>39903</c:v>
                </c:pt>
                <c:pt idx="40">
                  <c:v>39933</c:v>
                </c:pt>
                <c:pt idx="41">
                  <c:v>39964</c:v>
                </c:pt>
                <c:pt idx="42">
                  <c:v>39994</c:v>
                </c:pt>
                <c:pt idx="43">
                  <c:v>40025</c:v>
                </c:pt>
                <c:pt idx="44">
                  <c:v>40056</c:v>
                </c:pt>
                <c:pt idx="45">
                  <c:v>40086</c:v>
                </c:pt>
                <c:pt idx="46">
                  <c:v>40117</c:v>
                </c:pt>
                <c:pt idx="47">
                  <c:v>40147</c:v>
                </c:pt>
                <c:pt idx="48">
                  <c:v>40178</c:v>
                </c:pt>
                <c:pt idx="49">
                  <c:v>40209</c:v>
                </c:pt>
                <c:pt idx="50">
                  <c:v>40237</c:v>
                </c:pt>
                <c:pt idx="51">
                  <c:v>40268</c:v>
                </c:pt>
                <c:pt idx="52">
                  <c:v>40298</c:v>
                </c:pt>
                <c:pt idx="53">
                  <c:v>40329</c:v>
                </c:pt>
                <c:pt idx="54">
                  <c:v>40359</c:v>
                </c:pt>
                <c:pt idx="55">
                  <c:v>40390</c:v>
                </c:pt>
                <c:pt idx="56">
                  <c:v>40421</c:v>
                </c:pt>
                <c:pt idx="57">
                  <c:v>40451</c:v>
                </c:pt>
                <c:pt idx="58">
                  <c:v>40482</c:v>
                </c:pt>
                <c:pt idx="59">
                  <c:v>40512</c:v>
                </c:pt>
                <c:pt idx="60">
                  <c:v>40543</c:v>
                </c:pt>
                <c:pt idx="61">
                  <c:v>40574</c:v>
                </c:pt>
                <c:pt idx="62">
                  <c:v>40602</c:v>
                </c:pt>
                <c:pt idx="63">
                  <c:v>40633</c:v>
                </c:pt>
                <c:pt idx="64">
                  <c:v>40663</c:v>
                </c:pt>
                <c:pt idx="65">
                  <c:v>40694</c:v>
                </c:pt>
                <c:pt idx="66">
                  <c:v>40724</c:v>
                </c:pt>
                <c:pt idx="67">
                  <c:v>40755</c:v>
                </c:pt>
                <c:pt idx="68">
                  <c:v>40786</c:v>
                </c:pt>
                <c:pt idx="69">
                  <c:v>40816</c:v>
                </c:pt>
                <c:pt idx="70">
                  <c:v>40847</c:v>
                </c:pt>
                <c:pt idx="71">
                  <c:v>40877</c:v>
                </c:pt>
                <c:pt idx="72">
                  <c:v>40908</c:v>
                </c:pt>
                <c:pt idx="73">
                  <c:v>40939</c:v>
                </c:pt>
                <c:pt idx="74">
                  <c:v>40968</c:v>
                </c:pt>
                <c:pt idx="75">
                  <c:v>40999</c:v>
                </c:pt>
                <c:pt idx="76">
                  <c:v>41029</c:v>
                </c:pt>
                <c:pt idx="77">
                  <c:v>41060</c:v>
                </c:pt>
                <c:pt idx="78">
                  <c:v>41090</c:v>
                </c:pt>
                <c:pt idx="79">
                  <c:v>41121</c:v>
                </c:pt>
                <c:pt idx="80">
                  <c:v>41152</c:v>
                </c:pt>
                <c:pt idx="81">
                  <c:v>41182</c:v>
                </c:pt>
                <c:pt idx="82">
                  <c:v>41213</c:v>
                </c:pt>
                <c:pt idx="83">
                  <c:v>41243</c:v>
                </c:pt>
                <c:pt idx="84">
                  <c:v>41274</c:v>
                </c:pt>
                <c:pt idx="85">
                  <c:v>41305</c:v>
                </c:pt>
                <c:pt idx="86">
                  <c:v>41333</c:v>
                </c:pt>
                <c:pt idx="87">
                  <c:v>41364</c:v>
                </c:pt>
                <c:pt idx="88">
                  <c:v>41394</c:v>
                </c:pt>
                <c:pt idx="89">
                  <c:v>41425</c:v>
                </c:pt>
                <c:pt idx="90">
                  <c:v>41455</c:v>
                </c:pt>
                <c:pt idx="91">
                  <c:v>41486</c:v>
                </c:pt>
                <c:pt idx="92">
                  <c:v>41517</c:v>
                </c:pt>
                <c:pt idx="93">
                  <c:v>41547</c:v>
                </c:pt>
                <c:pt idx="94">
                  <c:v>41578</c:v>
                </c:pt>
                <c:pt idx="95">
                  <c:v>41608</c:v>
                </c:pt>
                <c:pt idx="96">
                  <c:v>41639</c:v>
                </c:pt>
                <c:pt idx="97">
                  <c:v>41670</c:v>
                </c:pt>
                <c:pt idx="98">
                  <c:v>41698</c:v>
                </c:pt>
                <c:pt idx="99">
                  <c:v>41729</c:v>
                </c:pt>
                <c:pt idx="100">
                  <c:v>41759</c:v>
                </c:pt>
                <c:pt idx="101">
                  <c:v>41790</c:v>
                </c:pt>
                <c:pt idx="102">
                  <c:v>41820</c:v>
                </c:pt>
                <c:pt idx="103">
                  <c:v>41851</c:v>
                </c:pt>
                <c:pt idx="104">
                  <c:v>41882</c:v>
                </c:pt>
                <c:pt idx="105">
                  <c:v>41912</c:v>
                </c:pt>
                <c:pt idx="106">
                  <c:v>41943</c:v>
                </c:pt>
                <c:pt idx="107">
                  <c:v>41973</c:v>
                </c:pt>
                <c:pt idx="108">
                  <c:v>42004</c:v>
                </c:pt>
                <c:pt idx="109">
                  <c:v>42035</c:v>
                </c:pt>
                <c:pt idx="110">
                  <c:v>42063</c:v>
                </c:pt>
                <c:pt idx="111">
                  <c:v>42094</c:v>
                </c:pt>
                <c:pt idx="112">
                  <c:v>42124</c:v>
                </c:pt>
                <c:pt idx="113">
                  <c:v>42155</c:v>
                </c:pt>
                <c:pt idx="114">
                  <c:v>42185</c:v>
                </c:pt>
                <c:pt idx="115">
                  <c:v>42216</c:v>
                </c:pt>
                <c:pt idx="116">
                  <c:v>42247</c:v>
                </c:pt>
                <c:pt idx="117">
                  <c:v>42277</c:v>
                </c:pt>
                <c:pt idx="118">
                  <c:v>42308</c:v>
                </c:pt>
                <c:pt idx="119">
                  <c:v>42338</c:v>
                </c:pt>
                <c:pt idx="120">
                  <c:v>42369</c:v>
                </c:pt>
                <c:pt idx="121">
                  <c:v>42400</c:v>
                </c:pt>
                <c:pt idx="122">
                  <c:v>42429</c:v>
                </c:pt>
                <c:pt idx="123">
                  <c:v>42460</c:v>
                </c:pt>
                <c:pt idx="124">
                  <c:v>42490</c:v>
                </c:pt>
                <c:pt idx="125">
                  <c:v>42521</c:v>
                </c:pt>
                <c:pt idx="126">
                  <c:v>42551</c:v>
                </c:pt>
                <c:pt idx="127">
                  <c:v>42582</c:v>
                </c:pt>
                <c:pt idx="128">
                  <c:v>42613</c:v>
                </c:pt>
                <c:pt idx="129">
                  <c:v>42643</c:v>
                </c:pt>
                <c:pt idx="130">
                  <c:v>42674</c:v>
                </c:pt>
                <c:pt idx="131">
                  <c:v>42704</c:v>
                </c:pt>
                <c:pt idx="132">
                  <c:v>42735</c:v>
                </c:pt>
                <c:pt idx="133">
                  <c:v>42766</c:v>
                </c:pt>
                <c:pt idx="134">
                  <c:v>42794</c:v>
                </c:pt>
                <c:pt idx="135">
                  <c:v>42825</c:v>
                </c:pt>
                <c:pt idx="136">
                  <c:v>42855</c:v>
                </c:pt>
                <c:pt idx="137">
                  <c:v>42886</c:v>
                </c:pt>
                <c:pt idx="138">
                  <c:v>42916</c:v>
                </c:pt>
                <c:pt idx="139">
                  <c:v>42947</c:v>
                </c:pt>
                <c:pt idx="140">
                  <c:v>42978</c:v>
                </c:pt>
                <c:pt idx="141">
                  <c:v>43008</c:v>
                </c:pt>
                <c:pt idx="142">
                  <c:v>43039</c:v>
                </c:pt>
                <c:pt idx="143">
                  <c:v>43069</c:v>
                </c:pt>
                <c:pt idx="144">
                  <c:v>43100</c:v>
                </c:pt>
                <c:pt idx="145">
                  <c:v>43131</c:v>
                </c:pt>
                <c:pt idx="146">
                  <c:v>43159</c:v>
                </c:pt>
                <c:pt idx="147">
                  <c:v>43190</c:v>
                </c:pt>
                <c:pt idx="148">
                  <c:v>43220</c:v>
                </c:pt>
                <c:pt idx="149">
                  <c:v>43251</c:v>
                </c:pt>
                <c:pt idx="150">
                  <c:v>43281</c:v>
                </c:pt>
                <c:pt idx="151">
                  <c:v>43312</c:v>
                </c:pt>
                <c:pt idx="152">
                  <c:v>43343</c:v>
                </c:pt>
                <c:pt idx="153">
                  <c:v>43373</c:v>
                </c:pt>
                <c:pt idx="154">
                  <c:v>43404</c:v>
                </c:pt>
                <c:pt idx="155">
                  <c:v>43434</c:v>
                </c:pt>
                <c:pt idx="156">
                  <c:v>43465</c:v>
                </c:pt>
                <c:pt idx="157">
                  <c:v>43496</c:v>
                </c:pt>
                <c:pt idx="158">
                  <c:v>43524</c:v>
                </c:pt>
                <c:pt idx="159">
                  <c:v>43555</c:v>
                </c:pt>
                <c:pt idx="160">
                  <c:v>43585</c:v>
                </c:pt>
                <c:pt idx="161">
                  <c:v>43616</c:v>
                </c:pt>
                <c:pt idx="162">
                  <c:v>43646</c:v>
                </c:pt>
                <c:pt idx="163">
                  <c:v>43677</c:v>
                </c:pt>
                <c:pt idx="164">
                  <c:v>43708</c:v>
                </c:pt>
                <c:pt idx="165">
                  <c:v>43738</c:v>
                </c:pt>
                <c:pt idx="166">
                  <c:v>43769</c:v>
                </c:pt>
                <c:pt idx="167">
                  <c:v>43799</c:v>
                </c:pt>
                <c:pt idx="168">
                  <c:v>43830</c:v>
                </c:pt>
                <c:pt idx="169">
                  <c:v>43861</c:v>
                </c:pt>
                <c:pt idx="170">
                  <c:v>43890</c:v>
                </c:pt>
                <c:pt idx="171">
                  <c:v>43921</c:v>
                </c:pt>
                <c:pt idx="172">
                  <c:v>43951</c:v>
                </c:pt>
                <c:pt idx="173">
                  <c:v>43982</c:v>
                </c:pt>
                <c:pt idx="174">
                  <c:v>44012</c:v>
                </c:pt>
                <c:pt idx="175">
                  <c:v>44043</c:v>
                </c:pt>
                <c:pt idx="176">
                  <c:v>44074</c:v>
                </c:pt>
                <c:pt idx="177">
                  <c:v>44104</c:v>
                </c:pt>
                <c:pt idx="178">
                  <c:v>44135</c:v>
                </c:pt>
                <c:pt idx="179">
                  <c:v>44165</c:v>
                </c:pt>
                <c:pt idx="180">
                  <c:v>44196</c:v>
                </c:pt>
                <c:pt idx="181">
                  <c:v>44227</c:v>
                </c:pt>
                <c:pt idx="182">
                  <c:v>44255</c:v>
                </c:pt>
                <c:pt idx="183">
                  <c:v>44286</c:v>
                </c:pt>
                <c:pt idx="184">
                  <c:v>44316</c:v>
                </c:pt>
                <c:pt idx="185">
                  <c:v>44347</c:v>
                </c:pt>
                <c:pt idx="186">
                  <c:v>44377</c:v>
                </c:pt>
                <c:pt idx="187">
                  <c:v>44408</c:v>
                </c:pt>
                <c:pt idx="188">
                  <c:v>44439</c:v>
                </c:pt>
              </c:numCache>
            </c:numRef>
          </c:cat>
          <c:val>
            <c:numRef>
              <c:f>Sheet1!$M$7:$M$195</c:f>
              <c:numCache>
                <c:formatCode>General</c:formatCode>
                <c:ptCount val="189"/>
                <c:pt idx="0">
                  <c:v>-4.322892561936591</c:v>
                </c:pt>
                <c:pt idx="1">
                  <c:v>-5.1736584819514704</c:v>
                </c:pt>
                <c:pt idx="2">
                  <c:v>-5.1939968365769298</c:v>
                </c:pt>
                <c:pt idx="3">
                  <c:v>-5.1608232768232405</c:v>
                </c:pt>
                <c:pt idx="4">
                  <c:v>-5.8079850960464903</c:v>
                </c:pt>
                <c:pt idx="5">
                  <c:v>-4.685053205419921</c:v>
                </c:pt>
                <c:pt idx="6">
                  <c:v>-4.4524688464669708</c:v>
                </c:pt>
                <c:pt idx="7">
                  <c:v>-3.3563883724583707</c:v>
                </c:pt>
                <c:pt idx="8">
                  <c:v>-2.6352714102710486</c:v>
                </c:pt>
                <c:pt idx="9">
                  <c:v>-1.8376537090590102</c:v>
                </c:pt>
                <c:pt idx="10">
                  <c:v>-0.17852103143860099</c:v>
                </c:pt>
                <c:pt idx="11">
                  <c:v>1.1988343960011409</c:v>
                </c:pt>
                <c:pt idx="12">
                  <c:v>2.258439690195809</c:v>
                </c:pt>
                <c:pt idx="13">
                  <c:v>2.5791492815939989</c:v>
                </c:pt>
                <c:pt idx="14">
                  <c:v>3.5191276884459395</c:v>
                </c:pt>
                <c:pt idx="15">
                  <c:v>3.0785983597431397</c:v>
                </c:pt>
                <c:pt idx="16">
                  <c:v>3.5140284696665294</c:v>
                </c:pt>
                <c:pt idx="17">
                  <c:v>2.9584993344985797</c:v>
                </c:pt>
                <c:pt idx="18">
                  <c:v>2.348592409635879</c:v>
                </c:pt>
                <c:pt idx="19">
                  <c:v>1.989948435819521</c:v>
                </c:pt>
                <c:pt idx="20">
                  <c:v>1.5384796863642993</c:v>
                </c:pt>
                <c:pt idx="21">
                  <c:v>1.2019614577830016</c:v>
                </c:pt>
                <c:pt idx="22">
                  <c:v>-0.2610129727463999</c:v>
                </c:pt>
                <c:pt idx="23">
                  <c:v>-3.1312419635223012</c:v>
                </c:pt>
                <c:pt idx="24">
                  <c:v>-5.1991344412871996</c:v>
                </c:pt>
                <c:pt idx="25">
                  <c:v>-6.3810463469216021</c:v>
                </c:pt>
                <c:pt idx="26">
                  <c:v>-5.0513666944146003</c:v>
                </c:pt>
                <c:pt idx="27">
                  <c:v>-3.7244057114032199</c:v>
                </c:pt>
                <c:pt idx="28">
                  <c:v>-2.8291830148442294</c:v>
                </c:pt>
                <c:pt idx="29">
                  <c:v>-3.557692451173331</c:v>
                </c:pt>
                <c:pt idx="30">
                  <c:v>-4.2680430242384109</c:v>
                </c:pt>
                <c:pt idx="31">
                  <c:v>-5.3918692701998392</c:v>
                </c:pt>
                <c:pt idx="32">
                  <c:v>-7.4571808055974316</c:v>
                </c:pt>
                <c:pt idx="33">
                  <c:v>-6.6687424868711691</c:v>
                </c:pt>
                <c:pt idx="34">
                  <c:v>-1.9040124366140407</c:v>
                </c:pt>
                <c:pt idx="35">
                  <c:v>-0.88922280619755867</c:v>
                </c:pt>
                <c:pt idx="36">
                  <c:v>0.90247217374888056</c:v>
                </c:pt>
                <c:pt idx="37">
                  <c:v>10.623275083186281</c:v>
                </c:pt>
                <c:pt idx="38">
                  <c:v>8.9460107225054397</c:v>
                </c:pt>
                <c:pt idx="39">
                  <c:v>4.2821717152619589</c:v>
                </c:pt>
                <c:pt idx="40">
                  <c:v>3.6100017652189287</c:v>
                </c:pt>
                <c:pt idx="41">
                  <c:v>1.2418297616481899</c:v>
                </c:pt>
                <c:pt idx="42">
                  <c:v>-1.0787179721986195</c:v>
                </c:pt>
                <c:pt idx="43">
                  <c:v>-3.0720023168696002</c:v>
                </c:pt>
                <c:pt idx="44">
                  <c:v>-6.9290204129712096</c:v>
                </c:pt>
                <c:pt idx="45">
                  <c:v>-9.201684737265218</c:v>
                </c:pt>
                <c:pt idx="46">
                  <c:v>-11.469446000085892</c:v>
                </c:pt>
                <c:pt idx="47">
                  <c:v>-13.499375375683652</c:v>
                </c:pt>
                <c:pt idx="48">
                  <c:v>-20.020449341004262</c:v>
                </c:pt>
                <c:pt idx="49">
                  <c:v>-20.20420436077163</c:v>
                </c:pt>
                <c:pt idx="50">
                  <c:v>-20.68372025616128</c:v>
                </c:pt>
                <c:pt idx="51">
                  <c:v>-19.838975386925341</c:v>
                </c:pt>
                <c:pt idx="52">
                  <c:v>-21.74109924655583</c:v>
                </c:pt>
                <c:pt idx="53">
                  <c:v>-20.686584200830573</c:v>
                </c:pt>
                <c:pt idx="54">
                  <c:v>-19.538871058202481</c:v>
                </c:pt>
                <c:pt idx="55">
                  <c:v>-17.560683352130969</c:v>
                </c:pt>
                <c:pt idx="56">
                  <c:v>-15.293480236333231</c:v>
                </c:pt>
                <c:pt idx="57">
                  <c:v>-13.15507086967647</c:v>
                </c:pt>
                <c:pt idx="58">
                  <c:v>-10.54756037336867</c:v>
                </c:pt>
                <c:pt idx="59">
                  <c:v>-8.2271568417082204</c:v>
                </c:pt>
                <c:pt idx="60">
                  <c:v>-6.3755845000952389</c:v>
                </c:pt>
                <c:pt idx="61">
                  <c:v>-8.3786412319802892</c:v>
                </c:pt>
                <c:pt idx="62">
                  <c:v>-9.1561637854127405</c:v>
                </c:pt>
                <c:pt idx="63">
                  <c:v>-9.1928382870987093</c:v>
                </c:pt>
                <c:pt idx="64">
                  <c:v>-10.13956103010039</c:v>
                </c:pt>
                <c:pt idx="65">
                  <c:v>-9.9039017547574399</c:v>
                </c:pt>
                <c:pt idx="66">
                  <c:v>-9.2413445238698504</c:v>
                </c:pt>
                <c:pt idx="67">
                  <c:v>-8.8173685370132109</c:v>
                </c:pt>
                <c:pt idx="68">
                  <c:v>-8.18931592498312</c:v>
                </c:pt>
                <c:pt idx="69">
                  <c:v>-7.4554873307520202</c:v>
                </c:pt>
                <c:pt idx="70">
                  <c:v>-5.8282114840051396</c:v>
                </c:pt>
                <c:pt idx="71">
                  <c:v>-5.5316514707641202</c:v>
                </c:pt>
                <c:pt idx="72">
                  <c:v>-5.3534851460046706</c:v>
                </c:pt>
                <c:pt idx="73">
                  <c:v>-6.1083326358107595</c:v>
                </c:pt>
                <c:pt idx="74">
                  <c:v>-6.1073251335335792</c:v>
                </c:pt>
                <c:pt idx="75">
                  <c:v>-6.2402981661935097</c:v>
                </c:pt>
                <c:pt idx="76">
                  <c:v>-5.7111027551806801</c:v>
                </c:pt>
                <c:pt idx="77">
                  <c:v>-5.1715221361200996</c:v>
                </c:pt>
                <c:pt idx="78">
                  <c:v>-4.2371406332494699</c:v>
                </c:pt>
                <c:pt idx="79">
                  <c:v>-3.7530319143856499</c:v>
                </c:pt>
                <c:pt idx="80">
                  <c:v>-3.7911963843251701</c:v>
                </c:pt>
                <c:pt idx="81">
                  <c:v>-3.4710334556652507</c:v>
                </c:pt>
                <c:pt idx="82">
                  <c:v>-2.9928269972272101</c:v>
                </c:pt>
                <c:pt idx="83">
                  <c:v>-3.2537582700440009</c:v>
                </c:pt>
                <c:pt idx="84">
                  <c:v>-3.7669611336343705</c:v>
                </c:pt>
                <c:pt idx="85">
                  <c:v>-4.6042937460957898</c:v>
                </c:pt>
                <c:pt idx="86">
                  <c:v>-4.2606199668594797</c:v>
                </c:pt>
                <c:pt idx="87">
                  <c:v>-3.9609606696459201</c:v>
                </c:pt>
                <c:pt idx="88">
                  <c:v>-3.3717797327470196</c:v>
                </c:pt>
                <c:pt idx="89">
                  <c:v>-3.4657474679170299</c:v>
                </c:pt>
                <c:pt idx="90">
                  <c:v>-2.8285699006137488</c:v>
                </c:pt>
                <c:pt idx="91">
                  <c:v>-2.4802760072616596</c:v>
                </c:pt>
                <c:pt idx="92">
                  <c:v>-2.4966103621160505</c:v>
                </c:pt>
                <c:pt idx="93">
                  <c:v>-2.1581871920730595</c:v>
                </c:pt>
                <c:pt idx="94">
                  <c:v>-2.7674968102206092</c:v>
                </c:pt>
                <c:pt idx="95">
                  <c:v>-2.7344943945516809</c:v>
                </c:pt>
                <c:pt idx="96">
                  <c:v>-2.4836259451349303</c:v>
                </c:pt>
                <c:pt idx="97">
                  <c:v>-2.0070345061093393</c:v>
                </c:pt>
                <c:pt idx="98">
                  <c:v>-0.99703447614614937</c:v>
                </c:pt>
                <c:pt idx="99">
                  <c:v>-4.7579160464479742E-2</c:v>
                </c:pt>
                <c:pt idx="100">
                  <c:v>2.0103950601433294</c:v>
                </c:pt>
                <c:pt idx="101">
                  <c:v>1.7460028403921388</c:v>
                </c:pt>
                <c:pt idx="102">
                  <c:v>1.4489537280682399</c:v>
                </c:pt>
                <c:pt idx="103">
                  <c:v>2.2209466104858997</c:v>
                </c:pt>
                <c:pt idx="104">
                  <c:v>2.0152443967206999</c:v>
                </c:pt>
                <c:pt idx="105">
                  <c:v>1.3148425008584006</c:v>
                </c:pt>
                <c:pt idx="106">
                  <c:v>1.75850260183452</c:v>
                </c:pt>
                <c:pt idx="107">
                  <c:v>1.7405260347568703</c:v>
                </c:pt>
                <c:pt idx="108">
                  <c:v>1.9276899594285801</c:v>
                </c:pt>
                <c:pt idx="109">
                  <c:v>4.26706577508536</c:v>
                </c:pt>
                <c:pt idx="110">
                  <c:v>3.8744977809823107</c:v>
                </c:pt>
                <c:pt idx="111">
                  <c:v>4.7391528871092596</c:v>
                </c:pt>
                <c:pt idx="112">
                  <c:v>5.1039574177620208</c:v>
                </c:pt>
                <c:pt idx="113">
                  <c:v>4.7320132360382798</c:v>
                </c:pt>
                <c:pt idx="114">
                  <c:v>4.6208838881652907</c:v>
                </c:pt>
                <c:pt idx="115">
                  <c:v>3.7903251499397204</c:v>
                </c:pt>
                <c:pt idx="116">
                  <c:v>3.5686071031062498</c:v>
                </c:pt>
                <c:pt idx="117">
                  <c:v>3.5389654409143496</c:v>
                </c:pt>
                <c:pt idx="118">
                  <c:v>3.2515677469686404</c:v>
                </c:pt>
                <c:pt idx="119">
                  <c:v>2.6844885622114294</c:v>
                </c:pt>
                <c:pt idx="120">
                  <c:v>2.639190113583231</c:v>
                </c:pt>
                <c:pt idx="121">
                  <c:v>4.0755203539247304</c:v>
                </c:pt>
                <c:pt idx="122">
                  <c:v>3.6239245525179102</c:v>
                </c:pt>
                <c:pt idx="123">
                  <c:v>3.3769981507613798</c:v>
                </c:pt>
                <c:pt idx="124">
                  <c:v>3.4928086571609391</c:v>
                </c:pt>
                <c:pt idx="125">
                  <c:v>2.7840195878962808</c:v>
                </c:pt>
                <c:pt idx="126">
                  <c:v>2.3780767725787406</c:v>
                </c:pt>
                <c:pt idx="127">
                  <c:v>1.6580878311537202</c:v>
                </c:pt>
                <c:pt idx="128">
                  <c:v>0.52217008361603945</c:v>
                </c:pt>
                <c:pt idx="129">
                  <c:v>-0.42437203202529972</c:v>
                </c:pt>
                <c:pt idx="130">
                  <c:v>-1.2164072760940599</c:v>
                </c:pt>
                <c:pt idx="131">
                  <c:v>-2.3886909105700109</c:v>
                </c:pt>
                <c:pt idx="132">
                  <c:v>-3.4636455317931496</c:v>
                </c:pt>
                <c:pt idx="133">
                  <c:v>-3.3255548620750508</c:v>
                </c:pt>
                <c:pt idx="134">
                  <c:v>-4.8252220222438602</c:v>
                </c:pt>
                <c:pt idx="135">
                  <c:v>-4.7748560994981197</c:v>
                </c:pt>
                <c:pt idx="136">
                  <c:v>-4.5533868437785499</c:v>
                </c:pt>
                <c:pt idx="137">
                  <c:v>-4.0887275818280706</c:v>
                </c:pt>
                <c:pt idx="138">
                  <c:v>-3.7890421990534104</c:v>
                </c:pt>
                <c:pt idx="139">
                  <c:v>-3.0216085986055097</c:v>
                </c:pt>
                <c:pt idx="140">
                  <c:v>-2.8861184588347397</c:v>
                </c:pt>
                <c:pt idx="141">
                  <c:v>-3.09846937172754</c:v>
                </c:pt>
                <c:pt idx="142">
                  <c:v>-3.872839568112</c:v>
                </c:pt>
                <c:pt idx="143">
                  <c:v>-4.4149033118932399</c:v>
                </c:pt>
                <c:pt idx="144">
                  <c:v>-5.3717849207740791</c:v>
                </c:pt>
                <c:pt idx="145">
                  <c:v>-6.3913917214460003</c:v>
                </c:pt>
                <c:pt idx="146">
                  <c:v>-6.3462357652993013</c:v>
                </c:pt>
                <c:pt idx="147">
                  <c:v>-5.9937207663310001</c:v>
                </c:pt>
                <c:pt idx="148">
                  <c:v>-5.5449994852443982</c:v>
                </c:pt>
                <c:pt idx="149">
                  <c:v>-5.3026842761937996</c:v>
                </c:pt>
                <c:pt idx="150">
                  <c:v>-5.1630849283618989</c:v>
                </c:pt>
                <c:pt idx="151">
                  <c:v>-4.5565787523503012</c:v>
                </c:pt>
                <c:pt idx="152">
                  <c:v>-4.0332664529485207</c:v>
                </c:pt>
                <c:pt idx="153">
                  <c:v>-3.4563519371028804</c:v>
                </c:pt>
                <c:pt idx="154">
                  <c:v>-3.0881993454439396</c:v>
                </c:pt>
                <c:pt idx="155">
                  <c:v>-2.0312549720307098</c:v>
                </c:pt>
                <c:pt idx="156">
                  <c:v>-0.34938017227726981</c:v>
                </c:pt>
                <c:pt idx="157">
                  <c:v>0.7152037057351901</c:v>
                </c:pt>
                <c:pt idx="158">
                  <c:v>0.60255052614087923</c:v>
                </c:pt>
                <c:pt idx="159">
                  <c:v>0.5717998825632904</c:v>
                </c:pt>
                <c:pt idx="160">
                  <c:v>0.85734437650846917</c:v>
                </c:pt>
                <c:pt idx="161">
                  <c:v>0.61571763415942993</c:v>
                </c:pt>
                <c:pt idx="162">
                  <c:v>0.64674105565539008</c:v>
                </c:pt>
                <c:pt idx="163">
                  <c:v>0.44886255158272004</c:v>
                </c:pt>
                <c:pt idx="164">
                  <c:v>0.1761697675348799</c:v>
                </c:pt>
                <c:pt idx="165">
                  <c:v>0.3592126834951106</c:v>
                </c:pt>
                <c:pt idx="166">
                  <c:v>-0.2252644242091808</c:v>
                </c:pt>
                <c:pt idx="167">
                  <c:v>-6.7252422556940417E-4</c:v>
                </c:pt>
                <c:pt idx="168">
                  <c:v>-0.91359381827714969</c:v>
                </c:pt>
                <c:pt idx="169">
                  <c:v>-0.86272827226971138</c:v>
                </c:pt>
                <c:pt idx="170">
                  <c:v>-0.89415277319726982</c:v>
                </c:pt>
                <c:pt idx="171">
                  <c:v>4.56637947654617</c:v>
                </c:pt>
                <c:pt idx="172">
                  <c:v>7.7494490886216898</c:v>
                </c:pt>
                <c:pt idx="173">
                  <c:v>7.4027741585782429</c:v>
                </c:pt>
                <c:pt idx="174">
                  <c:v>4.1693256515991797</c:v>
                </c:pt>
                <c:pt idx="175">
                  <c:v>1.8302114700317702</c:v>
                </c:pt>
                <c:pt idx="176">
                  <c:v>-0.88003235533610003</c:v>
                </c:pt>
                <c:pt idx="177">
                  <c:v>-3.5792560659823014</c:v>
                </c:pt>
                <c:pt idx="178">
                  <c:v>-5.4312672448214006</c:v>
                </c:pt>
                <c:pt idx="179">
                  <c:v>-7.9802078311557985</c:v>
                </c:pt>
                <c:pt idx="180">
                  <c:v>-11.714211692544499</c:v>
                </c:pt>
                <c:pt idx="181">
                  <c:v>-12.220126034099799</c:v>
                </c:pt>
                <c:pt idx="182">
                  <c:v>-10.5247329360867</c:v>
                </c:pt>
                <c:pt idx="183">
                  <c:v>-11.605479264761099</c:v>
                </c:pt>
                <c:pt idx="184">
                  <c:v>-14.148026956053402</c:v>
                </c:pt>
                <c:pt idx="185">
                  <c:v>-13.639825348082701</c:v>
                </c:pt>
                <c:pt idx="186">
                  <c:v>-12.9677786090752</c:v>
                </c:pt>
                <c:pt idx="187">
                  <c:v>-11.699536518732598</c:v>
                </c:pt>
                <c:pt idx="188">
                  <c:v>-10.9137832350093</c:v>
                </c:pt>
              </c:numCache>
            </c:numRef>
          </c:val>
          <c:smooth val="0"/>
          <c:extLst>
            <c:ext xmlns:c16="http://schemas.microsoft.com/office/drawing/2014/chart" uri="{C3380CC4-5D6E-409C-BE32-E72D297353CC}">
              <c16:uniqueId val="{00000001-8627-4C43-897D-66BDF8EFD9BA}"/>
            </c:ext>
          </c:extLst>
        </c:ser>
        <c:dLbls>
          <c:showLegendKey val="0"/>
          <c:showVal val="0"/>
          <c:showCatName val="0"/>
          <c:showSerName val="0"/>
          <c:showPercent val="0"/>
          <c:showBubbleSize val="0"/>
        </c:dLbls>
        <c:marker val="1"/>
        <c:smooth val="0"/>
        <c:axId val="2036887440"/>
        <c:axId val="2036874960"/>
      </c:lineChart>
      <c:dateAx>
        <c:axId val="1937714672"/>
        <c:scaling>
          <c:orientation val="minMax"/>
          <c:max val="44774"/>
          <c:min val="40574"/>
        </c:scaling>
        <c:delete val="0"/>
        <c:axPos val="b"/>
        <c:numFmt formatCode="yyyy" sourceLinked="0"/>
        <c:majorTickMark val="none"/>
        <c:minorTickMark val="none"/>
        <c:tickLblPos val="low"/>
        <c:spPr>
          <a:noFill/>
          <a:ln w="1587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937712176"/>
        <c:crosses val="autoZero"/>
        <c:auto val="1"/>
        <c:lblOffset val="100"/>
        <c:baseTimeUnit val="months"/>
        <c:majorUnit val="2"/>
        <c:majorTimeUnit val="years"/>
      </c:dateAx>
      <c:valAx>
        <c:axId val="1937712176"/>
        <c:scaling>
          <c:orientation val="minMax"/>
          <c:max val="150"/>
          <c:min val="90"/>
        </c:scaling>
        <c:delete val="0"/>
        <c:axPos val="l"/>
        <c:numFmt formatCode="General"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1937714672"/>
        <c:crosses val="autoZero"/>
        <c:crossBetween val="between"/>
      </c:valAx>
      <c:valAx>
        <c:axId val="2036874960"/>
        <c:scaling>
          <c:orientation val="minMax"/>
          <c:max val="10"/>
          <c:min val="-25"/>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2036887440"/>
        <c:crosses val="max"/>
        <c:crossBetween val="between"/>
        <c:dispUnits>
          <c:builtInUnit val="hundreds"/>
        </c:dispUnits>
      </c:valAx>
      <c:dateAx>
        <c:axId val="2036887440"/>
        <c:scaling>
          <c:orientation val="minMax"/>
        </c:scaling>
        <c:delete val="1"/>
        <c:axPos val="b"/>
        <c:numFmt formatCode="m/d/yyyy" sourceLinked="1"/>
        <c:majorTickMark val="out"/>
        <c:minorTickMark val="none"/>
        <c:tickLblPos val="nextTo"/>
        <c:crossAx val="2036874960"/>
        <c:crosses val="autoZero"/>
        <c:auto val="1"/>
        <c:lblOffset val="100"/>
        <c:baseTimeUnit val="months"/>
      </c:dateAx>
      <c:spPr>
        <a:solidFill>
          <a:srgbClr val="FFFFFF"/>
        </a:solidFill>
        <a:ln>
          <a:noFill/>
        </a:ln>
        <a:effectLst/>
      </c:spPr>
    </c:plotArea>
    <c:legend>
      <c:legendPos val="b"/>
      <c:layout>
        <c:manualLayout>
          <c:xMode val="edge"/>
          <c:yMode val="edge"/>
          <c:x val="1.7532626130067071E-2"/>
          <c:y val="0.88734771434820647"/>
          <c:w val="0.98246737386993288"/>
          <c:h val="0.10416666666666667"/>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200">
          <a:solidFill>
            <a:srgbClr val="000000"/>
          </a:solidFill>
          <a:latin typeface="Frutiger 45 Light" panose="020B0603020202020204" pitchFamily="34" charset="0"/>
          <a:ea typeface="+mn-ea"/>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0.51413</cdr:x>
      <cdr:y>0.17122</cdr:y>
    </cdr:from>
    <cdr:to>
      <cdr:x>0.69843</cdr:x>
      <cdr:y>0.26769</cdr:y>
    </cdr:to>
    <cdr:sp macro="" textlink="">
      <cdr:nvSpPr>
        <cdr:cNvPr id="2" name="TextBox 1"/>
        <cdr:cNvSpPr txBox="1"/>
      </cdr:nvSpPr>
      <cdr:spPr>
        <a:xfrm xmlns:a="http://schemas.openxmlformats.org/drawingml/2006/main">
          <a:off x="4231084" y="625507"/>
          <a:ext cx="1516716" cy="352425"/>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lIns="0" tIns="0" rIns="0" bIns="0" rtlCol="0" anchor="ctr">
          <a:noAutofit/>
        </a:bodyPr>
        <a:lstStyle xmlns:a="http://schemas.openxmlformats.org/drawingml/2006/main"/>
        <a:p xmlns:a="http://schemas.openxmlformats.org/drawingml/2006/main">
          <a:pPr algn="ctr"/>
          <a:r>
            <a:rPr lang="en-US" sz="1200" dirty="0">
              <a:latin typeface="Frutiger 45 Light" panose="020B0603020202020204" pitchFamily="34" charset="0"/>
            </a:rPr>
            <a:t>stocks cheap vs bonds</a:t>
          </a:r>
        </a:p>
      </cdr:txBody>
    </cdr:sp>
  </cdr:relSizeAnchor>
  <cdr:relSizeAnchor xmlns:cdr="http://schemas.openxmlformats.org/drawingml/2006/chartDrawing">
    <cdr:from>
      <cdr:x>0.60838</cdr:x>
      <cdr:y>0.29216</cdr:y>
    </cdr:from>
    <cdr:to>
      <cdr:x>0.60838</cdr:x>
      <cdr:y>0.39406</cdr:y>
    </cdr:to>
    <cdr:cxnSp macro="">
      <cdr:nvCxnSpPr>
        <cdr:cNvPr id="4" name="Straight Arrow Connector 3">
          <a:extLst xmlns:a="http://schemas.openxmlformats.org/drawingml/2006/main">
            <a:ext uri="{FF2B5EF4-FFF2-40B4-BE49-F238E27FC236}">
              <a16:creationId xmlns:a16="http://schemas.microsoft.com/office/drawing/2014/main" id="{ED234095-BA1E-4365-BE1F-B205AAD6A649}"/>
            </a:ext>
          </a:extLst>
        </cdr:cNvPr>
        <cdr:cNvCxnSpPr/>
      </cdr:nvCxnSpPr>
      <cdr:spPr>
        <a:xfrm xmlns:a="http://schemas.openxmlformats.org/drawingml/2006/main" flipV="1">
          <a:off x="3461705" y="1058886"/>
          <a:ext cx="0" cy="369315"/>
        </a:xfrm>
        <a:prstGeom xmlns:a="http://schemas.openxmlformats.org/drawingml/2006/main" prst="straightConnector1">
          <a:avLst/>
        </a:prstGeom>
        <a:ln xmlns:a="http://schemas.openxmlformats.org/drawingml/2006/main" w="19050">
          <a:solidFill>
            <a:schemeClr val="tx1"/>
          </a:solidFill>
          <a:tailEnd type="triangle" w="lg"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0.72926</cdr:x>
      <cdr:y>0.64882</cdr:y>
    </cdr:from>
    <cdr:to>
      <cdr:x>0.945</cdr:x>
      <cdr:y>0.70476</cdr:y>
    </cdr:to>
    <cdr:sp macro="" textlink="">
      <cdr:nvSpPr>
        <cdr:cNvPr id="5" name="TextBox 1"/>
        <cdr:cNvSpPr txBox="1"/>
      </cdr:nvSpPr>
      <cdr:spPr>
        <a:xfrm xmlns:a="http://schemas.openxmlformats.org/drawingml/2006/main">
          <a:off x="6001518" y="2370253"/>
          <a:ext cx="1775446" cy="204369"/>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dirty="0">
              <a:latin typeface="Frutiger 45 Light" panose="020B0603020202020204" pitchFamily="34" charset="0"/>
            </a:rPr>
            <a:t>stocks expensive vs bonds</a:t>
          </a:r>
        </a:p>
      </cdr:txBody>
    </cdr:sp>
  </cdr:relSizeAnchor>
  <cdr:relSizeAnchor xmlns:cdr="http://schemas.openxmlformats.org/drawingml/2006/chartDrawing">
    <cdr:from>
      <cdr:x>0.83489</cdr:x>
      <cdr:y>0.52426</cdr:y>
    </cdr:from>
    <cdr:to>
      <cdr:x>0.83512</cdr:x>
      <cdr:y>0.63736</cdr:y>
    </cdr:to>
    <cdr:cxnSp macro="">
      <cdr:nvCxnSpPr>
        <cdr:cNvPr id="6" name="Straight Arrow Connector 5">
          <a:extLst xmlns:a="http://schemas.openxmlformats.org/drawingml/2006/main">
            <a:ext uri="{FF2B5EF4-FFF2-40B4-BE49-F238E27FC236}">
              <a16:creationId xmlns:a16="http://schemas.microsoft.com/office/drawing/2014/main" id="{4FB9A4A9-4753-4AED-B1F1-F5A1C15045A8}"/>
            </a:ext>
          </a:extLst>
        </cdr:cNvPr>
        <cdr:cNvCxnSpPr/>
      </cdr:nvCxnSpPr>
      <cdr:spPr>
        <a:xfrm xmlns:a="http://schemas.openxmlformats.org/drawingml/2006/main" flipV="1">
          <a:off x="6870811" y="1915227"/>
          <a:ext cx="1893" cy="413176"/>
        </a:xfrm>
        <a:prstGeom xmlns:a="http://schemas.openxmlformats.org/drawingml/2006/main" prst="straightConnector1">
          <a:avLst/>
        </a:prstGeom>
        <a:ln xmlns:a="http://schemas.openxmlformats.org/drawingml/2006/main" w="19050">
          <a:solidFill>
            <a:schemeClr val="tx1"/>
          </a:solidFill>
          <a:headEnd type="triangle" w="lg" len="med"/>
          <a:tailEnd type="none" w="lg"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0.85915</cdr:x>
      <cdr:y>0.3724</cdr:y>
    </cdr:from>
    <cdr:to>
      <cdr:x>0.90082</cdr:x>
      <cdr:y>0.5</cdr:y>
    </cdr:to>
    <cdr:cxnSp macro="">
      <cdr:nvCxnSpPr>
        <cdr:cNvPr id="2" name="Straight Arrow Connector 1">
          <a:extLst xmlns:a="http://schemas.openxmlformats.org/drawingml/2006/main">
            <a:ext uri="{FF2B5EF4-FFF2-40B4-BE49-F238E27FC236}">
              <a16:creationId xmlns:a16="http://schemas.microsoft.com/office/drawing/2014/main" id="{D28E8201-E5B1-48FB-B574-ADCE33C03C5F}"/>
            </a:ext>
          </a:extLst>
        </cdr:cNvPr>
        <cdr:cNvCxnSpPr/>
      </cdr:nvCxnSpPr>
      <cdr:spPr>
        <a:xfrm xmlns:a="http://schemas.openxmlformats.org/drawingml/2006/main" flipV="1">
          <a:off x="7070495" y="1362076"/>
          <a:ext cx="342900" cy="466724"/>
        </a:xfrm>
        <a:prstGeom xmlns:a="http://schemas.openxmlformats.org/drawingml/2006/main" prst="straightConnector1">
          <a:avLst/>
        </a:prstGeom>
        <a:ln xmlns:a="http://schemas.openxmlformats.org/drawingml/2006/main">
          <a:solidFill>
            <a:srgbClr val="FF0000"/>
          </a:solidFill>
          <a:tailEnd type="triangle" w="lg"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3F27FD-5A18-42B7-89D4-288A3ACBC753}" type="datetimeFigureOut">
              <a:rPr lang="en-US" smtClean="0"/>
              <a:t>24-Aug-21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2D111C-7B9B-4EC4-85F5-EC5F1EF9D143}" type="slidenum">
              <a:rPr lang="en-US" smtClean="0"/>
              <a:t>‹#›</a:t>
            </a:fld>
            <a:endParaRPr lang="en-US"/>
          </a:p>
        </p:txBody>
      </p:sp>
    </p:spTree>
    <p:extLst>
      <p:ext uri="{BB962C8B-B14F-4D97-AF65-F5344CB8AC3E}">
        <p14:creationId xmlns:p14="http://schemas.microsoft.com/office/powerpoint/2010/main" val="956770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4</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963213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9312" cy="2620962"/>
          </a:xfrm>
        </p:spPr>
      </p:sp>
      <p:sp>
        <p:nvSpPr>
          <p:cNvPr id="3" name="Notes Placeholder 2"/>
          <p:cNvSpPr>
            <a:spLocks noGrp="1"/>
          </p:cNvSpPr>
          <p:nvPr>
            <p:ph type="body" idx="1"/>
          </p:nvPr>
        </p:nvSpPr>
        <p:spPr/>
        <p:txBody>
          <a:bodyPr/>
          <a:lstStyle/>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3716117" y="8688915"/>
            <a:ext cx="2973823" cy="411301"/>
          </a:xfrm>
          <a:prstGeom prst="rect">
            <a:avLst/>
          </a:prstGeom>
        </p:spPr>
        <p:txBody>
          <a:bodyPr/>
          <a:lstStyle/>
          <a:p>
            <a:fld id="{2A45EEF0-2412-4E74-8042-71FA5C916756}" type="slidenum">
              <a:rPr altLang="zh-TW" smtClean="0">
                <a:solidFill>
                  <a:prstClr val="black"/>
                </a:solidFill>
              </a:rPr>
              <a:pPr/>
              <a:t>16</a:t>
            </a:fld>
            <a:endParaRPr altLang="zh-TW" dirty="0">
              <a:solidFill>
                <a:prstClr val="black"/>
              </a:solidFill>
            </a:endParaRPr>
          </a:p>
        </p:txBody>
      </p:sp>
    </p:spTree>
    <p:extLst>
      <p:ext uri="{BB962C8B-B14F-4D97-AF65-F5344CB8AC3E}">
        <p14:creationId xmlns:p14="http://schemas.microsoft.com/office/powerpoint/2010/main" val="2584624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18</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5</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781148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6</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869378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0288" y="190500"/>
            <a:ext cx="5643562" cy="3175000"/>
          </a:xfrm>
          <a:prstGeom prst="rect">
            <a:avLst/>
          </a:prstGeom>
        </p:spPr>
      </p:sp>
      <p:sp>
        <p:nvSpPr>
          <p:cNvPr id="3" name="Notes Placeholder 2"/>
          <p:cNvSpPr>
            <a:spLocks noGrp="1"/>
          </p:cNvSpPr>
          <p:nvPr>
            <p:ph type="body" idx="1"/>
          </p:nvPr>
        </p:nvSpPr>
        <p:spPr/>
        <p:txBody>
          <a:bodyPr/>
          <a:lstStyle/>
          <a:p>
            <a:pPr marL="188868" marR="0" lvl="1" indent="-140341" algn="l" defTabSz="914400" rtl="0" eaLnBrk="0" fontAlgn="base" latinLnBrk="0" hangingPunct="0">
              <a:lnSpc>
                <a:spcPct val="100000"/>
              </a:lnSpc>
              <a:spcBef>
                <a:spcPts val="495"/>
              </a:spcBef>
              <a:spcAft>
                <a:spcPct val="0"/>
              </a:spcAft>
              <a:buClr>
                <a:srgbClr val="E60000"/>
              </a:buClr>
              <a:buSzPct val="130000"/>
              <a:buFont typeface="Arial" panose="020B0604020202020204" pitchFamily="34" charset="0"/>
              <a:buChar char="•"/>
              <a:tabLst/>
              <a:defRPr/>
            </a:pPr>
            <a:endParaRPr lang="en-US" sz="900" dirty="0">
              <a:latin typeface="Frutiger 45 Light" panose="020B0603020202020204" pitchFamily="34" charset="0"/>
            </a:endParaRPr>
          </a:p>
        </p:txBody>
      </p:sp>
      <p:sp>
        <p:nvSpPr>
          <p:cNvPr id="4" name="Slide Number Placeholder 3"/>
          <p:cNvSpPr>
            <a:spLocks noGrp="1"/>
          </p:cNvSpPr>
          <p:nvPr>
            <p:ph type="sldNum" sz="quarter" idx="10"/>
          </p:nvPr>
        </p:nvSpPr>
        <p:spPr>
          <a:xfrm>
            <a:off x="5378901" y="6516684"/>
            <a:ext cx="4304471" cy="308475"/>
          </a:xfrm>
          <a:prstGeom prst="rect">
            <a:avLst/>
          </a:prstGeom>
        </p:spPr>
        <p:txBody>
          <a:bodyPr/>
          <a:lstStyle/>
          <a:p>
            <a:pPr marL="0" marR="0" lvl="0" indent="0" algn="r" defTabSz="914218" rtl="0" eaLnBrk="1" fontAlgn="auto" latinLnBrk="0" hangingPunct="1">
              <a:lnSpc>
                <a:spcPct val="100000"/>
              </a:lnSpc>
              <a:spcBef>
                <a:spcPts val="0"/>
              </a:spcBef>
              <a:spcAft>
                <a:spcPts val="0"/>
              </a:spcAft>
              <a:buClrTx/>
              <a:buSzTx/>
              <a:buFontTx/>
              <a:buNone/>
              <a:tabLst/>
              <a:defRPr/>
            </a:pPr>
            <a:fld id="{B40A8E1C-07B6-4F8B-8A26-EBBE9F3DF2DC}" type="slidenum">
              <a:rPr kumimoji="0" lang="en-US" altLang="zh-TW" sz="1200" b="0" i="0" u="none" strike="noStrike" kern="1200" cap="none" spc="0" normalizeH="0" baseline="0" noProof="0" smtClean="0">
                <a:ln>
                  <a:noFill/>
                </a:ln>
                <a:solidFill>
                  <a:prstClr val="black"/>
                </a:solidFill>
                <a:effectLst/>
                <a:uLnTx/>
                <a:uFillTx/>
                <a:latin typeface="Frutiger 55 Roman"/>
                <a:ea typeface="新細明體" panose="02020500000000000000" pitchFamily="18" charset="-120"/>
                <a:cs typeface="+mn-cs"/>
              </a:rPr>
              <a:pPr marL="0" marR="0" lvl="0" indent="0" algn="r" defTabSz="914218" rtl="0" eaLnBrk="1" fontAlgn="auto" latinLnBrk="0" hangingPunct="1">
                <a:lnSpc>
                  <a:spcPct val="100000"/>
                </a:lnSpc>
                <a:spcBef>
                  <a:spcPts val="0"/>
                </a:spcBef>
                <a:spcAft>
                  <a:spcPts val="0"/>
                </a:spcAft>
                <a:buClrTx/>
                <a:buSzTx/>
                <a:buFontTx/>
                <a:buNone/>
                <a:tabLst/>
                <a:defRPr/>
              </a:pPr>
              <a:t>8</a:t>
            </a:fld>
            <a:endParaRPr kumimoji="0" lang="en-US" altLang="zh-TW" sz="1200" b="0" i="0" u="none" strike="noStrike" kern="1200" cap="none" spc="0" normalizeH="0" baseline="0" noProof="0" dirty="0">
              <a:ln>
                <a:noFill/>
              </a:ln>
              <a:solidFill>
                <a:prstClr val="black"/>
              </a:solidFill>
              <a:effectLst/>
              <a:uLnTx/>
              <a:uFillTx/>
              <a:latin typeface="Frutiger 55 Roman"/>
              <a:ea typeface="新細明體" panose="02020500000000000000" pitchFamily="18" charset="-120"/>
              <a:cs typeface="+mn-cs"/>
            </a:endParaRPr>
          </a:p>
        </p:txBody>
      </p:sp>
    </p:spTree>
    <p:extLst>
      <p:ext uri="{BB962C8B-B14F-4D97-AF65-F5344CB8AC3E}">
        <p14:creationId xmlns:p14="http://schemas.microsoft.com/office/powerpoint/2010/main" val="283419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10</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11</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33668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42569742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7725" cy="2620962"/>
          </a:xfrm>
        </p:spPr>
      </p:sp>
      <p:sp>
        <p:nvSpPr>
          <p:cNvPr id="3" name="Notes Placeholder 2"/>
          <p:cNvSpPr>
            <a:spLocks noGrp="1"/>
          </p:cNvSpPr>
          <p:nvPr>
            <p:ph type="body" idx="1"/>
          </p:nvPr>
        </p:nvSpPr>
        <p:spPr/>
        <p:txBody>
          <a:bodyPr/>
          <a:lstStyle/>
          <a:p>
            <a:pPr marL="171450" indent="-171450">
              <a:buClr>
                <a:srgbClr val="FF0000"/>
              </a:buClr>
              <a:buSzPct val="120000"/>
              <a:buFont typeface="Arial" panose="020B0604020202020204" pitchFamily="34" charset="0"/>
              <a:buChar char="•"/>
            </a:pPr>
            <a:endParaRPr lang="en-US" altLang="en-US" sz="1100" dirty="0">
              <a:solidFill>
                <a:srgbClr val="000000"/>
              </a:solidFill>
              <a:latin typeface="Frutiger 45 Light" panose="020B0603020202020204" pitchFamily="34" charset="0"/>
            </a:endParaRPr>
          </a:p>
        </p:txBody>
      </p:sp>
      <p:sp>
        <p:nvSpPr>
          <p:cNvPr id="4" name="Slide Number Placeholder 3"/>
          <p:cNvSpPr>
            <a:spLocks noGrp="1"/>
          </p:cNvSpPr>
          <p:nvPr>
            <p:ph type="sldNum" sz="quarter" idx="10"/>
          </p:nvPr>
        </p:nvSpPr>
        <p:spPr>
          <a:xfrm>
            <a:off x="3716118" y="8688916"/>
            <a:ext cx="2973823" cy="411301"/>
          </a:xfrm>
          <a:prstGeom prst="rect">
            <a:avLst/>
          </a:prstGeom>
        </p:spPr>
        <p:txBody>
          <a:bodyPr/>
          <a:lstStyle/>
          <a:p>
            <a:fld id="{2A45EEF0-2412-4E74-8042-71FA5C916756}" type="slidenum">
              <a:rPr altLang="zh-TW" smtClean="0">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15</a:t>
            </a:fld>
            <a:endParaRPr altLang="zh-TW" dirty="0">
              <a:solidFill>
                <a:prstClr val="black"/>
              </a:solidFill>
            </a:endParaRPr>
          </a:p>
        </p:txBody>
      </p:sp>
    </p:spTree>
    <p:extLst>
      <p:ext uri="{BB962C8B-B14F-4D97-AF65-F5344CB8AC3E}">
        <p14:creationId xmlns:p14="http://schemas.microsoft.com/office/powerpoint/2010/main" val="3929871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7.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12" Type="http://schemas.openxmlformats.org/officeDocument/2006/relationships/image" Target="../media/image1.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slideMaster" Target="../slideMasters/slideMaster2.xml"/><Relationship Id="rId5" Type="http://schemas.openxmlformats.org/officeDocument/2006/relationships/tags" Target="../tags/tag42.xml"/><Relationship Id="rId10" Type="http://schemas.openxmlformats.org/officeDocument/2006/relationships/tags" Target="../tags/tag47.xml"/><Relationship Id="rId4" Type="http://schemas.openxmlformats.org/officeDocument/2006/relationships/tags" Target="../tags/tag41.xml"/><Relationship Id="rId9" Type="http://schemas.openxmlformats.org/officeDocument/2006/relationships/tags" Target="../tags/tag46.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5.xml"/><Relationship Id="rId3" Type="http://schemas.openxmlformats.org/officeDocument/2006/relationships/tags" Target="../tags/tag50.xml"/><Relationship Id="rId7" Type="http://schemas.openxmlformats.org/officeDocument/2006/relationships/tags" Target="../tags/tag5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image" Target="../media/image1.emf"/><Relationship Id="rId5" Type="http://schemas.openxmlformats.org/officeDocument/2006/relationships/tags" Target="../tags/tag52.xml"/><Relationship Id="rId10" Type="http://schemas.openxmlformats.org/officeDocument/2006/relationships/slideMaster" Target="../slideMasters/slideMaster2.xml"/><Relationship Id="rId4" Type="http://schemas.openxmlformats.org/officeDocument/2006/relationships/tags" Target="../tags/tag51.xml"/><Relationship Id="rId9" Type="http://schemas.openxmlformats.org/officeDocument/2006/relationships/tags" Target="../tags/tag56.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image" Target="../media/image1.emf"/><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18" Type="http://schemas.openxmlformats.org/officeDocument/2006/relationships/image" Target="../media/image1.emf"/><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slideMaster" Target="../slideMasters/slideMaster2.xml"/><Relationship Id="rId2" Type="http://schemas.openxmlformats.org/officeDocument/2006/relationships/tags" Target="../tags/tag71.xml"/><Relationship Id="rId16" Type="http://schemas.openxmlformats.org/officeDocument/2006/relationships/tags" Target="../tags/tag85.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tags" Target="../tags/tag8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tags" Target="../tags/tag83.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image" Target="../media/image1.emf"/><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06.xml"/><Relationship Id="rId13" Type="http://schemas.openxmlformats.org/officeDocument/2006/relationships/tags" Target="../tags/tag111.xml"/><Relationship Id="rId3" Type="http://schemas.openxmlformats.org/officeDocument/2006/relationships/tags" Target="../tags/tag101.xml"/><Relationship Id="rId7" Type="http://schemas.openxmlformats.org/officeDocument/2006/relationships/tags" Target="../tags/tag105.xml"/><Relationship Id="rId12" Type="http://schemas.openxmlformats.org/officeDocument/2006/relationships/tags" Target="../tags/tag110.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tags" Target="../tags/tag109.xml"/><Relationship Id="rId5" Type="http://schemas.openxmlformats.org/officeDocument/2006/relationships/tags" Target="../tags/tag103.xml"/><Relationship Id="rId15" Type="http://schemas.openxmlformats.org/officeDocument/2006/relationships/image" Target="../media/image1.emf"/><Relationship Id="rId10" Type="http://schemas.openxmlformats.org/officeDocument/2006/relationships/tags" Target="../tags/tag108.xml"/><Relationship Id="rId4" Type="http://schemas.openxmlformats.org/officeDocument/2006/relationships/tags" Target="../tags/tag102.xml"/><Relationship Id="rId9" Type="http://schemas.openxmlformats.org/officeDocument/2006/relationships/tags" Target="../tags/tag107.xml"/><Relationship Id="rId1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tags" Target="../tags/tag129.xml"/><Relationship Id="rId3" Type="http://schemas.openxmlformats.org/officeDocument/2006/relationships/tags" Target="../tags/tag114.xml"/><Relationship Id="rId21" Type="http://schemas.openxmlformats.org/officeDocument/2006/relationships/tags" Target="../tags/tag132.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 Type="http://schemas.openxmlformats.org/officeDocument/2006/relationships/tags" Target="../tags/tag113.xml"/><Relationship Id="rId16" Type="http://schemas.openxmlformats.org/officeDocument/2006/relationships/tags" Target="../tags/tag127.xml"/><Relationship Id="rId20" Type="http://schemas.openxmlformats.org/officeDocument/2006/relationships/tags" Target="../tags/tag131.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24" Type="http://schemas.openxmlformats.org/officeDocument/2006/relationships/image" Target="../media/image1.emf"/><Relationship Id="rId5" Type="http://schemas.openxmlformats.org/officeDocument/2006/relationships/tags" Target="../tags/tag116.xml"/><Relationship Id="rId15" Type="http://schemas.openxmlformats.org/officeDocument/2006/relationships/tags" Target="../tags/tag126.xml"/><Relationship Id="rId23" Type="http://schemas.openxmlformats.org/officeDocument/2006/relationships/slideMaster" Target="../slideMasters/slideMaster2.xml"/><Relationship Id="rId10" Type="http://schemas.openxmlformats.org/officeDocument/2006/relationships/tags" Target="../tags/tag121.xml"/><Relationship Id="rId19" Type="http://schemas.openxmlformats.org/officeDocument/2006/relationships/tags" Target="../tags/tag130.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 Id="rId22" Type="http://schemas.openxmlformats.org/officeDocument/2006/relationships/tags" Target="../tags/tag13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6.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7.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8.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49.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0.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1.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2.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3.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4.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56.xml"/></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158.xml"/><Relationship Id="rId1" Type="http://schemas.openxmlformats.org/officeDocument/2006/relationships/tags" Target="../tags/tag15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88558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181147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76958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2504518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cxnSp>
        <p:nvCxnSpPr>
          <p:cNvPr id="64" name="THIN BLUE LINE"/>
          <p:cNvCxnSpPr/>
          <p:nvPr/>
        </p:nvCxnSpPr>
        <p:spPr>
          <a:xfrm>
            <a:off x="509851" y="939339"/>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09851" y="7"/>
            <a:ext cx="11139055" cy="856211"/>
          </a:xfrm>
        </p:spPr>
        <p:txBody>
          <a:bodyPr>
            <a:normAutofit/>
          </a:bodyPr>
          <a:lstStyle>
            <a:lvl1pPr>
              <a:defRPr sz="2546">
                <a:latin typeface="Frutiger 45 Light"/>
              </a:defRPr>
            </a:lvl1pPr>
          </a:lstStyle>
          <a:p>
            <a:pPr lvl="0"/>
            <a:r>
              <a:rPr lang="en-US" dirty="0"/>
              <a:t>&lt;&lt;Page heading&gt;&gt;</a:t>
            </a:r>
          </a:p>
        </p:txBody>
      </p:sp>
      <p:sp>
        <p:nvSpPr>
          <p:cNvPr id="20" name="Slide Number Textbox" hidden="1"/>
          <p:cNvSpPr txBox="1"/>
          <p:nvPr userDrawn="1"/>
        </p:nvSpPr>
        <p:spPr>
          <a:xfrm>
            <a:off x="11161277" y="6234656"/>
            <a:ext cx="498764" cy="349135"/>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46"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46" dirty="0">
              <a:solidFill>
                <a:prstClr val="black"/>
              </a:solidFill>
              <a:latin typeface="Frutiger 45 Light" panose="020B0603020202020204" pitchFamily="34" charset="0"/>
            </a:endParaRPr>
          </a:p>
        </p:txBody>
      </p:sp>
      <p:grpSp>
        <p:nvGrpSpPr>
          <p:cNvPr id="23" name="PXP_GRIDLINES" hidden="1"/>
          <p:cNvGrpSpPr/>
          <p:nvPr userDrawn="1"/>
        </p:nvGrpSpPr>
        <p:grpSpPr>
          <a:xfrm>
            <a:off x="-37081" y="43"/>
            <a:ext cx="12234039" cy="68580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903" y="230951"/>
            <a:ext cx="1308486" cy="300181"/>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182" b="1">
                <a:solidFill>
                  <a:srgbClr val="E60000"/>
                </a:solidFill>
                <a:latin typeface="Frutiger 45 Light" panose="020B0603020202020204" pitchFamily="34" charset="0"/>
              </a:rPr>
              <a:t>Draft</a:t>
            </a:r>
            <a:endParaRPr lang="en-US" sz="2182" b="1" dirty="0">
              <a:solidFill>
                <a:srgbClr val="E60000"/>
              </a:solidFill>
              <a:latin typeface="Frutiger 45 Light" panose="020B0603020202020204" pitchFamily="34" charset="0"/>
            </a:endParaRPr>
          </a:p>
        </p:txBody>
      </p:sp>
      <p:sp>
        <p:nvSpPr>
          <p:cNvPr id="36" name="text" descr="{&quot;templafy&quot;:{&quot;id&quot;:&quot;e06455ba-ed96-45df-9b61-bb1aee0fed75&quot;}}" title="Translations.MessageText"/>
          <p:cNvSpPr>
            <a:spLocks noGrp="1"/>
          </p:cNvSpPr>
          <p:nvPr>
            <p:ph type="body" sz="quarter" idx="13" hasCustomPrompt="1"/>
          </p:nvPr>
        </p:nvSpPr>
        <p:spPr>
          <a:xfrm>
            <a:off x="510466" y="1041958"/>
            <a:ext cx="11138984" cy="249434"/>
          </a:xfrm>
          <a:prstGeom prst="rect">
            <a:avLst/>
          </a:prstGeom>
        </p:spPr>
        <p:txBody>
          <a:bodyPr lIns="0" tIns="0" rIns="0" bIns="0">
            <a:noAutofit/>
          </a:bodyPr>
          <a:lstStyle>
            <a:lvl1pPr marL="6236" indent="0" fontAlgn="auto">
              <a:spcBef>
                <a:spcPts val="0"/>
              </a:spcBef>
              <a:spcAft>
                <a:spcPts val="0"/>
              </a:spcAft>
              <a:buFontTx/>
              <a:buNone/>
              <a:defRPr sz="1455"/>
            </a:lvl1pPr>
          </a:lstStyle>
          <a:p>
            <a:pPr fontAlgn="auto">
              <a:spcAft>
                <a:spcPts val="0"/>
              </a:spcAft>
            </a:pPr>
            <a:r>
              <a:t>&lt;&lt;Message&gt;&gt;</a:t>
            </a: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59460" y="6235857"/>
            <a:ext cx="498685" cy="349208"/>
          </a:xfrm>
          <a:prstGeom prst="rect">
            <a:avLst/>
          </a:prstGeom>
          <a:noFill/>
        </p:spPr>
        <p:txBody>
          <a:bodyPr wrap="square" lIns="0" tIns="0" rIns="0" bIns="0" rtlCol="0" anchor="b" anchorCtr="0">
            <a:noAutofit/>
          </a:bodyPr>
          <a:lstStyle/>
          <a:p>
            <a:pPr algn="r"/>
            <a:fld id="{8A23ABA4-7C5F-4A82-88F7-CAC0346A6918}" type="slidenum">
              <a:rPr lang="en-US" sz="637" smtClean="0">
                <a:latin typeface="Frutiger 45 Light" panose="020B0603020202020204" pitchFamily="34" charset="0"/>
              </a:rPr>
              <a:pPr algn="r"/>
              <a:t>‹#›</a:t>
            </a:fld>
            <a:endParaRPr lang="en-US" sz="637" dirty="0">
              <a:latin typeface="Frutiger 45 Light" panose="020B0603020202020204" pitchFamily="34" charset="0"/>
            </a:endParaRPr>
          </a:p>
        </p:txBody>
      </p:sp>
      <p:pic>
        <p:nvPicPr>
          <p:cNvPr id="38" name="image" descr="{&quot;templafy&quot;:{&quot;id&quot;:&quot;9dfe2282-3c25-4e5f-a671-4a0451525c13&quot;}}"/>
          <p:cNvPicPr>
            <a:picLocks noChangeAspect="1"/>
          </p:cNvPicPr>
          <p:nvPr userDrawn="1"/>
        </p:nvPicPr>
        <p:blipFill>
          <a:blip r:embed="rId4"/>
          <a:stretch>
            <a:fillRect/>
          </a:stretch>
        </p:blipFill>
        <p:spPr>
          <a:xfrm>
            <a:off x="510465" y="6366794"/>
            <a:ext cx="857319" cy="235686"/>
          </a:xfrm>
          <a:prstGeom prst="rect">
            <a:avLst/>
          </a:prstGeom>
        </p:spPr>
      </p:pic>
    </p:spTree>
    <p:extLst>
      <p:ext uri="{BB962C8B-B14F-4D97-AF65-F5344CB8AC3E}">
        <p14:creationId xmlns:p14="http://schemas.microsoft.com/office/powerpoint/2010/main" val="496423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4037838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70218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63547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15497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222891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02236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92213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46547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485697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255239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238498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6792004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358331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64450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805112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74126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ltGray">
      <p:bgPr>
        <a:solidFill>
          <a:schemeClr val="bg1"/>
        </a:solidFill>
        <a:effectLst/>
      </p:bgPr>
    </p:bg>
    <p:spTree>
      <p:nvGrpSpPr>
        <p:cNvPr id="1" name=""/>
        <p:cNvGrpSpPr/>
        <p:nvPr/>
      </p:nvGrpSpPr>
      <p:grpSpPr>
        <a:xfrm>
          <a:off x="0" y="0"/>
          <a:ext cx="0" cy="0"/>
          <a:chOff x="0" y="0"/>
          <a:chExt cx="0" cy="0"/>
        </a:xfrm>
      </p:grpSpPr>
      <p:sp>
        <p:nvSpPr>
          <p:cNvPr id="4" name="BLUE LINE"/>
          <p:cNvSpPr>
            <a:spLocks noChangeShapeType="1"/>
          </p:cNvSpPr>
          <p:nvPr>
            <p:custDataLst>
              <p:tags r:id="rId1"/>
            </p:custDataLst>
          </p:nvPr>
        </p:nvSpPr>
        <p:spPr bwMode="black">
          <a:xfrm>
            <a:off x="508000" y="2567421"/>
            <a:ext cx="1113559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lstStyle/>
          <a:p>
            <a:pPr defTabSz="914036" eaLnBrk="0" fontAlgn="base" hangingPunct="0">
              <a:spcBef>
                <a:spcPct val="50000"/>
              </a:spcBef>
              <a:spcAft>
                <a:spcPct val="0"/>
              </a:spcAft>
            </a:pPr>
            <a:endParaRPr lang="en-US" sz="1800">
              <a:solidFill>
                <a:srgbClr val="000000"/>
              </a:solidFill>
            </a:endParaRPr>
          </a:p>
        </p:txBody>
      </p:sp>
      <p:sp>
        <p:nvSpPr>
          <p:cNvPr id="115715" name="DIVIDER NUMBER"/>
          <p:cNvSpPr>
            <a:spLocks noGrp="1" noChangeArrowheads="1"/>
          </p:cNvSpPr>
          <p:nvPr>
            <p:ph type="ctrTitle"/>
          </p:nvPr>
        </p:nvSpPr>
        <p:spPr>
          <a:xfrm>
            <a:off x="508000" y="962603"/>
            <a:ext cx="11135592" cy="1470602"/>
          </a:xfrm>
          <a:extLst>
            <a:ext uri="{909E8E84-426E-40DD-AFC4-6F175D3DCCD1}">
              <a14:hiddenFill xmlns:a14="http://schemas.microsoft.com/office/drawing/2010/main">
                <a:solidFill>
                  <a:srgbClr val="2D5195"/>
                </a:solidFill>
              </a14:hiddenFill>
            </a:ext>
          </a:extLst>
        </p:spPr>
        <p:txBody>
          <a:bodyPr/>
          <a:lstStyle>
            <a:lvl1pPr>
              <a:lnSpc>
                <a:spcPct val="115000"/>
              </a:lnSpc>
              <a:defRPr sz="1500">
                <a:solidFill>
                  <a:srgbClr val="E60000"/>
                </a:solidFill>
                <a:latin typeface="Frutiger 55 Roman" pitchFamily="34" charset="0"/>
              </a:defRPr>
            </a:lvl1pPr>
          </a:lstStyle>
          <a:p>
            <a:pPr lvl="0"/>
            <a:r>
              <a:rPr lang="en-GB" altLang="zh-TW" noProof="0"/>
              <a:t>Click to edit Section / Appendix number</a:t>
            </a:r>
          </a:p>
        </p:txBody>
      </p:sp>
      <p:sp>
        <p:nvSpPr>
          <p:cNvPr id="115716" name="DIVIDER TITLE"/>
          <p:cNvSpPr>
            <a:spLocks noGrp="1" noChangeArrowheads="1"/>
          </p:cNvSpPr>
          <p:nvPr>
            <p:ph type="subTitle" idx="1"/>
          </p:nvPr>
        </p:nvSpPr>
        <p:spPr bwMode="black">
          <a:xfrm>
            <a:off x="508000" y="2667002"/>
            <a:ext cx="11135592" cy="1753466"/>
          </a:xfrm>
        </p:spPr>
        <p:txBody>
          <a:bodyPr/>
          <a:lstStyle>
            <a:lvl1pPr marL="0" indent="0">
              <a:spcBef>
                <a:spcPct val="0"/>
              </a:spcBef>
              <a:buFont typeface="Symbol" pitchFamily="18" charset="2"/>
              <a:buNone/>
              <a:defRPr sz="2500">
                <a:latin typeface="UBSHeadline" pitchFamily="18" charset="0"/>
              </a:defRPr>
            </a:lvl1pPr>
          </a:lstStyle>
          <a:p>
            <a:pPr lvl="0"/>
            <a:r>
              <a:rPr lang="en-GB" altLang="zh-TW" noProof="0"/>
              <a:t>Click to edit Section / Appendix title</a:t>
            </a:r>
          </a:p>
        </p:txBody>
      </p:sp>
    </p:spTree>
    <p:extLst>
      <p:ext uri="{BB962C8B-B14F-4D97-AF65-F5344CB8AC3E}">
        <p14:creationId xmlns:p14="http://schemas.microsoft.com/office/powerpoint/2010/main" val="24831240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8166691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AGE NUMBER"/>
          <p:cNvSpPr>
            <a:spLocks noGrp="1" noChangeArrowheads="1"/>
          </p:cNvSpPr>
          <p:nvPr>
            <p:ph type="sldNum" sz="quarter" idx="10"/>
            <p:custDataLst>
              <p:tags r:id="rId1"/>
            </p:custDataLst>
          </p:nvPr>
        </p:nvSpPr>
        <p:spPr/>
        <p:txBody>
          <a:bodyPr/>
          <a:lstStyle>
            <a:lvl1pPr>
              <a:defRPr/>
            </a:lvl1pPr>
          </a:lstStyle>
          <a:p>
            <a:pPr>
              <a:defRPr/>
            </a:pPr>
            <a:fld id="{C8408AC3-8A82-4494-AE62-EA046532E2B6}"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308434950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051" y="4407483"/>
            <a:ext cx="10362045" cy="1360921"/>
          </a:xfrm>
        </p:spPr>
        <p:txBody>
          <a:bodyPr anchor="t"/>
          <a:lstStyle>
            <a:lvl1pPr algn="l">
              <a:defRPr sz="3600" b="1" cap="all"/>
            </a:lvl1pPr>
          </a:lstStyle>
          <a:p>
            <a:r>
              <a:rPr lang="en-US"/>
              <a:t>Click to edit Master title style</a:t>
            </a:r>
            <a:endParaRPr lang="en-GB"/>
          </a:p>
        </p:txBody>
      </p:sp>
      <p:sp>
        <p:nvSpPr>
          <p:cNvPr id="3" name="Text Placeholder 2"/>
          <p:cNvSpPr>
            <a:spLocks noGrp="1"/>
          </p:cNvSpPr>
          <p:nvPr>
            <p:ph type="body" idx="1"/>
          </p:nvPr>
        </p:nvSpPr>
        <p:spPr>
          <a:xfrm>
            <a:off x="964051" y="2906568"/>
            <a:ext cx="10362045" cy="1500909"/>
          </a:xfrm>
        </p:spPr>
        <p:txBody>
          <a:bodyPr anchor="b"/>
          <a:lstStyle>
            <a:lvl1pPr marL="0" indent="0">
              <a:buNone/>
              <a:defRPr sz="1800"/>
            </a:lvl1pPr>
            <a:lvl2pPr marL="415428" indent="0">
              <a:buNone/>
              <a:defRPr sz="1600"/>
            </a:lvl2pPr>
            <a:lvl3pPr marL="830858" indent="0">
              <a:buNone/>
              <a:defRPr sz="1500"/>
            </a:lvl3pPr>
            <a:lvl4pPr marL="1246284" indent="0">
              <a:buNone/>
              <a:defRPr sz="1300"/>
            </a:lvl4pPr>
            <a:lvl5pPr marL="1661715" indent="0">
              <a:buNone/>
              <a:defRPr sz="1300"/>
            </a:lvl5pPr>
            <a:lvl6pPr marL="2077143" indent="0">
              <a:buNone/>
              <a:defRPr sz="1300"/>
            </a:lvl6pPr>
            <a:lvl7pPr marL="2492573" indent="0">
              <a:buNone/>
              <a:defRPr sz="1300"/>
            </a:lvl7pPr>
            <a:lvl8pPr marL="2908000" indent="0">
              <a:buNone/>
              <a:defRPr sz="1300"/>
            </a:lvl8pPr>
            <a:lvl9pPr marL="3323429" indent="0">
              <a:buNone/>
              <a:defRPr sz="1300"/>
            </a:lvl9pPr>
          </a:lstStyle>
          <a:p>
            <a:pPr lvl="0"/>
            <a:r>
              <a:rPr lang="en-US"/>
              <a:t>Click to edit Master text styles</a:t>
            </a:r>
          </a:p>
        </p:txBody>
      </p:sp>
      <p:sp>
        <p:nvSpPr>
          <p:cNvPr id="4" name="PAGE NUMBER"/>
          <p:cNvSpPr>
            <a:spLocks noGrp="1" noChangeArrowheads="1"/>
          </p:cNvSpPr>
          <p:nvPr>
            <p:ph type="sldNum" sz="quarter" idx="10"/>
            <p:custDataLst>
              <p:tags r:id="rId1"/>
            </p:custDataLst>
          </p:nvPr>
        </p:nvSpPr>
        <p:spPr/>
        <p:txBody>
          <a:bodyPr/>
          <a:lstStyle>
            <a:lvl1pPr>
              <a:defRPr/>
            </a:lvl1pPr>
          </a:lstStyle>
          <a:p>
            <a:pPr>
              <a:defRPr/>
            </a:pPr>
            <a:fld id="{388C588D-4211-41C0-A68B-5A0D5AD37F90}"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2177539554"/>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08006" y="1528334"/>
            <a:ext cx="5474471" cy="4482523"/>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67205" y="1528334"/>
            <a:ext cx="5476393" cy="4482523"/>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PAGE NUMBER"/>
          <p:cNvSpPr>
            <a:spLocks noGrp="1" noChangeArrowheads="1"/>
          </p:cNvSpPr>
          <p:nvPr>
            <p:ph type="sldNum" sz="quarter" idx="10"/>
            <p:custDataLst>
              <p:tags r:id="rId1"/>
            </p:custDataLst>
          </p:nvPr>
        </p:nvSpPr>
        <p:spPr/>
        <p:txBody>
          <a:bodyPr/>
          <a:lstStyle>
            <a:lvl1pPr>
              <a:defRPr/>
            </a:lvl1pPr>
          </a:lstStyle>
          <a:p>
            <a:pPr>
              <a:defRPr/>
            </a:pPr>
            <a:fld id="{E11E7C2F-4CF9-4F38-B5CB-96F166B80B25}"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125764471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991" y="274205"/>
            <a:ext cx="10972031"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986" y="1535550"/>
            <a:ext cx="5385953" cy="639330"/>
          </a:xfrm>
        </p:spPr>
        <p:txBody>
          <a:bodyPr anchor="b"/>
          <a:lstStyle>
            <a:lvl1pPr marL="0" indent="0">
              <a:buNone/>
              <a:defRPr sz="2200" b="1"/>
            </a:lvl1pPr>
            <a:lvl2pPr marL="415428" indent="0">
              <a:buNone/>
              <a:defRPr sz="1800" b="1"/>
            </a:lvl2pPr>
            <a:lvl3pPr marL="830858" indent="0">
              <a:buNone/>
              <a:defRPr sz="1600" b="1"/>
            </a:lvl3pPr>
            <a:lvl4pPr marL="1246284" indent="0">
              <a:buNone/>
              <a:defRPr sz="1500" b="1"/>
            </a:lvl4pPr>
            <a:lvl5pPr marL="1661715" indent="0">
              <a:buNone/>
              <a:defRPr sz="1500" b="1"/>
            </a:lvl5pPr>
            <a:lvl6pPr marL="2077143" indent="0">
              <a:buNone/>
              <a:defRPr sz="1500" b="1"/>
            </a:lvl6pPr>
            <a:lvl7pPr marL="2492573" indent="0">
              <a:buNone/>
              <a:defRPr sz="1500" b="1"/>
            </a:lvl7pPr>
            <a:lvl8pPr marL="2908000" indent="0">
              <a:buNone/>
              <a:defRPr sz="1500" b="1"/>
            </a:lvl8pPr>
            <a:lvl9pPr marL="3323429" indent="0">
              <a:buNone/>
              <a:defRPr sz="1500" b="1"/>
            </a:lvl9pPr>
          </a:lstStyle>
          <a:p>
            <a:pPr lvl="0"/>
            <a:r>
              <a:rPr lang="en-US"/>
              <a:t>Click to edit Master text styles</a:t>
            </a:r>
          </a:p>
        </p:txBody>
      </p:sp>
      <p:sp>
        <p:nvSpPr>
          <p:cNvPr id="4" name="Content Placeholder 3"/>
          <p:cNvSpPr>
            <a:spLocks noGrp="1"/>
          </p:cNvSpPr>
          <p:nvPr>
            <p:ph sz="half" idx="2"/>
          </p:nvPr>
        </p:nvSpPr>
        <p:spPr>
          <a:xfrm>
            <a:off x="609986" y="2174879"/>
            <a:ext cx="5385953" cy="3951432"/>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4142" y="1535550"/>
            <a:ext cx="5387879" cy="639330"/>
          </a:xfrm>
        </p:spPr>
        <p:txBody>
          <a:bodyPr anchor="b"/>
          <a:lstStyle>
            <a:lvl1pPr marL="0" indent="0">
              <a:buNone/>
              <a:defRPr sz="2200" b="1"/>
            </a:lvl1pPr>
            <a:lvl2pPr marL="415428" indent="0">
              <a:buNone/>
              <a:defRPr sz="1800" b="1"/>
            </a:lvl2pPr>
            <a:lvl3pPr marL="830858" indent="0">
              <a:buNone/>
              <a:defRPr sz="1600" b="1"/>
            </a:lvl3pPr>
            <a:lvl4pPr marL="1246284" indent="0">
              <a:buNone/>
              <a:defRPr sz="1500" b="1"/>
            </a:lvl4pPr>
            <a:lvl5pPr marL="1661715" indent="0">
              <a:buNone/>
              <a:defRPr sz="1500" b="1"/>
            </a:lvl5pPr>
            <a:lvl6pPr marL="2077143" indent="0">
              <a:buNone/>
              <a:defRPr sz="1500" b="1"/>
            </a:lvl6pPr>
            <a:lvl7pPr marL="2492573" indent="0">
              <a:buNone/>
              <a:defRPr sz="1500" b="1"/>
            </a:lvl7pPr>
            <a:lvl8pPr marL="2908000" indent="0">
              <a:buNone/>
              <a:defRPr sz="1500" b="1"/>
            </a:lvl8pPr>
            <a:lvl9pPr marL="3323429" indent="0">
              <a:buNone/>
              <a:defRPr sz="1500" b="1"/>
            </a:lvl9pPr>
          </a:lstStyle>
          <a:p>
            <a:pPr lvl="0"/>
            <a:r>
              <a:rPr lang="en-US"/>
              <a:t>Click to edit Master text styles</a:t>
            </a:r>
          </a:p>
        </p:txBody>
      </p:sp>
      <p:sp>
        <p:nvSpPr>
          <p:cNvPr id="6" name="Content Placeholder 5"/>
          <p:cNvSpPr>
            <a:spLocks noGrp="1"/>
          </p:cNvSpPr>
          <p:nvPr>
            <p:ph sz="quarter" idx="4"/>
          </p:nvPr>
        </p:nvSpPr>
        <p:spPr>
          <a:xfrm>
            <a:off x="6194142" y="2174879"/>
            <a:ext cx="5387879" cy="3951432"/>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PAGE NUMBER"/>
          <p:cNvSpPr>
            <a:spLocks noGrp="1" noChangeArrowheads="1"/>
          </p:cNvSpPr>
          <p:nvPr>
            <p:ph type="sldNum" sz="quarter" idx="10"/>
            <p:custDataLst>
              <p:tags r:id="rId1"/>
            </p:custDataLst>
          </p:nvPr>
        </p:nvSpPr>
        <p:spPr/>
        <p:txBody>
          <a:bodyPr/>
          <a:lstStyle>
            <a:lvl1pPr>
              <a:defRPr/>
            </a:lvl1pPr>
          </a:lstStyle>
          <a:p>
            <a:pPr>
              <a:defRPr/>
            </a:pPr>
            <a:fld id="{8C25A236-E51A-4566-86A3-B0D17AEBE71B}"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108158919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PAGE NUMBER"/>
          <p:cNvSpPr>
            <a:spLocks noGrp="1" noChangeArrowheads="1"/>
          </p:cNvSpPr>
          <p:nvPr>
            <p:ph type="sldNum" sz="quarter" idx="10"/>
            <p:custDataLst>
              <p:tags r:id="rId1"/>
            </p:custDataLst>
          </p:nvPr>
        </p:nvSpPr>
        <p:spPr/>
        <p:txBody>
          <a:bodyPr/>
          <a:lstStyle>
            <a:lvl1pPr>
              <a:defRPr/>
            </a:lvl1pPr>
          </a:lstStyle>
          <a:p>
            <a:pPr>
              <a:defRPr/>
            </a:pPr>
            <a:fld id="{639360B2-2FB2-422E-A806-991C27AC33E9}"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72314416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AGE NUMBER"/>
          <p:cNvSpPr>
            <a:spLocks noGrp="1" noChangeArrowheads="1"/>
          </p:cNvSpPr>
          <p:nvPr>
            <p:ph type="sldNum" sz="quarter" idx="10"/>
            <p:custDataLst>
              <p:tags r:id="rId1"/>
            </p:custDataLst>
          </p:nvPr>
        </p:nvSpPr>
        <p:spPr/>
        <p:txBody>
          <a:bodyPr/>
          <a:lstStyle>
            <a:lvl1pPr>
              <a:defRPr/>
            </a:lvl1pPr>
          </a:lstStyle>
          <a:p>
            <a:pPr>
              <a:defRPr/>
            </a:pPr>
            <a:fld id="{56A140ED-F79E-4F42-9606-D6D68942B9E9}"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326507349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992" y="272767"/>
            <a:ext cx="4010121" cy="1161761"/>
          </a:xfrm>
        </p:spPr>
        <p:txBody>
          <a:bodyPr/>
          <a:lstStyle>
            <a:lvl1pPr algn="l">
              <a:defRPr sz="1800" b="1"/>
            </a:lvl1pPr>
          </a:lstStyle>
          <a:p>
            <a:r>
              <a:rPr lang="en-US"/>
              <a:t>Click to edit Master title style</a:t>
            </a:r>
            <a:endParaRPr lang="en-GB"/>
          </a:p>
        </p:txBody>
      </p:sp>
      <p:sp>
        <p:nvSpPr>
          <p:cNvPr id="3" name="Content Placeholder 2"/>
          <p:cNvSpPr>
            <a:spLocks noGrp="1"/>
          </p:cNvSpPr>
          <p:nvPr>
            <p:ph idx="1"/>
          </p:nvPr>
        </p:nvSpPr>
        <p:spPr>
          <a:xfrm>
            <a:off x="4766349" y="272767"/>
            <a:ext cx="6815667" cy="5853545"/>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992" y="1434528"/>
            <a:ext cx="4010121" cy="4691785"/>
          </a:xfrm>
        </p:spPr>
        <p:txBody>
          <a:bodyPr/>
          <a:lstStyle>
            <a:lvl1pPr marL="0" indent="0">
              <a:buNone/>
              <a:defRPr sz="1300"/>
            </a:lvl1pPr>
            <a:lvl2pPr marL="415428" indent="0">
              <a:buNone/>
              <a:defRPr sz="1100"/>
            </a:lvl2pPr>
            <a:lvl3pPr marL="830858" indent="0">
              <a:buNone/>
              <a:defRPr sz="900"/>
            </a:lvl3pPr>
            <a:lvl4pPr marL="1246284" indent="0">
              <a:buNone/>
              <a:defRPr sz="800"/>
            </a:lvl4pPr>
            <a:lvl5pPr marL="1661715" indent="0">
              <a:buNone/>
              <a:defRPr sz="800"/>
            </a:lvl5pPr>
            <a:lvl6pPr marL="2077143" indent="0">
              <a:buNone/>
              <a:defRPr sz="800"/>
            </a:lvl6pPr>
            <a:lvl7pPr marL="2492573" indent="0">
              <a:buNone/>
              <a:defRPr sz="800"/>
            </a:lvl7pPr>
            <a:lvl8pPr marL="2908000" indent="0">
              <a:buNone/>
              <a:defRPr sz="800"/>
            </a:lvl8pPr>
            <a:lvl9pPr marL="3323429" indent="0">
              <a:buNone/>
              <a:defRPr sz="800"/>
            </a:lvl9pPr>
          </a:lstStyle>
          <a:p>
            <a:pPr lvl="0"/>
            <a:r>
              <a:rPr lang="en-US"/>
              <a:t>Click to edit Master text styles</a:t>
            </a:r>
          </a:p>
        </p:txBody>
      </p:sp>
      <p:sp>
        <p:nvSpPr>
          <p:cNvPr id="5" name="PAGE NUMBER"/>
          <p:cNvSpPr>
            <a:spLocks noGrp="1" noChangeArrowheads="1"/>
          </p:cNvSpPr>
          <p:nvPr>
            <p:ph type="sldNum" sz="quarter" idx="10"/>
            <p:custDataLst>
              <p:tags r:id="rId1"/>
            </p:custDataLst>
          </p:nvPr>
        </p:nvSpPr>
        <p:spPr/>
        <p:txBody>
          <a:bodyPr/>
          <a:lstStyle>
            <a:lvl1pPr>
              <a:defRPr/>
            </a:lvl1pPr>
          </a:lstStyle>
          <a:p>
            <a:pPr>
              <a:defRPr/>
            </a:pPr>
            <a:fld id="{B158C724-44F4-4288-883E-FE3C21A1E618}"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305650720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916" y="4800026"/>
            <a:ext cx="7315969" cy="567171"/>
          </a:xfrm>
        </p:spPr>
        <p:txBody>
          <a:bodyPr/>
          <a:lstStyle>
            <a:lvl1pPr algn="l">
              <a:defRPr sz="1800" b="1"/>
            </a:lvl1pPr>
          </a:lstStyle>
          <a:p>
            <a:r>
              <a:rPr lang="en-US"/>
              <a:t>Click to edit Master title style</a:t>
            </a:r>
            <a:endParaRPr lang="en-GB"/>
          </a:p>
        </p:txBody>
      </p:sp>
      <p:sp>
        <p:nvSpPr>
          <p:cNvPr id="3" name="Picture Placeholder 2"/>
          <p:cNvSpPr>
            <a:spLocks noGrp="1"/>
          </p:cNvSpPr>
          <p:nvPr>
            <p:ph type="pic" idx="1"/>
          </p:nvPr>
        </p:nvSpPr>
        <p:spPr>
          <a:xfrm>
            <a:off x="2389916" y="613356"/>
            <a:ext cx="7315969" cy="4114511"/>
          </a:xfrm>
        </p:spPr>
        <p:txBody>
          <a:bodyPr/>
          <a:lstStyle>
            <a:lvl1pPr marL="0" indent="0">
              <a:buNone/>
              <a:defRPr sz="2900"/>
            </a:lvl1pPr>
            <a:lvl2pPr marL="415428" indent="0">
              <a:buNone/>
              <a:defRPr sz="2500"/>
            </a:lvl2pPr>
            <a:lvl3pPr marL="830858" indent="0">
              <a:buNone/>
              <a:defRPr sz="2200"/>
            </a:lvl3pPr>
            <a:lvl4pPr marL="1246284" indent="0">
              <a:buNone/>
              <a:defRPr sz="1800"/>
            </a:lvl4pPr>
            <a:lvl5pPr marL="1661715" indent="0">
              <a:buNone/>
              <a:defRPr sz="1800"/>
            </a:lvl5pPr>
            <a:lvl6pPr marL="2077143" indent="0">
              <a:buNone/>
              <a:defRPr sz="1800"/>
            </a:lvl6pPr>
            <a:lvl7pPr marL="2492573" indent="0">
              <a:buNone/>
              <a:defRPr sz="1800"/>
            </a:lvl7pPr>
            <a:lvl8pPr marL="2908000" indent="0">
              <a:buNone/>
              <a:defRPr sz="1800"/>
            </a:lvl8pPr>
            <a:lvl9pPr marL="3323429" indent="0">
              <a:buNone/>
              <a:defRPr sz="1800"/>
            </a:lvl9pPr>
          </a:lstStyle>
          <a:p>
            <a:pPr lvl="0"/>
            <a:endParaRPr lang="en-GB" noProof="0"/>
          </a:p>
        </p:txBody>
      </p:sp>
      <p:sp>
        <p:nvSpPr>
          <p:cNvPr id="4" name="Text Placeholder 3"/>
          <p:cNvSpPr>
            <a:spLocks noGrp="1"/>
          </p:cNvSpPr>
          <p:nvPr>
            <p:ph type="body" sz="half" idx="2"/>
          </p:nvPr>
        </p:nvSpPr>
        <p:spPr>
          <a:xfrm>
            <a:off x="2389916" y="5367199"/>
            <a:ext cx="7315969" cy="805295"/>
          </a:xfrm>
        </p:spPr>
        <p:txBody>
          <a:bodyPr/>
          <a:lstStyle>
            <a:lvl1pPr marL="0" indent="0">
              <a:buNone/>
              <a:defRPr sz="1300"/>
            </a:lvl1pPr>
            <a:lvl2pPr marL="415428" indent="0">
              <a:buNone/>
              <a:defRPr sz="1100"/>
            </a:lvl2pPr>
            <a:lvl3pPr marL="830858" indent="0">
              <a:buNone/>
              <a:defRPr sz="900"/>
            </a:lvl3pPr>
            <a:lvl4pPr marL="1246284" indent="0">
              <a:buNone/>
              <a:defRPr sz="800"/>
            </a:lvl4pPr>
            <a:lvl5pPr marL="1661715" indent="0">
              <a:buNone/>
              <a:defRPr sz="800"/>
            </a:lvl5pPr>
            <a:lvl6pPr marL="2077143" indent="0">
              <a:buNone/>
              <a:defRPr sz="800"/>
            </a:lvl6pPr>
            <a:lvl7pPr marL="2492573" indent="0">
              <a:buNone/>
              <a:defRPr sz="800"/>
            </a:lvl7pPr>
            <a:lvl8pPr marL="2908000" indent="0">
              <a:buNone/>
              <a:defRPr sz="800"/>
            </a:lvl8pPr>
            <a:lvl9pPr marL="3323429" indent="0">
              <a:buNone/>
              <a:defRPr sz="800"/>
            </a:lvl9pPr>
          </a:lstStyle>
          <a:p>
            <a:pPr lvl="0"/>
            <a:r>
              <a:rPr lang="en-US"/>
              <a:t>Click to edit Master text styles</a:t>
            </a:r>
          </a:p>
        </p:txBody>
      </p:sp>
      <p:sp>
        <p:nvSpPr>
          <p:cNvPr id="5" name="PAGE NUMBER"/>
          <p:cNvSpPr>
            <a:spLocks noGrp="1" noChangeArrowheads="1"/>
          </p:cNvSpPr>
          <p:nvPr>
            <p:ph type="sldNum" sz="quarter" idx="10"/>
            <p:custDataLst>
              <p:tags r:id="rId1"/>
            </p:custDataLst>
          </p:nvPr>
        </p:nvSpPr>
        <p:spPr/>
        <p:txBody>
          <a:bodyPr/>
          <a:lstStyle>
            <a:lvl1pPr>
              <a:defRPr/>
            </a:lvl1pPr>
          </a:lstStyle>
          <a:p>
            <a:pPr>
              <a:defRPr/>
            </a:pPr>
            <a:fld id="{F741FD2D-151B-4EBF-84AE-7CB5AFC5E53E}"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3931615737"/>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AGE NUMBER"/>
          <p:cNvSpPr>
            <a:spLocks noGrp="1" noChangeArrowheads="1"/>
          </p:cNvSpPr>
          <p:nvPr>
            <p:ph type="sldNum" sz="quarter" idx="10"/>
            <p:custDataLst>
              <p:tags r:id="rId1"/>
            </p:custDataLst>
          </p:nvPr>
        </p:nvSpPr>
        <p:spPr/>
        <p:txBody>
          <a:bodyPr/>
          <a:lstStyle>
            <a:lvl1pPr>
              <a:defRPr/>
            </a:lvl1pPr>
          </a:lstStyle>
          <a:p>
            <a:pPr>
              <a:defRPr/>
            </a:pPr>
            <a:fld id="{6E64B214-DD35-439B-8C8C-04D01F5B21C3}"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1771413885"/>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1143" y="4"/>
            <a:ext cx="2782455" cy="601085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08001" y="4"/>
            <a:ext cx="8168409" cy="601085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AGE NUMBER"/>
          <p:cNvSpPr>
            <a:spLocks noGrp="1" noChangeArrowheads="1"/>
          </p:cNvSpPr>
          <p:nvPr>
            <p:ph type="sldNum" sz="quarter" idx="10"/>
            <p:custDataLst>
              <p:tags r:id="rId1"/>
            </p:custDataLst>
          </p:nvPr>
        </p:nvSpPr>
        <p:spPr/>
        <p:txBody>
          <a:bodyPr/>
          <a:lstStyle>
            <a:lvl1pPr>
              <a:defRPr/>
            </a:lvl1pPr>
          </a:lstStyle>
          <a:p>
            <a:pPr>
              <a:defRPr/>
            </a:pPr>
            <a:fld id="{457A93EC-4A62-41D4-BEC9-60AC55865865}"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84777867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236566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able Placeholder 2"/>
          <p:cNvSpPr>
            <a:spLocks noGrp="1"/>
          </p:cNvSpPr>
          <p:nvPr>
            <p:ph type="tbl" idx="1"/>
          </p:nvPr>
        </p:nvSpPr>
        <p:spPr/>
        <p:txBody>
          <a:bodyPr/>
          <a:lstStyle/>
          <a:p>
            <a:pPr lvl="0"/>
            <a:endParaRPr lang="en-US" noProof="0"/>
          </a:p>
        </p:txBody>
      </p:sp>
      <p:sp>
        <p:nvSpPr>
          <p:cNvPr id="4" name="PAGE NUMBER"/>
          <p:cNvSpPr>
            <a:spLocks noGrp="1" noChangeArrowheads="1"/>
          </p:cNvSpPr>
          <p:nvPr>
            <p:ph type="sldNum" sz="quarter" idx="10"/>
            <p:custDataLst>
              <p:tags r:id="rId1"/>
            </p:custDataLst>
          </p:nvPr>
        </p:nvSpPr>
        <p:spPr/>
        <p:txBody>
          <a:bodyPr/>
          <a:lstStyle>
            <a:lvl1pPr>
              <a:defRPr/>
            </a:lvl1pPr>
          </a:lstStyle>
          <a:p>
            <a:pPr>
              <a:defRPr/>
            </a:pPr>
            <a:fld id="{E7482904-3C6C-45CA-88B5-2891917F5ED0}" type="slidenum">
              <a:rPr lang="zh-TW" altLang="en-GB">
                <a:solidFill>
                  <a:srgbClr val="000000"/>
                </a:solidFill>
              </a:rPr>
              <a:pPr>
                <a:defRPr/>
              </a:pPr>
              <a:t>‹#›</a:t>
            </a:fld>
            <a:endParaRPr lang="en-GB" altLang="zh-TW">
              <a:solidFill>
                <a:srgbClr val="000000"/>
              </a:solidFill>
            </a:endParaRPr>
          </a:p>
        </p:txBody>
      </p:sp>
    </p:spTree>
    <p:extLst>
      <p:ext uri="{BB962C8B-B14F-4D97-AF65-F5344CB8AC3E}">
        <p14:creationId xmlns:p14="http://schemas.microsoft.com/office/powerpoint/2010/main" val="3299753951"/>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3" name="Slide Number Textbox" hidden="1"/>
          <p:cNvSpPr txBox="1"/>
          <p:nvPr userDrawn="1"/>
        </p:nvSpPr>
        <p:spPr>
          <a:xfrm>
            <a:off x="11161223" y="6234571"/>
            <a:ext cx="498764" cy="349136"/>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6"/>
            <a:ext cx="11139055" cy="856211"/>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spTree>
    <p:extLst>
      <p:ext uri="{BB962C8B-B14F-4D97-AF65-F5344CB8AC3E}">
        <p14:creationId xmlns:p14="http://schemas.microsoft.com/office/powerpoint/2010/main" val="2744952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8972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29192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150621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85867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24-Aug-21</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22529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ags" Target="../tags/tag142.xml"/><Relationship Id="rId3" Type="http://schemas.openxmlformats.org/officeDocument/2006/relationships/slideLayout" Target="../slideLayouts/slideLayout31.xml"/><Relationship Id="rId21" Type="http://schemas.openxmlformats.org/officeDocument/2006/relationships/image" Target="../media/image1.emf"/><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tags" Target="../tags/tag141.xml"/><Relationship Id="rId2" Type="http://schemas.openxmlformats.org/officeDocument/2006/relationships/slideLayout" Target="../slideLayouts/slideLayout30.xml"/><Relationship Id="rId16" Type="http://schemas.openxmlformats.org/officeDocument/2006/relationships/tags" Target="../tags/tag140.xml"/><Relationship Id="rId20" Type="http://schemas.openxmlformats.org/officeDocument/2006/relationships/tags" Target="../tags/tag14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ags" Target="../tags/tag139.xml"/><Relationship Id="rId10" Type="http://schemas.openxmlformats.org/officeDocument/2006/relationships/slideLayout" Target="../slideLayouts/slideLayout38.xml"/><Relationship Id="rId19" Type="http://schemas.openxmlformats.org/officeDocument/2006/relationships/tags" Target="../tags/tag14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24-Aug-21</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120713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34054189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PAGE HEADING"/>
          <p:cNvSpPr>
            <a:spLocks noGrp="1" noChangeArrowheads="1"/>
          </p:cNvSpPr>
          <p:nvPr>
            <p:ph type="title"/>
            <p:custDataLst>
              <p:tags r:id="rId15"/>
            </p:custDataLst>
          </p:nvPr>
        </p:nvSpPr>
        <p:spPr bwMode="black">
          <a:xfrm>
            <a:off x="508000" y="1"/>
            <a:ext cx="11135592" cy="85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en-GB" altLang="zh-TW"/>
              <a:t>Click to edit Master title style</a:t>
            </a:r>
          </a:p>
        </p:txBody>
      </p:sp>
      <p:sp>
        <p:nvSpPr>
          <p:cNvPr id="1027" name="BODY TEXT"/>
          <p:cNvSpPr>
            <a:spLocks noGrp="1" noChangeArrowheads="1"/>
          </p:cNvSpPr>
          <p:nvPr>
            <p:ph type="body" idx="1"/>
            <p:custDataLst>
              <p:tags r:id="rId16"/>
            </p:custDataLst>
          </p:nvPr>
        </p:nvSpPr>
        <p:spPr bwMode="gray">
          <a:xfrm>
            <a:off x="508000" y="1528334"/>
            <a:ext cx="11135592" cy="4482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zh-TW"/>
              <a:t>First Level</a:t>
            </a:r>
          </a:p>
          <a:p>
            <a:pPr lvl="1"/>
            <a:r>
              <a:rPr lang="en-GB" altLang="zh-TW"/>
              <a:t>Second level</a:t>
            </a:r>
          </a:p>
          <a:p>
            <a:pPr lvl="2"/>
            <a:r>
              <a:rPr lang="en-GB" altLang="zh-TW"/>
              <a:t>Third Level</a:t>
            </a:r>
          </a:p>
          <a:p>
            <a:pPr lvl="3"/>
            <a:r>
              <a:rPr lang="en-GB" altLang="zh-TW"/>
              <a:t>Fourth Level</a:t>
            </a:r>
          </a:p>
          <a:p>
            <a:pPr lvl="4"/>
            <a:r>
              <a:rPr lang="en-GB" altLang="zh-TW"/>
              <a:t>Fifth Level</a:t>
            </a:r>
          </a:p>
        </p:txBody>
      </p:sp>
      <p:sp>
        <p:nvSpPr>
          <p:cNvPr id="1028" name="THIN BLUE LINE"/>
          <p:cNvSpPr>
            <a:spLocks noChangeShapeType="1"/>
          </p:cNvSpPr>
          <p:nvPr>
            <p:custDataLst>
              <p:tags r:id="rId17"/>
            </p:custDataLst>
          </p:nvPr>
        </p:nvSpPr>
        <p:spPr bwMode="gray">
          <a:xfrm>
            <a:off x="508000" y="938068"/>
            <a:ext cx="11135592" cy="0"/>
          </a:xfrm>
          <a:prstGeom prst="line">
            <a:avLst/>
          </a:prstGeom>
          <a:noFill/>
          <a:ln w="254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3085" tIns="41543" rIns="83085" bIns="41543" anchor="ctr"/>
          <a:lstStyle/>
          <a:p>
            <a:pPr defTabSz="914036" eaLnBrk="0" fontAlgn="base" hangingPunct="0">
              <a:spcBef>
                <a:spcPct val="50000"/>
              </a:spcBef>
              <a:spcAft>
                <a:spcPct val="0"/>
              </a:spcAft>
            </a:pPr>
            <a:endParaRPr lang="en-US" sz="1800">
              <a:solidFill>
                <a:srgbClr val="000000"/>
              </a:solidFill>
            </a:endParaRPr>
          </a:p>
        </p:txBody>
      </p:sp>
      <p:sp>
        <p:nvSpPr>
          <p:cNvPr id="114695" name="PAGE NUMBER"/>
          <p:cNvSpPr>
            <a:spLocks noGrp="1" noChangeArrowheads="1"/>
          </p:cNvSpPr>
          <p:nvPr>
            <p:ph type="sldNum" sz="quarter" idx="4"/>
            <p:custDataLst>
              <p:tags r:id="rId18"/>
            </p:custDataLst>
          </p:nvPr>
        </p:nvSpPr>
        <p:spPr bwMode="black">
          <a:xfrm>
            <a:off x="11156758" y="6231665"/>
            <a:ext cx="500303" cy="344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bodyPr>
          <a:lstStyle>
            <a:lvl1pPr algn="r" defTabSz="914520">
              <a:spcBef>
                <a:spcPct val="0"/>
              </a:spcBef>
              <a:defRPr sz="600"/>
            </a:lvl1pPr>
          </a:lstStyle>
          <a:p>
            <a:pPr eaLnBrk="0" fontAlgn="base" hangingPunct="0">
              <a:spcAft>
                <a:spcPct val="0"/>
              </a:spcAft>
              <a:defRPr/>
            </a:pPr>
            <a:fld id="{4095014F-DDCA-4CE4-A280-4F78942D872E}" type="slidenum">
              <a:rPr lang="zh-TW" altLang="en-GB">
                <a:solidFill>
                  <a:srgbClr val="000000"/>
                </a:solidFill>
              </a:rPr>
              <a:pPr eaLnBrk="0" fontAlgn="base" hangingPunct="0">
                <a:spcAft>
                  <a:spcPct val="0"/>
                </a:spcAft>
                <a:defRPr/>
              </a:pPr>
              <a:t>‹#›</a:t>
            </a:fld>
            <a:endParaRPr lang="en-GB" altLang="zh-TW">
              <a:solidFill>
                <a:srgbClr val="000000"/>
              </a:solidFill>
            </a:endParaRPr>
          </a:p>
        </p:txBody>
      </p:sp>
      <p:sp>
        <p:nvSpPr>
          <p:cNvPr id="1030" name="DOCUMENT ID" hidden="1"/>
          <p:cNvSpPr>
            <a:spLocks noChangeArrowheads="1"/>
          </p:cNvSpPr>
          <p:nvPr>
            <p:custDataLst>
              <p:tags r:id="rId19"/>
            </p:custDataLst>
          </p:nvPr>
        </p:nvSpPr>
        <p:spPr bwMode="auto">
          <a:xfrm>
            <a:off x="2778613" y="385331"/>
            <a:ext cx="8864985" cy="837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a:solidFill>
                  <a:schemeClr val="tx1"/>
                </a:solidFill>
                <a:latin typeface="Frutiger 55 Roman" pitchFamily="34" charset="0"/>
                <a:ea typeface="Arial Unicode MS" pitchFamily="34" charset="-128"/>
                <a:cs typeface="Arial Unicode MS" pitchFamily="34" charset="-128"/>
              </a:defRPr>
            </a:lvl1pPr>
            <a:lvl2pPr marL="742950" indent="-285750">
              <a:defRPr>
                <a:solidFill>
                  <a:schemeClr val="tx1"/>
                </a:solidFill>
                <a:latin typeface="Frutiger 55 Roman" pitchFamily="34" charset="0"/>
                <a:ea typeface="Arial Unicode MS" pitchFamily="34" charset="-128"/>
                <a:cs typeface="Arial Unicode MS" pitchFamily="34" charset="-128"/>
              </a:defRPr>
            </a:lvl2pPr>
            <a:lvl3pPr marL="1143000" indent="-228600">
              <a:defRPr>
                <a:solidFill>
                  <a:schemeClr val="tx1"/>
                </a:solidFill>
                <a:latin typeface="Frutiger 55 Roman" pitchFamily="34" charset="0"/>
                <a:ea typeface="Arial Unicode MS" pitchFamily="34" charset="-128"/>
                <a:cs typeface="Arial Unicode MS" pitchFamily="34" charset="-128"/>
              </a:defRPr>
            </a:lvl3pPr>
            <a:lvl4pPr marL="1600200" indent="-228600">
              <a:defRPr>
                <a:solidFill>
                  <a:schemeClr val="tx1"/>
                </a:solidFill>
                <a:latin typeface="Frutiger 55 Roman" pitchFamily="34" charset="0"/>
                <a:ea typeface="Arial Unicode MS" pitchFamily="34" charset="-128"/>
                <a:cs typeface="Arial Unicode MS" pitchFamily="34" charset="-128"/>
              </a:defRPr>
            </a:lvl4pPr>
            <a:lvl5pPr marL="2057400" indent="-228600">
              <a:defRPr>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9pPr>
          </a:lstStyle>
          <a:p>
            <a:pPr algn="r" defTabSz="914036" eaLnBrk="0" fontAlgn="base" hangingPunct="0">
              <a:spcBef>
                <a:spcPct val="0"/>
              </a:spcBef>
              <a:spcAft>
                <a:spcPct val="0"/>
              </a:spcAft>
              <a:defRPr/>
            </a:pPr>
            <a:r>
              <a:rPr lang="en-US" altLang="zh-TW" sz="500" noProof="1">
                <a:solidFill>
                  <a:srgbClr val="FFFFFF"/>
                </a:solidFill>
                <a:cs typeface="Times New Roman" pitchFamily="18" charset="0"/>
              </a:rPr>
              <a:t>C:\Program Files\UBS\Pres\Templates\PresPrintOnScreen.pot</a:t>
            </a:r>
            <a:endParaRPr lang="en-US" altLang="zh-TW" sz="2200" noProof="1">
              <a:solidFill>
                <a:srgbClr val="FFFFFF"/>
              </a:solidFill>
              <a:cs typeface="Times New Roman" pitchFamily="18" charset="0"/>
            </a:endParaRPr>
          </a:p>
        </p:txBody>
      </p:sp>
      <p:pic>
        <p:nvPicPr>
          <p:cNvPr id="9" name="Picture 8">
            <a:extLst>
              <a:ext uri="{FF2B5EF4-FFF2-40B4-BE49-F238E27FC236}">
                <a16:creationId xmlns:a16="http://schemas.microsoft.com/office/drawing/2014/main" id="{A5137A71-78C8-4B7C-AFAD-432FF8C6CB84}"/>
              </a:ext>
            </a:extLst>
          </p:cNvPr>
          <p:cNvPicPr>
            <a:picLocks noChangeAspect="1"/>
          </p:cNvPicPr>
          <p:nvPr userDrawn="1">
            <p:custDataLst>
              <p:tags r:id="rId20"/>
            </p:custDataLst>
          </p:nvPr>
        </p:nvPicPr>
        <p:blipFill>
          <a:blip r:embed="rId21">
            <a:extLst>
              <a:ext uri="{28A0092B-C50C-407E-A947-70E740481C1C}">
                <a14:useLocalDpi xmlns:a14="http://schemas.microsoft.com/office/drawing/2010/main" val="0"/>
              </a:ext>
            </a:extLst>
          </a:blip>
          <a:stretch>
            <a:fillRect/>
          </a:stretch>
        </p:blipFill>
        <p:spPr>
          <a:xfrm>
            <a:off x="509539" y="6231665"/>
            <a:ext cx="1055319" cy="349208"/>
          </a:xfrm>
          <a:prstGeom prst="rect">
            <a:avLst/>
          </a:prstGeom>
        </p:spPr>
      </p:pic>
    </p:spTree>
    <p:extLst>
      <p:ext uri="{BB962C8B-B14F-4D97-AF65-F5344CB8AC3E}">
        <p14:creationId xmlns:p14="http://schemas.microsoft.com/office/powerpoint/2010/main" val="260228356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transition/>
  <p:hf hdr="0" ftr="0" dt="0"/>
  <p:txStyles>
    <p:titleStyle>
      <a:lvl1pPr algn="l" defTabSz="914520" rtl="0" eaLnBrk="0" fontAlgn="base" hangingPunct="0">
        <a:lnSpc>
          <a:spcPct val="85000"/>
        </a:lnSpc>
        <a:spcBef>
          <a:spcPct val="0"/>
        </a:spcBef>
        <a:spcAft>
          <a:spcPct val="0"/>
        </a:spcAft>
        <a:defRPr sz="2500">
          <a:solidFill>
            <a:schemeClr val="tx1"/>
          </a:solidFill>
          <a:latin typeface="+mj-lt"/>
          <a:ea typeface="+mj-ea"/>
          <a:cs typeface="+mj-cs"/>
        </a:defRPr>
      </a:lvl1pPr>
      <a:lvl2pPr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2pPr>
      <a:lvl3pPr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3pPr>
      <a:lvl4pPr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4pPr>
      <a:lvl5pPr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5pPr>
      <a:lvl6pPr marL="415428"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6pPr>
      <a:lvl7pPr marL="830858"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7pPr>
      <a:lvl8pPr marL="1246284"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8pPr>
      <a:lvl9pPr marL="1661715" algn="l" defTabSz="914520" rtl="0" eaLnBrk="0" fontAlgn="base" hangingPunct="0">
        <a:lnSpc>
          <a:spcPct val="85000"/>
        </a:lnSpc>
        <a:spcBef>
          <a:spcPct val="0"/>
        </a:spcBef>
        <a:spcAft>
          <a:spcPct val="0"/>
        </a:spcAft>
        <a:defRPr sz="2500">
          <a:solidFill>
            <a:schemeClr val="tx1"/>
          </a:solidFill>
          <a:latin typeface="UBSHeadline" pitchFamily="18" charset="0"/>
          <a:ea typeface="Arial Unicode MS" pitchFamily="34" charset="-128"/>
          <a:cs typeface="Arial Unicode MS" pitchFamily="34" charset="-128"/>
        </a:defRPr>
      </a:lvl9pPr>
    </p:titleStyle>
    <p:bodyStyle>
      <a:lvl1pPr marL="207716" indent="-207716" algn="l" defTabSz="914520" rtl="0" eaLnBrk="0" fontAlgn="base" hangingPunct="0">
        <a:spcBef>
          <a:spcPct val="65000"/>
        </a:spcBef>
        <a:spcAft>
          <a:spcPct val="0"/>
        </a:spcAft>
        <a:buClr>
          <a:srgbClr val="E60000"/>
        </a:buClr>
        <a:buFont typeface="Symbol" pitchFamily="18" charset="2"/>
        <a:buChar char="·"/>
        <a:defRPr>
          <a:solidFill>
            <a:schemeClr val="tx1"/>
          </a:solidFill>
          <a:latin typeface="+mn-lt"/>
          <a:ea typeface="+mn-ea"/>
          <a:cs typeface="+mn-cs"/>
        </a:defRPr>
      </a:lvl1pPr>
      <a:lvl2pPr marL="415428" indent="-207716" algn="l" defTabSz="914520" rtl="0" eaLnBrk="0" fontAlgn="base" hangingPunct="0">
        <a:spcBef>
          <a:spcPct val="35000"/>
        </a:spcBef>
        <a:spcAft>
          <a:spcPct val="0"/>
        </a:spcAft>
        <a:buClr>
          <a:schemeClr val="tx1"/>
        </a:buClr>
        <a:buFont typeface="Frutiger 55 Roman" pitchFamily="34" charset="0"/>
        <a:buChar char="–"/>
        <a:defRPr sz="1500">
          <a:solidFill>
            <a:schemeClr val="tx1"/>
          </a:solidFill>
          <a:latin typeface="+mn-lt"/>
          <a:ea typeface="+mn-ea"/>
          <a:cs typeface="+mn-cs"/>
        </a:defRPr>
      </a:lvl2pPr>
      <a:lvl3pPr marL="623143" indent="-207716" algn="l" defTabSz="914520" rtl="0" eaLnBrk="0" fontAlgn="base" hangingPunct="0">
        <a:spcBef>
          <a:spcPct val="35000"/>
        </a:spcBef>
        <a:spcAft>
          <a:spcPct val="0"/>
        </a:spcAft>
        <a:buClr>
          <a:schemeClr val="tx1"/>
        </a:buClr>
        <a:buFont typeface="Frutiger 55 Roman" pitchFamily="34" charset="0"/>
        <a:buChar char="–"/>
        <a:defRPr sz="1500">
          <a:solidFill>
            <a:schemeClr val="tx1"/>
          </a:solidFill>
          <a:latin typeface="+mn-lt"/>
          <a:ea typeface="+mn-ea"/>
          <a:cs typeface="+mn-cs"/>
        </a:defRPr>
      </a:lvl3pPr>
      <a:lvl4pPr marL="830858"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4pPr>
      <a:lvl5pPr marL="1038572"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5pPr>
      <a:lvl6pPr marL="1454000"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6pPr>
      <a:lvl7pPr marL="1869429"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7pPr>
      <a:lvl8pPr marL="2284855"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8pPr>
      <a:lvl9pPr marL="2700286" indent="-207716" algn="l" defTabSz="914520" rtl="0" eaLnBrk="0" fontAlgn="base" hangingPunct="0">
        <a:spcBef>
          <a:spcPct val="15000"/>
        </a:spcBef>
        <a:spcAft>
          <a:spcPct val="0"/>
        </a:spcAft>
        <a:buClr>
          <a:schemeClr val="tx1"/>
        </a:buClr>
        <a:buSzPct val="84000"/>
        <a:buFont typeface="Frutiger 55 Roman" pitchFamily="34" charset="0"/>
        <a:buChar char="–"/>
        <a:defRPr sz="1500">
          <a:solidFill>
            <a:schemeClr val="tx1"/>
          </a:solidFill>
          <a:latin typeface="+mn-lt"/>
          <a:ea typeface="+mn-ea"/>
          <a:cs typeface="+mn-cs"/>
        </a:defRPr>
      </a:lvl9pPr>
    </p:bodyStyle>
    <p:otherStyle>
      <a:defPPr>
        <a:defRPr lang="en-US"/>
      </a:defPPr>
      <a:lvl1pPr marL="0" algn="l" defTabSz="830858" rtl="0" eaLnBrk="1" latinLnBrk="0" hangingPunct="1">
        <a:defRPr sz="1600" kern="1200">
          <a:solidFill>
            <a:schemeClr val="tx1"/>
          </a:solidFill>
          <a:latin typeface="+mn-lt"/>
          <a:ea typeface="+mn-ea"/>
          <a:cs typeface="+mn-cs"/>
        </a:defRPr>
      </a:lvl1pPr>
      <a:lvl2pPr marL="415428" algn="l" defTabSz="830858" rtl="0" eaLnBrk="1" latinLnBrk="0" hangingPunct="1">
        <a:defRPr sz="1600" kern="1200">
          <a:solidFill>
            <a:schemeClr val="tx1"/>
          </a:solidFill>
          <a:latin typeface="+mn-lt"/>
          <a:ea typeface="+mn-ea"/>
          <a:cs typeface="+mn-cs"/>
        </a:defRPr>
      </a:lvl2pPr>
      <a:lvl3pPr marL="830858" algn="l" defTabSz="830858" rtl="0" eaLnBrk="1" latinLnBrk="0" hangingPunct="1">
        <a:defRPr sz="1600" kern="1200">
          <a:solidFill>
            <a:schemeClr val="tx1"/>
          </a:solidFill>
          <a:latin typeface="+mn-lt"/>
          <a:ea typeface="+mn-ea"/>
          <a:cs typeface="+mn-cs"/>
        </a:defRPr>
      </a:lvl3pPr>
      <a:lvl4pPr marL="1246284" algn="l" defTabSz="830858" rtl="0" eaLnBrk="1" latinLnBrk="0" hangingPunct="1">
        <a:defRPr sz="1600" kern="1200">
          <a:solidFill>
            <a:schemeClr val="tx1"/>
          </a:solidFill>
          <a:latin typeface="+mn-lt"/>
          <a:ea typeface="+mn-ea"/>
          <a:cs typeface="+mn-cs"/>
        </a:defRPr>
      </a:lvl4pPr>
      <a:lvl5pPr marL="1661715" algn="l" defTabSz="830858" rtl="0" eaLnBrk="1" latinLnBrk="0" hangingPunct="1">
        <a:defRPr sz="1600" kern="1200">
          <a:solidFill>
            <a:schemeClr val="tx1"/>
          </a:solidFill>
          <a:latin typeface="+mn-lt"/>
          <a:ea typeface="+mn-ea"/>
          <a:cs typeface="+mn-cs"/>
        </a:defRPr>
      </a:lvl5pPr>
      <a:lvl6pPr marL="2077143" algn="l" defTabSz="830858" rtl="0" eaLnBrk="1" latinLnBrk="0" hangingPunct="1">
        <a:defRPr sz="1600" kern="1200">
          <a:solidFill>
            <a:schemeClr val="tx1"/>
          </a:solidFill>
          <a:latin typeface="+mn-lt"/>
          <a:ea typeface="+mn-ea"/>
          <a:cs typeface="+mn-cs"/>
        </a:defRPr>
      </a:lvl6pPr>
      <a:lvl7pPr marL="2492573" algn="l" defTabSz="830858" rtl="0" eaLnBrk="1" latinLnBrk="0" hangingPunct="1">
        <a:defRPr sz="1600" kern="1200">
          <a:solidFill>
            <a:schemeClr val="tx1"/>
          </a:solidFill>
          <a:latin typeface="+mn-lt"/>
          <a:ea typeface="+mn-ea"/>
          <a:cs typeface="+mn-cs"/>
        </a:defRPr>
      </a:lvl7pPr>
      <a:lvl8pPr marL="2908000" algn="l" defTabSz="830858" rtl="0" eaLnBrk="1" latinLnBrk="0" hangingPunct="1">
        <a:defRPr sz="1600" kern="1200">
          <a:solidFill>
            <a:schemeClr val="tx1"/>
          </a:solidFill>
          <a:latin typeface="+mn-lt"/>
          <a:ea typeface="+mn-ea"/>
          <a:cs typeface="+mn-cs"/>
        </a:defRPr>
      </a:lvl8pPr>
      <a:lvl9pPr marL="3323429" algn="l" defTabSz="830858"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15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16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16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tags" Target="../tags/tag164.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6.xml"/><Relationship Id="rId1" Type="http://schemas.openxmlformats.org/officeDocument/2006/relationships/tags" Target="../tags/tag165.xml"/><Relationship Id="rId5" Type="http://schemas.openxmlformats.org/officeDocument/2006/relationships/image" Target="../media/image8.png"/><Relationship Id="rId4"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67.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69.xml"/><Relationship Id="rId1" Type="http://schemas.openxmlformats.org/officeDocument/2006/relationships/tags" Target="../tags/tag168.xml"/><Relationship Id="rId5" Type="http://schemas.openxmlformats.org/officeDocument/2006/relationships/image" Target="../media/image10.pn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ags" Target="../tags/tag170.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567374" y="3851180"/>
            <a:ext cx="9369380" cy="1632911"/>
          </a:xfrm>
        </p:spPr>
        <p:txBody>
          <a:bodyPr/>
          <a:lstStyle/>
          <a:p>
            <a:pPr fontAlgn="base">
              <a:spcBef>
                <a:spcPts val="0"/>
              </a:spcBef>
            </a:pPr>
            <a:r>
              <a:rPr lang="en-GB" sz="1599" b="1" dirty="0">
                <a:latin typeface="Frutiger 45 Light" panose="020B0603020202020204" pitchFamily="34" charset="0"/>
              </a:rPr>
              <a:t>Mark Haefele</a:t>
            </a:r>
            <a:r>
              <a:rPr lang="en-GB" sz="1599" dirty="0">
                <a:latin typeface="Frutiger 45 Light" panose="020B0603020202020204" pitchFamily="34" charset="0"/>
              </a:rPr>
              <a:t>, Chief Investment Officer</a:t>
            </a:r>
          </a:p>
          <a:p>
            <a:pPr fontAlgn="base">
              <a:spcBef>
                <a:spcPts val="0"/>
              </a:spcBef>
            </a:pPr>
            <a:r>
              <a:rPr lang="en-US" sz="1599" b="1" dirty="0">
                <a:latin typeface="Frutiger 45 Light" panose="020B0603020202020204" pitchFamily="34" charset="0"/>
              </a:rPr>
              <a:t>Brian Rose</a:t>
            </a:r>
            <a:r>
              <a:rPr lang="en-US" sz="1599" dirty="0">
                <a:latin typeface="Frutiger 45 Light" panose="020B0603020202020204" pitchFamily="34" charset="0"/>
              </a:rPr>
              <a:t>, Senior Economist Americas</a:t>
            </a:r>
          </a:p>
          <a:p>
            <a:pPr fontAlgn="base">
              <a:spcBef>
                <a:spcPts val="0"/>
              </a:spcBef>
            </a:pPr>
            <a:r>
              <a:rPr lang="en-US" sz="1599" b="1" dirty="0">
                <a:latin typeface="Frutiger 45 Light" panose="020B0603020202020204" pitchFamily="34" charset="0"/>
              </a:rPr>
              <a:t>Lucy </a:t>
            </a:r>
            <a:r>
              <a:rPr lang="en-US" sz="1599" b="1" dirty="0" err="1">
                <a:latin typeface="Frutiger 45 Light" panose="020B0603020202020204" pitchFamily="34" charset="0"/>
              </a:rPr>
              <a:t>Qiu</a:t>
            </a:r>
            <a:r>
              <a:rPr lang="en-US" sz="1599" dirty="0">
                <a:latin typeface="Frutiger 45 Light" panose="020B0603020202020204" pitchFamily="34" charset="0"/>
              </a:rPr>
              <a:t>, Asset Allocation Strategist</a:t>
            </a:r>
          </a:p>
          <a:p>
            <a:pPr fontAlgn="base">
              <a:spcBef>
                <a:spcPts val="0"/>
              </a:spcBef>
            </a:pPr>
            <a:r>
              <a:rPr lang="en-US" sz="1599" b="1" dirty="0">
                <a:latin typeface="Frutiger 45 Light" panose="020B0603020202020204" pitchFamily="34" charset="0"/>
              </a:rPr>
              <a:t>David Lefkowitz</a:t>
            </a:r>
            <a:r>
              <a:rPr lang="en-US" sz="1599" dirty="0">
                <a:latin typeface="Frutiger 45 Light" panose="020B0603020202020204" pitchFamily="34" charset="0"/>
              </a:rPr>
              <a:t>, Head of Equities Americas</a:t>
            </a:r>
            <a:br>
              <a:rPr lang="en-GB" sz="1599" b="1" dirty="0">
                <a:latin typeface="Frutiger 45 Light" panose="020B0603020202020204" pitchFamily="34" charset="0"/>
              </a:rPr>
            </a:br>
            <a:r>
              <a:rPr lang="en-US" sz="1599" b="1" dirty="0">
                <a:latin typeface="Frutiger 45 Light" panose="020B0603020202020204" pitchFamily="34" charset="0"/>
              </a:rPr>
              <a:t>Vincent Heaney, </a:t>
            </a:r>
            <a:r>
              <a:rPr lang="en-GB" sz="1599" dirty="0">
                <a:latin typeface="Frutiger 45 Light" panose="020B0603020202020204" pitchFamily="34" charset="0"/>
              </a:rPr>
              <a:t>Strategist</a:t>
            </a:r>
          </a:p>
          <a:p>
            <a:pPr fontAlgn="base">
              <a:spcBef>
                <a:spcPts val="0"/>
              </a:spcBef>
            </a:pPr>
            <a:endParaRPr lang="en-GB" sz="1599" b="1" dirty="0">
              <a:latin typeface="Frutiger 45 Light" panose="020B0603020202020204" pitchFamily="34" charset="0"/>
            </a:endParaRP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9479"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545" dirty="0"/>
          </a:p>
        </p:txBody>
      </p:sp>
      <p:sp>
        <p:nvSpPr>
          <p:cNvPr id="14" name="Title 4"/>
          <p:cNvSpPr>
            <a:spLocks noGrp="1"/>
          </p:cNvSpPr>
          <p:nvPr>
            <p:ph type="ctrTitle"/>
          </p:nvPr>
        </p:nvSpPr>
        <p:spPr>
          <a:xfrm>
            <a:off x="515137" y="1979117"/>
            <a:ext cx="9932608" cy="855805"/>
          </a:xfrm>
        </p:spPr>
        <p:txBody>
          <a:bodyPr/>
          <a:lstStyle/>
          <a:p>
            <a:r>
              <a:rPr lang="en-US" dirty="0"/>
              <a:t>Our monthly update: The return from orbit</a:t>
            </a:r>
            <a:endParaRPr lang="en-GB" dirty="0"/>
          </a:p>
        </p:txBody>
      </p:sp>
      <p:sp>
        <p:nvSpPr>
          <p:cNvPr id="15" name="Text Placeholder 5"/>
          <p:cNvSpPr>
            <a:spLocks noGrp="1"/>
          </p:cNvSpPr>
          <p:nvPr>
            <p:ph type="body" sz="quarter" idx="12"/>
          </p:nvPr>
        </p:nvSpPr>
        <p:spPr>
          <a:xfrm>
            <a:off x="515137" y="2953488"/>
            <a:ext cx="9932608" cy="311579"/>
          </a:xfrm>
        </p:spPr>
        <p:txBody>
          <a:bodyPr>
            <a:normAutofit fontScale="92500" lnSpcReduction="10000"/>
          </a:bodyPr>
          <a:lstStyle/>
          <a:p>
            <a:r>
              <a:rPr lang="de-CH" dirty="0"/>
              <a:t>UBS CIO livestream, 24 August 2021</a:t>
            </a:r>
            <a:endParaRPr lang="en-US" dirty="0"/>
          </a:p>
        </p:txBody>
      </p:sp>
      <p:sp>
        <p:nvSpPr>
          <p:cNvPr id="8" name="Rectangle 7"/>
          <p:cNvSpPr/>
          <p:nvPr/>
        </p:nvSpPr>
        <p:spPr>
          <a:xfrm>
            <a:off x="593751" y="6355016"/>
            <a:ext cx="6699252" cy="419372"/>
          </a:xfrm>
          <a:prstGeom prst="rect">
            <a:avLst/>
          </a:prstGeom>
        </p:spPr>
        <p:txBody>
          <a:bodyPr lIns="83084" tIns="41542" rIns="83084" bIns="41542">
            <a:spAutoFit/>
          </a:bodyPr>
          <a:lstStyle/>
          <a:p>
            <a:r>
              <a:rPr lang="en-GB" altLang="en-US" sz="1090" dirty="0"/>
              <a:t>This report has been prepared by UBS AG and UBS Financial Services, Inc.</a:t>
            </a:r>
          </a:p>
          <a:p>
            <a:r>
              <a:rPr lang="en-US" altLang="en-US" sz="1090" dirty="0"/>
              <a:t>Required disclosures appear at the end of this presentation</a:t>
            </a:r>
            <a:endParaRPr lang="en-US" sz="1090" dirty="0"/>
          </a:p>
        </p:txBody>
      </p:sp>
    </p:spTree>
    <p:extLst>
      <p:ext uri="{BB962C8B-B14F-4D97-AF65-F5344CB8AC3E}">
        <p14:creationId xmlns:p14="http://schemas.microsoft.com/office/powerpoint/2010/main" val="3059850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sz="3200" dirty="0"/>
              <a:t>Business cycle should remain strong, lead to further market gains</a:t>
            </a:r>
          </a:p>
        </p:txBody>
      </p:sp>
      <p:graphicFrame>
        <p:nvGraphicFramePr>
          <p:cNvPr id="4" name="Chart 3">
            <a:extLst>
              <a:ext uri="{FF2B5EF4-FFF2-40B4-BE49-F238E27FC236}">
                <a16:creationId xmlns:a16="http://schemas.microsoft.com/office/drawing/2014/main" id="{00000000-0008-0000-0000-00000A000000}"/>
              </a:ext>
            </a:extLst>
          </p:cNvPr>
          <p:cNvGraphicFramePr>
            <a:graphicFrameLocks/>
          </p:cNvGraphicFramePr>
          <p:nvPr/>
        </p:nvGraphicFramePr>
        <p:xfrm>
          <a:off x="509847" y="1350048"/>
          <a:ext cx="10972800" cy="487680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DE29B706-60DD-4960-A1D9-E9C1CC61E6A2}"/>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ISM Manufacturing index and S&amp;P 500 year-over-year change</a:t>
            </a:r>
            <a:endParaRPr lang="en-US" sz="1600" b="1" dirty="0">
              <a:solidFill>
                <a:srgbClr val="FF0000"/>
              </a:solidFill>
              <a:latin typeface="Frutiger 45 Light" panose="020B0603020202020204" pitchFamily="34" charset="0"/>
              <a:ea typeface="MS PGothic"/>
            </a:endParaRPr>
          </a:p>
        </p:txBody>
      </p:sp>
      <p:sp>
        <p:nvSpPr>
          <p:cNvPr id="7" name="Rectangle 6">
            <a:extLst>
              <a:ext uri="{FF2B5EF4-FFF2-40B4-BE49-F238E27FC236}">
                <a16:creationId xmlns:a16="http://schemas.microsoft.com/office/drawing/2014/main" id="{8FEF0BD1-F252-42A2-914B-1896EA421B30}"/>
              </a:ext>
            </a:extLst>
          </p:cNvPr>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Date: 23 August 2021</a:t>
            </a:r>
          </a:p>
        </p:txBody>
      </p:sp>
    </p:spTree>
    <p:custDataLst>
      <p:tags r:id="rId1"/>
    </p:custDataLst>
    <p:extLst>
      <p:ext uri="{BB962C8B-B14F-4D97-AF65-F5344CB8AC3E}">
        <p14:creationId xmlns:p14="http://schemas.microsoft.com/office/powerpoint/2010/main" val="827760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Stocks remain cheap relative to bonds</a:t>
            </a:r>
          </a:p>
        </p:txBody>
      </p:sp>
      <p:sp>
        <p:nvSpPr>
          <p:cNvPr id="5" name="Rectangle 4">
            <a:extLst>
              <a:ext uri="{FF2B5EF4-FFF2-40B4-BE49-F238E27FC236}">
                <a16:creationId xmlns:a16="http://schemas.microsoft.com/office/drawing/2014/main" id="{DE29B706-60DD-4960-A1D9-E9C1CC61E6A2}"/>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S&amp;P 500 earnings yield less 10-year Treasury yield</a:t>
            </a:r>
            <a:endParaRPr lang="en-US" sz="1600" b="1" dirty="0">
              <a:solidFill>
                <a:srgbClr val="FF0000"/>
              </a:solidFill>
              <a:latin typeface="Frutiger 45 Light" panose="020B0603020202020204" pitchFamily="34" charset="0"/>
              <a:ea typeface="MS PGothic"/>
            </a:endParaRPr>
          </a:p>
        </p:txBody>
      </p:sp>
      <p:sp>
        <p:nvSpPr>
          <p:cNvPr id="7" name="Rectangle 6">
            <a:extLst>
              <a:ext uri="{FF2B5EF4-FFF2-40B4-BE49-F238E27FC236}">
                <a16:creationId xmlns:a16="http://schemas.microsoft.com/office/drawing/2014/main" id="{8FEF0BD1-F252-42A2-914B-1896EA421B30}"/>
              </a:ext>
            </a:extLst>
          </p:cNvPr>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Date: 23 August 2021</a:t>
            </a:r>
          </a:p>
        </p:txBody>
      </p:sp>
      <p:graphicFrame>
        <p:nvGraphicFramePr>
          <p:cNvPr id="6" name="Chart 5">
            <a:extLst>
              <a:ext uri="{FF2B5EF4-FFF2-40B4-BE49-F238E27FC236}">
                <a16:creationId xmlns:a16="http://schemas.microsoft.com/office/drawing/2014/main" id="{00000000-0008-0000-0100-00002D000000}"/>
              </a:ext>
            </a:extLst>
          </p:cNvPr>
          <p:cNvGraphicFramePr>
            <a:graphicFrameLocks/>
          </p:cNvGraphicFramePr>
          <p:nvPr/>
        </p:nvGraphicFramePr>
        <p:xfrm>
          <a:off x="578115" y="1401192"/>
          <a:ext cx="10972800" cy="4870929"/>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3644245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Healthcare’s relative growth prospects are improving</a:t>
            </a:r>
          </a:p>
        </p:txBody>
      </p:sp>
      <p:sp>
        <p:nvSpPr>
          <p:cNvPr id="5" name="Rectangle 4">
            <a:extLst>
              <a:ext uri="{FF2B5EF4-FFF2-40B4-BE49-F238E27FC236}">
                <a16:creationId xmlns:a16="http://schemas.microsoft.com/office/drawing/2014/main" id="{DE29B706-60DD-4960-A1D9-E9C1CC61E6A2}"/>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S&amp;P 500 healthcare index, relative price and relative forward growth</a:t>
            </a:r>
            <a:endParaRPr lang="en-US" sz="1600" b="1" dirty="0">
              <a:solidFill>
                <a:srgbClr val="FF0000"/>
              </a:solidFill>
              <a:latin typeface="Frutiger 45 Light" panose="020B0603020202020204" pitchFamily="34" charset="0"/>
              <a:ea typeface="MS PGothic"/>
            </a:endParaRPr>
          </a:p>
        </p:txBody>
      </p:sp>
      <p:sp>
        <p:nvSpPr>
          <p:cNvPr id="7" name="Rectangle 6">
            <a:extLst>
              <a:ext uri="{FF2B5EF4-FFF2-40B4-BE49-F238E27FC236}">
                <a16:creationId xmlns:a16="http://schemas.microsoft.com/office/drawing/2014/main" id="{8FEF0BD1-F252-42A2-914B-1896EA421B30}"/>
              </a:ext>
            </a:extLst>
          </p:cNvPr>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FactSet, Date: 23 August 2021</a:t>
            </a:r>
          </a:p>
        </p:txBody>
      </p:sp>
      <p:graphicFrame>
        <p:nvGraphicFramePr>
          <p:cNvPr id="8" name="Chart 7"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4215674D-7952-4629-91A7-CE77CA8C7EB4}"/>
              </a:ext>
            </a:extLst>
          </p:cNvPr>
          <p:cNvGraphicFramePr>
            <a:graphicFrameLocks/>
          </p:cNvGraphicFramePr>
          <p:nvPr/>
        </p:nvGraphicFramePr>
        <p:xfrm>
          <a:off x="592973" y="1422124"/>
          <a:ext cx="10972800" cy="487680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2844840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Vincent Heaney</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Strategist, UBS GWM</a:t>
            </a:r>
          </a:p>
        </p:txBody>
      </p:sp>
    </p:spTree>
    <p:extLst>
      <p:ext uri="{BB962C8B-B14F-4D97-AF65-F5344CB8AC3E}">
        <p14:creationId xmlns:p14="http://schemas.microsoft.com/office/powerpoint/2010/main" val="2807659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a:normAutofit/>
          </a:bodyPr>
          <a:lstStyle/>
          <a:p>
            <a:pPr>
              <a:spcAft>
                <a:spcPct val="0"/>
              </a:spcAft>
            </a:pPr>
            <a:r>
              <a:rPr lang="en-US" dirty="0">
                <a:solidFill>
                  <a:srgbClr val="000000"/>
                </a:solidFill>
                <a:latin typeface="Frutiger 45 Light" panose="020B0603020202020204" pitchFamily="34" charset="0"/>
              </a:rPr>
              <a:t>The reopening trade is still not fully priced in</a:t>
            </a:r>
          </a:p>
        </p:txBody>
      </p:sp>
      <p:sp>
        <p:nvSpPr>
          <p:cNvPr id="2" name="Text Placeholder 1"/>
          <p:cNvSpPr>
            <a:spLocks noGrp="1"/>
          </p:cNvSpPr>
          <p:nvPr>
            <p:ph type="body" sz="quarter" idx="13"/>
          </p:nvPr>
        </p:nvSpPr>
        <p:spPr/>
        <p:txBody>
          <a:bodyPr wrap="square" lIns="121908" tIns="60953" rIns="121908" bIns="60953">
            <a:spAutoFit/>
          </a:bodyPr>
          <a:lstStyle/>
          <a:p>
            <a:pPr marL="0" defTabSz="1219170" eaLnBrk="0" fontAlgn="base" hangingPunct="0">
              <a:spcBef>
                <a:spcPct val="50000"/>
              </a:spcBef>
              <a:spcAft>
                <a:spcPct val="0"/>
              </a:spcAft>
            </a:pPr>
            <a:r>
              <a:rPr lang="en-GB" sz="1600" b="1" dirty="0">
                <a:solidFill>
                  <a:prstClr val="black"/>
                </a:solidFill>
                <a:latin typeface="Frutiger 45 Light" panose="020B0603020202020204" pitchFamily="34" charset="0"/>
                <a:ea typeface="MS PGothic"/>
              </a:rPr>
              <a:t>Cyclical basket vs. Tech, since 2020</a:t>
            </a:r>
            <a:endParaRPr lang="en-US" sz="1600" b="1" dirty="0">
              <a:solidFill>
                <a:prstClr val="black"/>
              </a:solidFill>
              <a:latin typeface="Frutiger 45 Light" panose="020B0603020202020204" pitchFamily="34" charset="0"/>
              <a:ea typeface="MS PGothic"/>
            </a:endParaRPr>
          </a:p>
        </p:txBody>
      </p:sp>
      <p:sp>
        <p:nvSpPr>
          <p:cNvPr id="8" name="TextBox 7"/>
          <p:cNvSpPr txBox="1"/>
          <p:nvPr/>
        </p:nvSpPr>
        <p:spPr>
          <a:xfrm>
            <a:off x="2818589" y="6252225"/>
            <a:ext cx="7094622" cy="327342"/>
          </a:xfrm>
          <a:prstGeom prst="rect">
            <a:avLst/>
          </a:prstGeom>
          <a:noFill/>
        </p:spPr>
        <p:txBody>
          <a:bodyPr wrap="square" lIns="0" tIns="0" rIns="0" bIns="0" rtlCol="0" anchor="b" anchorCtr="0">
            <a:noAutofit/>
          </a:bodyPr>
          <a:lstStyle/>
          <a:p>
            <a:pPr defTabSz="882205"/>
            <a:r>
              <a:rPr lang="en-US" sz="727" dirty="0">
                <a:solidFill>
                  <a:prstClr val="black"/>
                </a:solidFill>
                <a:latin typeface="Frutiger 45 Light" panose="020B0603020202020204" pitchFamily="34" charset="0"/>
              </a:rPr>
              <a:t>Source: Bloomberg, UBS, as of August 2021</a:t>
            </a:r>
          </a:p>
          <a:p>
            <a:pPr defTabSz="882205"/>
            <a:r>
              <a:rPr lang="en-US" sz="727" dirty="0">
                <a:solidFill>
                  <a:prstClr val="black"/>
                </a:solidFill>
                <a:latin typeface="Frutiger 45 Light" panose="020B0603020202020204" pitchFamily="34" charset="0"/>
              </a:rPr>
              <a:t>Please see important disclaimer at the end of the document.</a:t>
            </a:r>
          </a:p>
        </p:txBody>
      </p:sp>
      <p:pic>
        <p:nvPicPr>
          <p:cNvPr id="9523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3396" y="1333781"/>
            <a:ext cx="8137815" cy="4714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971037" y="6152113"/>
            <a:ext cx="6156872" cy="163671"/>
          </a:xfrm>
          <a:prstGeom prst="rect">
            <a:avLst/>
          </a:prstGeom>
          <a:noFill/>
        </p:spPr>
        <p:txBody>
          <a:bodyPr wrap="square" lIns="0" tIns="0" rIns="0" bIns="0" rtlCol="0">
            <a:noAutofit/>
          </a:bodyPr>
          <a:lstStyle/>
          <a:p>
            <a:r>
              <a:rPr lang="en-GB" sz="727" dirty="0"/>
              <a:t>Note: MSCI World cyclicals as energy + materials + financials, tech includes IT, comm. services and cons. discretionary.</a:t>
            </a:r>
            <a:endParaRPr lang="en-US" sz="727" dirty="0"/>
          </a:p>
        </p:txBody>
      </p:sp>
    </p:spTree>
    <p:custDataLst>
      <p:tags r:id="rId1"/>
    </p:custDataLst>
    <p:extLst>
      <p:ext uri="{BB962C8B-B14F-4D97-AF65-F5344CB8AC3E}">
        <p14:creationId xmlns:p14="http://schemas.microsoft.com/office/powerpoint/2010/main" val="1265597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~8% yield in Asia is attractive</a:t>
            </a:r>
            <a:endParaRPr lang="en-US" spc="-91" dirty="0">
              <a:latin typeface="Frutiger 45 Light" panose="020B0603020202020204" pitchFamily="34" charset="0"/>
            </a:endParaRPr>
          </a:p>
        </p:txBody>
      </p:sp>
      <p:sp>
        <p:nvSpPr>
          <p:cNvPr id="4" name="Text Placeholder 3"/>
          <p:cNvSpPr>
            <a:spLocks noGrp="1"/>
          </p:cNvSpPr>
          <p:nvPr>
            <p:ph type="body" sz="quarter" idx="13"/>
          </p:nvPr>
        </p:nvSpPr>
        <p:spPr/>
        <p:txBody>
          <a:bodyPr vert="horz" wrap="square" lIns="121908" tIns="60953" rIns="121908" bIns="60953" rtlCol="0">
            <a:spAutoFit/>
          </a:bodyPr>
          <a:lstStyle/>
          <a:p>
            <a:pPr marL="0"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Asia High Yield vs. US IG, yields in %</a:t>
            </a:r>
          </a:p>
        </p:txBody>
      </p:sp>
      <p:sp>
        <p:nvSpPr>
          <p:cNvPr id="9" name="TextBox 8"/>
          <p:cNvSpPr txBox="1"/>
          <p:nvPr/>
        </p:nvSpPr>
        <p:spPr>
          <a:xfrm>
            <a:off x="2818588" y="6252225"/>
            <a:ext cx="6168911" cy="327342"/>
          </a:xfrm>
          <a:prstGeom prst="rect">
            <a:avLst/>
          </a:prstGeom>
          <a:noFill/>
        </p:spPr>
        <p:txBody>
          <a:bodyPr wrap="square" lIns="0" tIns="0" rIns="0" bIns="0" rtlCol="0" anchor="b">
            <a:noAutofit/>
          </a:bodyPr>
          <a:lstStyle/>
          <a:p>
            <a:pPr defTabSz="882998" eaLnBrk="0" fontAlgn="base" hangingPunct="0">
              <a:spcBef>
                <a:spcPct val="50000"/>
              </a:spcBef>
              <a:spcAft>
                <a:spcPct val="0"/>
              </a:spcAft>
            </a:pPr>
            <a:r>
              <a:rPr lang="en-US" sz="727" dirty="0">
                <a:solidFill>
                  <a:prstClr val="black"/>
                </a:solidFill>
                <a:latin typeface="Frutiger 45 Light" panose="020B0603020202020204" pitchFamily="34" charset="0"/>
              </a:rPr>
              <a:t>Source: Bloomberg, UBS, as of August 12, 2021 J.P. Morgan JACI Non-Investment Grade Index, Bloomberg Barclays Intermediate Corporate Index, yields in % Please see important disclaimer at the end of the document.</a:t>
            </a:r>
          </a:p>
        </p:txBody>
      </p:sp>
      <p:pic>
        <p:nvPicPr>
          <p:cNvPr id="1013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253" y="1396340"/>
            <a:ext cx="8382321" cy="4855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155081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pPr>
              <a:spcAft>
                <a:spcPct val="0"/>
              </a:spcAft>
            </a:pPr>
            <a:r>
              <a:rPr lang="en-US" spc="-9" dirty="0">
                <a:latin typeface="Frutiger 45 Light" panose="020B0603020202020204" pitchFamily="34" charset="0"/>
              </a:rPr>
              <a:t>Hedge fund strategies can help protect against the downside</a:t>
            </a:r>
            <a:endParaRPr lang="en-US" spc="-9" dirty="0">
              <a:solidFill>
                <a:srgbClr val="000000"/>
              </a:solidFill>
              <a:latin typeface="Frutiger 45 Light" panose="020B0603020202020204" pitchFamily="34" charset="0"/>
            </a:endParaRPr>
          </a:p>
        </p:txBody>
      </p:sp>
      <p:sp>
        <p:nvSpPr>
          <p:cNvPr id="3" name="Text Placeholder 2"/>
          <p:cNvSpPr>
            <a:spLocks noGrp="1"/>
          </p:cNvSpPr>
          <p:nvPr>
            <p:ph type="body" sz="quarter" idx="13"/>
          </p:nvPr>
        </p:nvSpPr>
        <p:spPr/>
        <p:txBody>
          <a:bodyPr vert="horz" wrap="square" lIns="121908" tIns="60953" rIns="121908" bIns="60953" rtlCol="0">
            <a:spAutoFit/>
          </a:bodyPr>
          <a:lstStyle/>
          <a:p>
            <a:pPr marL="0"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Hedge Funds Discretionary Macro vs. MSCI World, drawdowns, in %</a:t>
            </a:r>
          </a:p>
        </p:txBody>
      </p:sp>
      <p:sp>
        <p:nvSpPr>
          <p:cNvPr id="10" name="TextBox 9"/>
          <p:cNvSpPr txBox="1"/>
          <p:nvPr/>
        </p:nvSpPr>
        <p:spPr>
          <a:xfrm>
            <a:off x="2818589" y="6252225"/>
            <a:ext cx="4562594" cy="327342"/>
          </a:xfrm>
          <a:prstGeom prst="rect">
            <a:avLst/>
          </a:prstGeom>
          <a:noFill/>
        </p:spPr>
        <p:txBody>
          <a:bodyPr wrap="square" lIns="0" tIns="0" rIns="0" bIns="0" rtlCol="0" anchor="b" anchorCtr="0">
            <a:noAutofit/>
          </a:bodyPr>
          <a:lstStyle/>
          <a:p>
            <a:pPr defTabSz="882469"/>
            <a:r>
              <a:rPr lang="en-US" sz="727" dirty="0">
                <a:solidFill>
                  <a:prstClr val="black"/>
                </a:solidFill>
                <a:latin typeface="Frutiger 45 Light" panose="020B0603020202020204" pitchFamily="34" charset="0"/>
              </a:rPr>
              <a:t>Source: Bloomberg, UBS, July 2021</a:t>
            </a:r>
          </a:p>
          <a:p>
            <a:pPr defTabSz="882469"/>
            <a:r>
              <a:rPr lang="en-US" sz="727" dirty="0">
                <a:solidFill>
                  <a:prstClr val="black"/>
                </a:solidFill>
                <a:latin typeface="Frutiger 45 Light" panose="020B0603020202020204" pitchFamily="34" charset="0"/>
              </a:rPr>
              <a:t>Please see important disclaimer at the end of the document.</a:t>
            </a:r>
          </a:p>
        </p:txBody>
      </p:sp>
      <p:pic>
        <p:nvPicPr>
          <p:cNvPr id="9728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3396" y="1329940"/>
            <a:ext cx="8382321" cy="4922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567819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2035454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sz="2400" dirty="0">
              <a:solidFill>
                <a:srgbClr val="000000"/>
              </a:solidFill>
            </a:endParaRPr>
          </a:p>
        </p:txBody>
      </p:sp>
      <p:sp>
        <p:nvSpPr>
          <p:cNvPr id="2" name="Text Placeholder 1"/>
          <p:cNvSpPr>
            <a:spLocks noGrp="1"/>
          </p:cNvSpPr>
          <p:nvPr>
            <p:ph type="body" sz="quarter" idx="12"/>
          </p:nvPr>
        </p:nvSpPr>
        <p:spPr>
          <a:xfrm>
            <a:off x="559984" y="659743"/>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endParaRPr lang="en-US" sz="1091" dirty="0">
              <a:latin typeface="Frutiger 45 Light" panose="020B0603020202020204" pitchFamily="34" charset="0"/>
            </a:endParaRPr>
          </a:p>
          <a:p>
            <a:endParaRPr lang="en-US" sz="1091" dirty="0">
              <a:latin typeface="Frutiger 45 Light" panose="020B0603020202020204" pitchFamily="34" charset="0"/>
            </a:endParaRPr>
          </a:p>
          <a:p>
            <a:r>
              <a:rPr lang="en-US" sz="1091"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411081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Brian Rose</a:t>
            </a: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Senior Economist Americas, UBS GWM</a:t>
            </a:r>
          </a:p>
        </p:txBody>
      </p:sp>
    </p:spTree>
    <p:extLst>
      <p:ext uri="{BB962C8B-B14F-4D97-AF65-F5344CB8AC3E}">
        <p14:creationId xmlns:p14="http://schemas.microsoft.com/office/powerpoint/2010/main" val="85212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845" y="5"/>
            <a:ext cx="11682155" cy="856211"/>
          </a:xfrm>
        </p:spPr>
        <p:txBody>
          <a:bodyPr>
            <a:normAutofit/>
          </a:bodyPr>
          <a:lstStyle/>
          <a:p>
            <a:r>
              <a:rPr lang="en-US" sz="3200" dirty="0"/>
              <a:t>Data has fallen short of lofty expectations</a:t>
            </a:r>
          </a:p>
        </p:txBody>
      </p:sp>
      <p:sp>
        <p:nvSpPr>
          <p:cNvPr id="4" name="Rectangle 3"/>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UBS, Date: 23 Aug 2021</a:t>
            </a:r>
          </a:p>
        </p:txBody>
      </p:sp>
      <p:sp>
        <p:nvSpPr>
          <p:cNvPr id="5" name="Rectangle 4"/>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UBS US Growth Surprise Index</a:t>
            </a:r>
            <a:endParaRPr lang="en-US" sz="1600" b="1" dirty="0">
              <a:solidFill>
                <a:srgbClr val="FF0000"/>
              </a:solidFill>
              <a:latin typeface="Frutiger 45 Light" panose="020B0603020202020204" pitchFamily="34" charset="0"/>
              <a:ea typeface="MS PGothic"/>
            </a:endParaRPr>
          </a:p>
        </p:txBody>
      </p:sp>
      <p:pic>
        <p:nvPicPr>
          <p:cNvPr id="3" name="Picture 2">
            <a:extLst>
              <a:ext uri="{FF2B5EF4-FFF2-40B4-BE49-F238E27FC236}">
                <a16:creationId xmlns:a16="http://schemas.microsoft.com/office/drawing/2014/main" id="{976A1A5B-8927-4247-9571-BC880AA7A005}"/>
              </a:ext>
            </a:extLst>
          </p:cNvPr>
          <p:cNvPicPr>
            <a:picLocks noChangeAspect="1"/>
          </p:cNvPicPr>
          <p:nvPr/>
        </p:nvPicPr>
        <p:blipFill>
          <a:blip r:embed="rId3"/>
          <a:stretch>
            <a:fillRect/>
          </a:stretch>
        </p:blipFill>
        <p:spPr>
          <a:xfrm>
            <a:off x="608584" y="1394069"/>
            <a:ext cx="10974832" cy="4876800"/>
          </a:xfrm>
          <a:prstGeom prst="rect">
            <a:avLst/>
          </a:prstGeom>
        </p:spPr>
      </p:pic>
    </p:spTree>
    <p:extLst>
      <p:ext uri="{BB962C8B-B14F-4D97-AF65-F5344CB8AC3E}">
        <p14:creationId xmlns:p14="http://schemas.microsoft.com/office/powerpoint/2010/main" val="609239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845" y="5"/>
            <a:ext cx="11682155" cy="856211"/>
          </a:xfrm>
        </p:spPr>
        <p:txBody>
          <a:bodyPr>
            <a:normAutofit/>
          </a:bodyPr>
          <a:lstStyle/>
          <a:p>
            <a:r>
              <a:rPr lang="en-US" sz="3200" dirty="0"/>
              <a:t>Big inflation drivers peaking out</a:t>
            </a:r>
          </a:p>
        </p:txBody>
      </p:sp>
      <p:sp>
        <p:nvSpPr>
          <p:cNvPr id="4" name="Rectangle 3"/>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Bloomberg, UBS, Date: 23 Aug 2021</a:t>
            </a:r>
          </a:p>
        </p:txBody>
      </p:sp>
      <p:sp>
        <p:nvSpPr>
          <p:cNvPr id="5" name="Rectangle 4"/>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Manheim used vehicles value index, Gasoline futures front month in cents/gallon</a:t>
            </a:r>
            <a:endParaRPr lang="en-US" sz="1600" b="1" dirty="0">
              <a:solidFill>
                <a:srgbClr val="FF0000"/>
              </a:solidFill>
              <a:latin typeface="Frutiger 45 Light" panose="020B0603020202020204" pitchFamily="34" charset="0"/>
              <a:ea typeface="MS PGothic"/>
            </a:endParaRPr>
          </a:p>
        </p:txBody>
      </p:sp>
      <p:pic>
        <p:nvPicPr>
          <p:cNvPr id="8" name="Picture 7">
            <a:extLst>
              <a:ext uri="{FF2B5EF4-FFF2-40B4-BE49-F238E27FC236}">
                <a16:creationId xmlns:a16="http://schemas.microsoft.com/office/drawing/2014/main" id="{B02262C4-AB27-4452-8D93-190DAA4DEB14}"/>
              </a:ext>
            </a:extLst>
          </p:cNvPr>
          <p:cNvPicPr>
            <a:picLocks noChangeAspect="1"/>
          </p:cNvPicPr>
          <p:nvPr/>
        </p:nvPicPr>
        <p:blipFill>
          <a:blip r:embed="rId3"/>
          <a:stretch>
            <a:fillRect/>
          </a:stretch>
        </p:blipFill>
        <p:spPr>
          <a:xfrm>
            <a:off x="608584" y="1388148"/>
            <a:ext cx="10974832" cy="4878832"/>
          </a:xfrm>
          <a:prstGeom prst="rect">
            <a:avLst/>
          </a:prstGeom>
        </p:spPr>
      </p:pic>
    </p:spTree>
    <p:extLst>
      <p:ext uri="{BB962C8B-B14F-4D97-AF65-F5344CB8AC3E}">
        <p14:creationId xmlns:p14="http://schemas.microsoft.com/office/powerpoint/2010/main" val="1650689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845" y="5"/>
            <a:ext cx="11682155" cy="856211"/>
          </a:xfrm>
        </p:spPr>
        <p:txBody>
          <a:bodyPr>
            <a:normAutofit/>
          </a:bodyPr>
          <a:lstStyle/>
          <a:p>
            <a:r>
              <a:rPr lang="en-US" sz="3200" dirty="0"/>
              <a:t>Air travel sliding as delta variant spreads</a:t>
            </a:r>
          </a:p>
        </p:txBody>
      </p:sp>
      <p:sp>
        <p:nvSpPr>
          <p:cNvPr id="4" name="Rectangle 3"/>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TSA, UBS, Date: 23 Aug 2021</a:t>
            </a:r>
          </a:p>
        </p:txBody>
      </p:sp>
      <p:sp>
        <p:nvSpPr>
          <p:cNvPr id="5" name="Rectangle 4"/>
          <p:cNvSpPr/>
          <p:nvPr/>
        </p:nvSpPr>
        <p:spPr>
          <a:xfrm>
            <a:off x="495896" y="980730"/>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Passengers passing through TSA checkpoints in ‘000s and as % of 2019 levels, seven-day moving averages </a:t>
            </a:r>
            <a:r>
              <a:rPr lang="en-US" sz="1600" b="1" dirty="0">
                <a:solidFill>
                  <a:srgbClr val="FF0000"/>
                </a:solidFill>
                <a:latin typeface="Frutiger 45 Light" panose="020B0603020202020204" pitchFamily="34" charset="0"/>
                <a:ea typeface="MS PGothic"/>
              </a:rPr>
              <a:t> </a:t>
            </a:r>
          </a:p>
        </p:txBody>
      </p:sp>
      <p:sp>
        <p:nvSpPr>
          <p:cNvPr id="3" name="Rectangle 2"/>
          <p:cNvSpPr/>
          <p:nvPr/>
        </p:nvSpPr>
        <p:spPr>
          <a:xfrm>
            <a:off x="6020447" y="1537253"/>
            <a:ext cx="4093612" cy="1728084"/>
          </a:xfrm>
          <a:prstGeom prst="rect">
            <a:avLst/>
          </a:prstGeom>
          <a:solidFill>
            <a:schemeClr val="accent2"/>
          </a:solid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219170" eaLnBrk="0" fontAlgn="base" hangingPunct="0">
              <a:spcBef>
                <a:spcPct val="50000"/>
              </a:spcBef>
              <a:spcAft>
                <a:spcPct val="0"/>
              </a:spcAft>
            </a:pPr>
            <a:r>
              <a:rPr lang="en-US" sz="2400" dirty="0">
                <a:solidFill>
                  <a:prstClr val="black"/>
                </a:solidFill>
                <a:latin typeface="Frutiger 55 Roman"/>
                <a:ea typeface="MS PGothic"/>
              </a:rPr>
              <a:t>Chart size: 4*9</a:t>
            </a:r>
          </a:p>
          <a:p>
            <a:pPr algn="ctr" defTabSz="1219170" eaLnBrk="0" fontAlgn="base" hangingPunct="0">
              <a:spcBef>
                <a:spcPct val="50000"/>
              </a:spcBef>
              <a:spcAft>
                <a:spcPct val="0"/>
              </a:spcAft>
            </a:pPr>
            <a:r>
              <a:rPr lang="en-US" sz="2400" dirty="0">
                <a:solidFill>
                  <a:prstClr val="black"/>
                </a:solidFill>
                <a:latin typeface="Frutiger 55 Roman"/>
                <a:ea typeface="MS PGothic"/>
              </a:rPr>
              <a:t>Only one chart on slide – font: </a:t>
            </a:r>
            <a:r>
              <a:rPr lang="en-US" sz="2400" dirty="0" err="1">
                <a:solidFill>
                  <a:prstClr val="black"/>
                </a:solidFill>
                <a:latin typeface="Frutiger 55 Roman"/>
                <a:ea typeface="MS PGothic"/>
              </a:rPr>
              <a:t>frutiger</a:t>
            </a:r>
            <a:r>
              <a:rPr lang="en-US" sz="2400" dirty="0">
                <a:solidFill>
                  <a:prstClr val="black"/>
                </a:solidFill>
                <a:latin typeface="Frutiger 55 Roman"/>
                <a:ea typeface="MS PGothic"/>
              </a:rPr>
              <a:t> 45 light . Size 12</a:t>
            </a:r>
          </a:p>
        </p:txBody>
      </p:sp>
      <p:pic>
        <p:nvPicPr>
          <p:cNvPr id="6" name="Picture 5">
            <a:extLst>
              <a:ext uri="{FF2B5EF4-FFF2-40B4-BE49-F238E27FC236}">
                <a16:creationId xmlns:a16="http://schemas.microsoft.com/office/drawing/2014/main" id="{E50D32E0-EC2D-4645-8FDD-7B3FCEDBBCD7}"/>
              </a:ext>
            </a:extLst>
          </p:cNvPr>
          <p:cNvPicPr>
            <a:picLocks noChangeAspect="1"/>
          </p:cNvPicPr>
          <p:nvPr/>
        </p:nvPicPr>
        <p:blipFill>
          <a:blip r:embed="rId3"/>
          <a:stretch>
            <a:fillRect/>
          </a:stretch>
        </p:blipFill>
        <p:spPr>
          <a:xfrm>
            <a:off x="608584" y="1451648"/>
            <a:ext cx="10974832" cy="4878832"/>
          </a:xfrm>
          <a:prstGeom prst="rect">
            <a:avLst/>
          </a:prstGeom>
        </p:spPr>
      </p:pic>
    </p:spTree>
    <p:extLst>
      <p:ext uri="{BB962C8B-B14F-4D97-AF65-F5344CB8AC3E}">
        <p14:creationId xmlns:p14="http://schemas.microsoft.com/office/powerpoint/2010/main" val="457610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Lucy </a:t>
            </a:r>
            <a:r>
              <a:rPr lang="en-US" sz="6000" b="1" dirty="0" err="1">
                <a:latin typeface="Frutiger 45 Light" panose="020B0603020202020204" pitchFamily="34" charset="0"/>
              </a:rPr>
              <a:t>Qiu</a:t>
            </a:r>
            <a:endParaRPr lang="en-US" sz="6000" b="1" dirty="0">
              <a:latin typeface="Frutiger 45 Light" panose="020B0603020202020204" pitchFamily="34" charset="0"/>
            </a:endParaRP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Asset Allocation Strategist, UBS GWM</a:t>
            </a:r>
          </a:p>
        </p:txBody>
      </p:sp>
    </p:spTree>
    <p:extLst>
      <p:ext uri="{BB962C8B-B14F-4D97-AF65-F5344CB8AC3E}">
        <p14:creationId xmlns:p14="http://schemas.microsoft.com/office/powerpoint/2010/main" val="2808589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PAGE HEADING"/>
          <p:cNvSpPr>
            <a:spLocks noGrp="1"/>
          </p:cNvSpPr>
          <p:nvPr>
            <p:ph type="title"/>
            <p:custDataLst>
              <p:tags r:id="rId2"/>
            </p:custDataLst>
          </p:nvPr>
        </p:nvSpPr>
        <p:spPr>
          <a:xfrm>
            <a:off x="533400" y="110588"/>
            <a:ext cx="8354292" cy="642158"/>
          </a:xfrm>
        </p:spPr>
        <p:txBody>
          <a:bodyPr>
            <a:noAutofit/>
          </a:bodyPr>
          <a:lstStyle/>
          <a:p>
            <a:pPr>
              <a:spcBef>
                <a:spcPts val="487"/>
              </a:spcBef>
            </a:pPr>
            <a:r>
              <a:rPr lang="en-US" dirty="0"/>
              <a:t>Chinese regulatory risk</a:t>
            </a:r>
            <a:endParaRPr lang="en-US" kern="0" dirty="0">
              <a:latin typeface="Frutiger 45 Light" panose="020B0603020202020204" pitchFamily="34" charset="0"/>
            </a:endParaRPr>
          </a:p>
        </p:txBody>
      </p:sp>
      <p:sp>
        <p:nvSpPr>
          <p:cNvPr id="9" name="Rounded Rectangle 6">
            <a:extLst>
              <a:ext uri="{FF2B5EF4-FFF2-40B4-BE49-F238E27FC236}">
                <a16:creationId xmlns:a16="http://schemas.microsoft.com/office/drawing/2014/main" id="{3DC1A165-2025-4CCA-9E0C-113F7042EF76}"/>
              </a:ext>
            </a:extLst>
          </p:cNvPr>
          <p:cNvSpPr/>
          <p:nvPr/>
        </p:nvSpPr>
        <p:spPr>
          <a:xfrm>
            <a:off x="595746" y="1132860"/>
            <a:ext cx="5083856" cy="45720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1001033"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Frutiger 45 Light" panose="020B0603020202020204" pitchFamily="34" charset="0"/>
                <a:ea typeface="Arial Unicode MS"/>
                <a:cs typeface="Arial Unicode MS"/>
              </a:rPr>
              <a:t>High risk sectors</a:t>
            </a:r>
          </a:p>
        </p:txBody>
      </p:sp>
      <p:pic>
        <p:nvPicPr>
          <p:cNvPr id="5" name="Picture 4">
            <a:extLst>
              <a:ext uri="{FF2B5EF4-FFF2-40B4-BE49-F238E27FC236}">
                <a16:creationId xmlns:a16="http://schemas.microsoft.com/office/drawing/2014/main" id="{E8B53D01-0B4D-43E1-B416-849C5D300B9B}"/>
              </a:ext>
            </a:extLst>
          </p:cNvPr>
          <p:cNvPicPr>
            <a:picLocks noChangeAspect="1"/>
          </p:cNvPicPr>
          <p:nvPr/>
        </p:nvPicPr>
        <p:blipFill rotWithShape="1">
          <a:blip r:embed="rId5"/>
          <a:srcRect t="7483" b="-1318"/>
          <a:stretch/>
        </p:blipFill>
        <p:spPr>
          <a:xfrm>
            <a:off x="6163237" y="1905000"/>
            <a:ext cx="4522778" cy="3657600"/>
          </a:xfrm>
          <a:prstGeom prst="rect">
            <a:avLst/>
          </a:prstGeom>
        </p:spPr>
      </p:pic>
      <p:sp>
        <p:nvSpPr>
          <p:cNvPr id="10" name="Text Box 10">
            <a:extLst>
              <a:ext uri="{FF2B5EF4-FFF2-40B4-BE49-F238E27FC236}">
                <a16:creationId xmlns:a16="http://schemas.microsoft.com/office/drawing/2014/main" id="{591C9D2C-63F6-47BE-851B-2F570281F902}"/>
              </a:ext>
            </a:extLst>
          </p:cNvPr>
          <p:cNvSpPr txBox="1">
            <a:spLocks noChangeArrowheads="1"/>
          </p:cNvSpPr>
          <p:nvPr/>
        </p:nvSpPr>
        <p:spPr bwMode="gray">
          <a:xfrm>
            <a:off x="1905000" y="6247514"/>
            <a:ext cx="8120474" cy="282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nchor="ctr" anchorCtr="0"/>
          <a:lstStyle>
            <a:lvl1pPr>
              <a:defRPr>
                <a:solidFill>
                  <a:schemeClr val="tx1"/>
                </a:solidFill>
                <a:latin typeface="Frutiger 55 Roman" pitchFamily="34" charset="0"/>
                <a:ea typeface="Arial Unicode MS" pitchFamily="34" charset="-128"/>
                <a:cs typeface="Arial Unicode MS" pitchFamily="34" charset="-128"/>
              </a:defRPr>
            </a:lvl1pPr>
            <a:lvl2pPr marL="742950" indent="-285750">
              <a:defRPr>
                <a:solidFill>
                  <a:schemeClr val="tx1"/>
                </a:solidFill>
                <a:latin typeface="Frutiger 55 Roman" pitchFamily="34" charset="0"/>
                <a:ea typeface="Arial Unicode MS" pitchFamily="34" charset="-128"/>
                <a:cs typeface="Arial Unicode MS" pitchFamily="34" charset="-128"/>
              </a:defRPr>
            </a:lvl2pPr>
            <a:lvl3pPr marL="1143000" indent="-228600">
              <a:defRPr>
                <a:solidFill>
                  <a:schemeClr val="tx1"/>
                </a:solidFill>
                <a:latin typeface="Frutiger 55 Roman" pitchFamily="34" charset="0"/>
                <a:ea typeface="Arial Unicode MS" pitchFamily="34" charset="-128"/>
                <a:cs typeface="Arial Unicode MS" pitchFamily="34" charset="-128"/>
              </a:defRPr>
            </a:lvl3pPr>
            <a:lvl4pPr marL="1600200" indent="-228600">
              <a:defRPr>
                <a:solidFill>
                  <a:schemeClr val="tx1"/>
                </a:solidFill>
                <a:latin typeface="Frutiger 55 Roman" pitchFamily="34" charset="0"/>
                <a:ea typeface="Arial Unicode MS" pitchFamily="34" charset="-128"/>
                <a:cs typeface="Arial Unicode MS" pitchFamily="34" charset="-128"/>
              </a:defRPr>
            </a:lvl4pPr>
            <a:lvl5pPr marL="2057400" indent="-228600">
              <a:defRPr>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a:solidFill>
                  <a:schemeClr val="tx1"/>
                </a:solidFill>
                <a:latin typeface="Frutiger 55 Roman" pitchFamily="34" charset="0"/>
                <a:ea typeface="Arial Unicode MS" pitchFamily="34" charset="-128"/>
                <a:cs typeface="Arial Unicode MS" pitchFamily="34" charset="-128"/>
              </a:defRPr>
            </a:lvl9pPr>
          </a:lstStyle>
          <a:p>
            <a:pPr marL="0" marR="0" lvl="0" indent="0" algn="l" defTabSz="91184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Frutiger 45 Light"/>
                <a:ea typeface="Arial Unicode MS" pitchFamily="34" charset="-128"/>
                <a:cs typeface="Frutiger 45 Light"/>
              </a:rPr>
              <a:t>Source: UBS, as of August 2021</a:t>
            </a:r>
          </a:p>
          <a:p>
            <a:pPr marL="0" marR="0" lvl="0" indent="0" algn="l" defTabSz="911848"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Frutiger 45 Light"/>
                <a:ea typeface="Arial Unicode MS" pitchFamily="34" charset="-128"/>
                <a:cs typeface="Frutiger 45 Light"/>
              </a:rPr>
              <a:t>For illustrative purposes only. </a:t>
            </a:r>
            <a:r>
              <a:rPr kumimoji="0" lang="en-GB" altLang="en-US" sz="800" b="0" i="0" u="none" strike="noStrike" kern="1200" cap="none" spc="0" normalizeH="0" baseline="0" noProof="0" dirty="0">
                <a:ln>
                  <a:noFill/>
                </a:ln>
                <a:solidFill>
                  <a:srgbClr val="000000"/>
                </a:solidFill>
                <a:effectLst/>
                <a:uLnTx/>
                <a:uFillTx/>
                <a:latin typeface="Frutiger 45 Light"/>
                <a:ea typeface="Arial Unicode MS" pitchFamily="34" charset="-128"/>
                <a:cs typeface="Frutiger 45 Light"/>
              </a:rPr>
              <a:t>Please refer to the disclaimer at the end of this presentation.</a:t>
            </a:r>
          </a:p>
        </p:txBody>
      </p:sp>
      <p:pic>
        <p:nvPicPr>
          <p:cNvPr id="3" name="Picture 2">
            <a:extLst>
              <a:ext uri="{FF2B5EF4-FFF2-40B4-BE49-F238E27FC236}">
                <a16:creationId xmlns:a16="http://schemas.microsoft.com/office/drawing/2014/main" id="{5E7FF554-9424-49A1-B790-B155C0D29BD2}"/>
              </a:ext>
            </a:extLst>
          </p:cNvPr>
          <p:cNvPicPr>
            <a:picLocks noChangeAspect="1"/>
          </p:cNvPicPr>
          <p:nvPr/>
        </p:nvPicPr>
        <p:blipFill rotWithShape="1">
          <a:blip r:embed="rId6"/>
          <a:srcRect t="7137"/>
          <a:stretch/>
        </p:blipFill>
        <p:spPr>
          <a:xfrm>
            <a:off x="615240" y="1905000"/>
            <a:ext cx="5064362" cy="3599064"/>
          </a:xfrm>
          <a:prstGeom prst="rect">
            <a:avLst/>
          </a:prstGeom>
        </p:spPr>
      </p:pic>
      <p:sp>
        <p:nvSpPr>
          <p:cNvPr id="11" name="Rounded Rectangle 6">
            <a:extLst>
              <a:ext uri="{FF2B5EF4-FFF2-40B4-BE49-F238E27FC236}">
                <a16:creationId xmlns:a16="http://schemas.microsoft.com/office/drawing/2014/main" id="{3A57246A-09DB-45B4-B426-61E493FFCE37}"/>
              </a:ext>
            </a:extLst>
          </p:cNvPr>
          <p:cNvSpPr/>
          <p:nvPr/>
        </p:nvSpPr>
        <p:spPr>
          <a:xfrm>
            <a:off x="6163237" y="1132860"/>
            <a:ext cx="4594350" cy="457200"/>
          </a:xfrm>
          <a:prstGeom prst="roundRect">
            <a:avLst/>
          </a:prstGeom>
          <a:solidFill>
            <a:schemeClr val="tx2"/>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1001033"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Frutiger 45 Light" panose="020B0603020202020204" pitchFamily="34" charset="0"/>
                <a:ea typeface="Arial Unicode MS"/>
                <a:cs typeface="Arial Unicode MS"/>
              </a:rPr>
              <a:t>Preferred sectors</a:t>
            </a:r>
          </a:p>
        </p:txBody>
      </p:sp>
    </p:spTree>
    <p:custDataLst>
      <p:tags r:id="rId1"/>
    </p:custDataLst>
    <p:extLst>
      <p:ext uri="{BB962C8B-B14F-4D97-AF65-F5344CB8AC3E}">
        <p14:creationId xmlns:p14="http://schemas.microsoft.com/office/powerpoint/2010/main" val="108022258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David Lefkowitz</a:t>
            </a: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Head of Equities Americas, UBS GWM</a:t>
            </a:r>
          </a:p>
        </p:txBody>
      </p:sp>
    </p:spTree>
    <p:extLst>
      <p:ext uri="{BB962C8B-B14F-4D97-AF65-F5344CB8AC3E}">
        <p14:creationId xmlns:p14="http://schemas.microsoft.com/office/powerpoint/2010/main" val="134132535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 name="FONT STYLE" val="SERIF"/>
</p:tagLst>
</file>

<file path=ppt/tags/tag14.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Lst>
</file>

<file path=ppt/tags/tag141.xml><?xml version="1.0" encoding="utf-8"?>
<p:tagLst xmlns:a="http://schemas.openxmlformats.org/drawingml/2006/main" xmlns:r="http://schemas.openxmlformats.org/officeDocument/2006/relationships" xmlns:p="http://schemas.openxmlformats.org/presentationml/2006/main">
  <p:tag name="TEXT_TYPE" val="THIN BLUE LINE"/>
</p:tagLst>
</file>

<file path=ppt/tags/tag142.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3.xml><?xml version="1.0" encoding="utf-8"?>
<p:tagLst xmlns:a="http://schemas.openxmlformats.org/drawingml/2006/main" xmlns:r="http://schemas.openxmlformats.org/officeDocument/2006/relationships" xmlns:p="http://schemas.openxmlformats.org/presentationml/2006/main">
  <p:tag name="TEXT_TYPE" val="DOCUMENT ID"/>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5.xml><?xml version="1.0" encoding="utf-8"?>
<p:tagLst xmlns:a="http://schemas.openxmlformats.org/drawingml/2006/main" xmlns:r="http://schemas.openxmlformats.org/officeDocument/2006/relationships" xmlns:p="http://schemas.openxmlformats.org/presentationml/2006/main">
  <p:tag name="TEXT_TYPE" val="BLUE LINE"/>
</p:tagLst>
</file>

<file path=ppt/tags/tag146.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7.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4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5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1.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2.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3.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4.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5.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6.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9.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60.xml><?xml version="1.0" encoding="utf-8"?>
<p:tagLst xmlns:a="http://schemas.openxmlformats.org/drawingml/2006/main" xmlns:r="http://schemas.openxmlformats.org/officeDocument/2006/relationships" xmlns:p="http://schemas.openxmlformats.org/presentationml/2006/main">
  <p:tag name="SLIDE_TYPE" val="BODY"/>
</p:tagLst>
</file>

<file path=ppt/tags/tag161.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2.xml><?xml version="1.0" encoding="utf-8"?>
<p:tagLst xmlns:a="http://schemas.openxmlformats.org/drawingml/2006/main" xmlns:r="http://schemas.openxmlformats.org/officeDocument/2006/relationships" xmlns:p="http://schemas.openxmlformats.org/presentationml/2006/main">
  <p:tag name="SLIDE_TYPE" val="BODY"/>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SLIDE_TYPE" val="BODY"/>
</p:tagLst>
</file>

<file path=ppt/tags/tag165.xml><?xml version="1.0" encoding="utf-8"?>
<p:tagLst xmlns:a="http://schemas.openxmlformats.org/drawingml/2006/main" xmlns:r="http://schemas.openxmlformats.org/officeDocument/2006/relationships" xmlns:p="http://schemas.openxmlformats.org/presentationml/2006/main">
  <p:tag name="SLIDE_TYPE" val="BODY"/>
</p:tagLst>
</file>

<file path=ppt/tags/tag166.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67.xml><?xml version="1.0" encoding="utf-8"?>
<p:tagLst xmlns:a="http://schemas.openxmlformats.org/drawingml/2006/main" xmlns:r="http://schemas.openxmlformats.org/officeDocument/2006/relationships" xmlns:p="http://schemas.openxmlformats.org/presentationml/2006/main">
  <p:tag name="SLIDE_TYPE" val="BODY"/>
</p:tagLst>
</file>

<file path=ppt/tags/tag168.xml><?xml version="1.0" encoding="utf-8"?>
<p:tagLst xmlns:a="http://schemas.openxmlformats.org/drawingml/2006/main" xmlns:r="http://schemas.openxmlformats.org/officeDocument/2006/relationships" xmlns:p="http://schemas.openxmlformats.org/presentationml/2006/main">
  <p:tag name="SLIDE_TYPE" val="BODY"/>
</p:tagLst>
</file>

<file path=ppt/tags/tag169.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439199981689453E-13"/>
  <p:tag name="HEIGHT" val="741600036621094E-13"/>
  <p:tag name="WIDTH" val="964343139648438E-12"/>
</p:tagLst>
</file>

<file path=ppt/tags/tag17.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70.xml><?xml version="1.0" encoding="utf-8"?>
<p:tagLst xmlns:a="http://schemas.openxmlformats.org/drawingml/2006/main" xmlns:r="http://schemas.openxmlformats.org/officeDocument/2006/relationships" xmlns:p="http://schemas.openxmlformats.org/presentationml/2006/main">
  <p:tag name="SLIDE_TYPE" val="TOC"/>
</p:tagLst>
</file>

<file path=ppt/tags/tag18.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21.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2.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B89D83"/>
      </a:dk2>
      <a:lt2>
        <a:srgbClr val="4D92B4"/>
      </a:lt2>
      <a:accent1>
        <a:srgbClr val="585148"/>
      </a:accent1>
      <a:accent2>
        <a:srgbClr val="BDC6D4"/>
      </a:accent2>
      <a:accent3>
        <a:srgbClr val="FFFFFF"/>
      </a:accent3>
      <a:accent4>
        <a:srgbClr val="000000"/>
      </a:accent4>
      <a:accent5>
        <a:srgbClr val="B4B3B1"/>
      </a:accent5>
      <a:accent6>
        <a:srgbClr val="ABB3C0"/>
      </a:accent6>
      <a:hlink>
        <a:srgbClr val="788D41"/>
      </a:hlink>
      <a:folHlink>
        <a:srgbClr val="9A3D37"/>
      </a:folHlink>
    </a:clrScheme>
    <a:fontScheme name="Default Design">
      <a:majorFont>
        <a:latin typeface="UBSHeadline"/>
        <a:ea typeface="Arial Unicode MS"/>
        <a:cs typeface="Arial Unicode MS"/>
      </a:majorFont>
      <a:minorFont>
        <a:latin typeface="Frutiger 55 Roman"/>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969696"/>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969696">
                    <a:gamma/>
                    <a:shade val="60000"/>
                    <a:invGamma/>
                  </a:srgbClr>
                </a:outerShdw>
              </a:effectLst>
            </a14:hiddenEffects>
          </a:ext>
        </a:ex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altLang="en-US" sz="1800" b="0" i="0" u="none" strike="noStrike" cap="none" normalizeH="0" baseline="0" smtClean="0">
            <a:ln>
              <a:noFill/>
            </a:ln>
            <a:solidFill>
              <a:schemeClr val="tx1"/>
            </a:solidFill>
            <a:effectLst/>
            <a:latin typeface="Frutiger 55 Roman"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noFill/>
        <a:ln w="19050" cap="flat" cmpd="sng" algn="ctr">
          <a:solidFill>
            <a:srgbClr val="969696"/>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969696">
                    <a:gamma/>
                    <a:shade val="60000"/>
                    <a:invGamma/>
                  </a:srgbClr>
                </a:outerShdw>
              </a:effectLst>
            </a14:hiddenEffects>
          </a:ext>
        </a:extLst>
      </a:spPr>
      <a:bodyPr vert="horz" wrap="square" lIns="0" tIns="0" rIns="0" bIns="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altLang="en-US" sz="1800" b="0" i="0" u="none" strike="noStrike" cap="none" normalizeH="0" baseline="0" smtClean="0">
            <a:ln>
              <a:noFill/>
            </a:ln>
            <a:solidFill>
              <a:schemeClr val="tx1"/>
            </a:solidFill>
            <a:effectLst/>
            <a:latin typeface="Frutiger 55 Roman" pitchFamily="34" charset="0"/>
            <a:ea typeface="Arial Unicode MS" pitchFamily="34" charset="-128"/>
            <a:cs typeface="Arial Unicode MS" pitchFamily="34" charset="-128"/>
          </a:defRPr>
        </a:defPPr>
      </a:lstStyle>
    </a:lnDef>
  </a:objectDefaults>
  <a:extraClrSchemeLst>
    <a:extraClrScheme>
      <a:clrScheme name="Default Design 1">
        <a:dk1>
          <a:srgbClr val="000000"/>
        </a:dk1>
        <a:lt1>
          <a:srgbClr val="FFFFFF"/>
        </a:lt1>
        <a:dk2>
          <a:srgbClr val="B89D83"/>
        </a:dk2>
        <a:lt2>
          <a:srgbClr val="4D92B4"/>
        </a:lt2>
        <a:accent1>
          <a:srgbClr val="585148"/>
        </a:accent1>
        <a:accent2>
          <a:srgbClr val="BDC6D4"/>
        </a:accent2>
        <a:accent3>
          <a:srgbClr val="FFFFFF"/>
        </a:accent3>
        <a:accent4>
          <a:srgbClr val="000000"/>
        </a:accent4>
        <a:accent5>
          <a:srgbClr val="B4B3B1"/>
        </a:accent5>
        <a:accent6>
          <a:srgbClr val="ABB3C0"/>
        </a:accent6>
        <a:hlink>
          <a:srgbClr val="788D41"/>
        </a:hlink>
        <a:folHlink>
          <a:srgbClr val="9A3D37"/>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1106</Words>
  <Application>Microsoft Office PowerPoint</Application>
  <PresentationFormat>Widescreen</PresentationFormat>
  <Paragraphs>78</Paragraphs>
  <Slides>18</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18</vt:i4>
      </vt:variant>
    </vt:vector>
  </HeadingPairs>
  <TitlesOfParts>
    <vt:vector size="28" baseType="lpstr">
      <vt:lpstr>Arial</vt:lpstr>
      <vt:lpstr>Calibri</vt:lpstr>
      <vt:lpstr>Calibri Light</vt:lpstr>
      <vt:lpstr>Frutiger 45 Light</vt:lpstr>
      <vt:lpstr>Frutiger 55 Roman</vt:lpstr>
      <vt:lpstr>Symbol</vt:lpstr>
      <vt:lpstr>UBSHeadline</vt:lpstr>
      <vt:lpstr>Office Theme</vt:lpstr>
      <vt:lpstr>2_PresXpress_OnScreen_Theme</vt:lpstr>
      <vt:lpstr>2_Default Design</vt:lpstr>
      <vt:lpstr>Our monthly update: The return from orbit</vt:lpstr>
      <vt:lpstr>Mark Haefele</vt:lpstr>
      <vt:lpstr>Brian Rose</vt:lpstr>
      <vt:lpstr>Data has fallen short of lofty expectations</vt:lpstr>
      <vt:lpstr>Big inflation drivers peaking out</vt:lpstr>
      <vt:lpstr>Air travel sliding as delta variant spreads</vt:lpstr>
      <vt:lpstr>Lucy Qiu</vt:lpstr>
      <vt:lpstr>Chinese regulatory risk</vt:lpstr>
      <vt:lpstr>David Lefkowitz</vt:lpstr>
      <vt:lpstr>Business cycle should remain strong, lead to further market gains</vt:lpstr>
      <vt:lpstr>Stocks remain cheap relative to bonds</vt:lpstr>
      <vt:lpstr>Healthcare’s relative growth prospects are improving</vt:lpstr>
      <vt:lpstr>Vincent Heaney</vt:lpstr>
      <vt:lpstr>The reopening trade is still not fully priced in</vt:lpstr>
      <vt:lpstr>~8% yield in Asia is attractive</vt:lpstr>
      <vt:lpstr>Hedge fund strategies can help protect against the downside</vt:lpstr>
      <vt:lpstr>Mark Haefele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growth, income, and protection</dc:title>
  <dc:creator>Dimachkie, Shirine</dc:creator>
  <cp:lastModifiedBy>Savioz, Joel</cp:lastModifiedBy>
  <cp:revision>17</cp:revision>
  <dcterms:created xsi:type="dcterms:W3CDTF">2021-07-19T12:25:17Z</dcterms:created>
  <dcterms:modified xsi:type="dcterms:W3CDTF">2021-08-24T07:29:57Z</dcterms:modified>
</cp:coreProperties>
</file>