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3.xml" ContentType="application/vnd.openxmlformats-officedocument.theme+xml"/>
  <Override PartName="/ppt/tags/tag137.xml" ContentType="application/vnd.openxmlformats-officedocument.presentationml.tags+xml"/>
  <Override PartName="/ppt/tags/tag138.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tags/tag139.xml" ContentType="application/vnd.openxmlformats-officedocument.presentationml.tags+xml"/>
  <Override PartName="/ppt/notesSlides/notesSlide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ags/tag140.xml" ContentType="application/vnd.openxmlformats-officedocument.presentationml.tags+xml"/>
  <Override PartName="/ppt/notesSlides/notesSlide3.xml" ContentType="application/vnd.openxmlformats-officedocument.presentationml.notesSlide+xml"/>
  <Override PartName="/ppt/charts/chart5.xml" ContentType="application/vnd.openxmlformats-officedocument.drawingml.chart+xml"/>
  <Override PartName="/ppt/theme/themeOverride2.xml" ContentType="application/vnd.openxmlformats-officedocument.themeOverride+xml"/>
  <Override PartName="/ppt/tags/tag141.xml" ContentType="application/vnd.openxmlformats-officedocument.presentationml.tags+xml"/>
  <Override PartName="/ppt/notesSlides/notesSlide4.xml" ContentType="application/vnd.openxmlformats-officedocument.presentationml.notesSlide+xml"/>
  <Override PartName="/ppt/charts/chart6.xml" ContentType="application/vnd.openxmlformats-officedocument.drawingml.chart+xml"/>
  <Override PartName="/ppt/notesSlides/notesSlide5.xml" ContentType="application/vnd.openxmlformats-officedocument.presentationml.notesSlide+xml"/>
  <Override PartName="/ppt/charts/chart7.xml" ContentType="application/vnd.openxmlformats-officedocument.drawingml.chart+xml"/>
  <Override PartName="/ppt/tags/tag142.xml" ContentType="application/vnd.openxmlformats-officedocument.presentationml.tags+xml"/>
  <Override PartName="/ppt/notesSlides/notesSlide6.xml" ContentType="application/vnd.openxmlformats-officedocument.presentationml.notesSlide+xml"/>
  <Override PartName="/ppt/charts/chart8.xml" ContentType="application/vnd.openxmlformats-officedocument.drawingml.chart+xml"/>
  <Override PartName="/ppt/charts/style5.xml" ContentType="application/vnd.ms-office.chartstyle+xml"/>
  <Override PartName="/ppt/charts/colors5.xml" ContentType="application/vnd.ms-office.chartcolorstyle+xml"/>
  <Override PartName="/ppt/charts/chart9.xml" ContentType="application/vnd.openxmlformats-officedocument.drawingml.chart+xml"/>
  <Override PartName="/ppt/charts/style6.xml" ContentType="application/vnd.ms-office.chartstyle+xml"/>
  <Override PartName="/ppt/charts/colors6.xml" ContentType="application/vnd.ms-office.chartcolorstyle+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notesSlides/notesSlide7.xml" ContentType="application/vnd.openxmlformats-officedocument.presentationml.notesSlide+xml"/>
  <Override PartName="/ppt/tags/tag147.xml" ContentType="application/vnd.openxmlformats-officedocument.presentationml.tags+xml"/>
  <Override PartName="/ppt/notesSlides/notesSlide8.xml" ContentType="application/vnd.openxmlformats-officedocument.presentationml.notesSlide+xml"/>
  <Override PartName="/ppt/tags/tag148.xml" ContentType="application/vnd.openxmlformats-officedocument.presentationml.tags+xml"/>
  <Override PartName="/ppt/notesSlides/notesSlide9.xml" ContentType="application/vnd.openxmlformats-officedocument.presentationml.notesSlide+xml"/>
  <Override PartName="/ppt/tags/tag149.xml" ContentType="application/vnd.openxmlformats-officedocument.presentationml.tags+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0"/>
  </p:notesMasterIdLst>
  <p:sldIdLst>
    <p:sldId id="445" r:id="rId3"/>
    <p:sldId id="1391" r:id="rId4"/>
    <p:sldId id="1388" r:id="rId5"/>
    <p:sldId id="1393" r:id="rId6"/>
    <p:sldId id="1383" r:id="rId7"/>
    <p:sldId id="1384" r:id="rId8"/>
    <p:sldId id="1394" r:id="rId9"/>
    <p:sldId id="1390" r:id="rId10"/>
    <p:sldId id="1379" r:id="rId11"/>
    <p:sldId id="1373" r:id="rId12"/>
    <p:sldId id="1389" r:id="rId13"/>
    <p:sldId id="1385" r:id="rId14"/>
    <p:sldId id="1386" r:id="rId15"/>
    <p:sldId id="1387" r:id="rId16"/>
    <p:sldId id="1395" r:id="rId17"/>
    <p:sldId id="1392" r:id="rId18"/>
    <p:sldId id="45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9" d="100"/>
          <a:sy n="119" d="100"/>
        </p:scale>
        <p:origin x="15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_rels/chart6.xml.rels><?xml version="1.0" encoding="UTF-8" standalone="yes"?>
<Relationships xmlns="http://schemas.openxmlformats.org/package/2006/relationships"><Relationship Id="rId1" Type="http://schemas.openxmlformats.org/officeDocument/2006/relationships/oleObject" Target="file:///C:\Users\siegelm\AppData\Local\Microsoft\Windows\INetCache\Content.Outlook\Y7HLILKO\inflation%20chart.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t162405\AppData\Local\Microsoft\Windows\INetCache\Content.Outlook\TOK0HSQC\Vaccinations%20tracker%202.xlsx" TargetMode="External"/></Relationships>
</file>

<file path=ppt/charts/_rels/chart8.xml.rels><?xml version="1.0" encoding="UTF-8" standalone="yes"?>
<Relationships xmlns="http://schemas.openxmlformats.org/package/2006/relationships"><Relationship Id="rId3" Type="http://schemas.openxmlformats.org/officeDocument/2006/relationships/oleObject" Target="file:///\\UBSPROD.MSAD.UBS.NET\GROUPSHARES\GLOBAL\DZ_PBIC\CIO-EQUITY\Lachlan_Towart\Presentations\Events\2020\CIO%20livestreams\Livestream%2021-07-2021\japan%20vac.xlsx" TargetMode="External"/><Relationship Id="rId2" Type="http://schemas.microsoft.com/office/2011/relationships/chartColorStyle" Target="colors5.xml"/><Relationship Id="rId1" Type="http://schemas.microsoft.com/office/2011/relationships/chartStyle" Target="style5.xml"/></Relationships>
</file>

<file path=ppt/charts/_rels/chart9.xml.rels><?xml version="1.0" encoding="UTF-8" standalone="yes"?>
<Relationships xmlns="http://schemas.openxmlformats.org/package/2006/relationships"><Relationship Id="rId3" Type="http://schemas.openxmlformats.org/officeDocument/2006/relationships/oleObject" Target="file:///\\UBSPROD.MSAD.UBS.NET\GROUPSHARES\GLOBAL\DZ_PBIC\CIO-EQUITY\Lachlan_Towart\Presentations\Events\2020\CIO%20livestreams\Livestream%2021-07-2021\Vaccinations%20tracker%202%20-%20data%20for%20livestream.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8596243471143652E-2"/>
          <c:y val="4.0876243879901672E-2"/>
          <c:w val="0.84535939948059069"/>
          <c:h val="0.67585928623699498"/>
        </c:manualLayout>
      </c:layout>
      <c:lineChart>
        <c:grouping val="standard"/>
        <c:varyColors val="0"/>
        <c:ser>
          <c:idx val="0"/>
          <c:order val="0"/>
          <c:tx>
            <c:strRef>
              <c:f>Sheet2!$L$3</c:f>
              <c:strCache>
                <c:ptCount val="1"/>
                <c:pt idx="0">
                  <c:v>10-year real yields</c:v>
                </c:pt>
              </c:strCache>
            </c:strRef>
          </c:tx>
          <c:spPr>
            <a:ln w="28575" cap="rnd">
              <a:solidFill>
                <a:srgbClr val="323232"/>
              </a:solidFill>
              <a:round/>
            </a:ln>
            <a:effectLst/>
          </c:spPr>
          <c:marker>
            <c:symbol val="none"/>
          </c:marker>
          <c:cat>
            <c:numRef>
              <c:f>Sheet2!$K$4:$K$101</c:f>
              <c:numCache>
                <c:formatCode>m/d/yyyy</c:formatCode>
                <c:ptCount val="98"/>
                <c:pt idx="0">
                  <c:v>35520</c:v>
                </c:pt>
                <c:pt idx="1">
                  <c:v>35611</c:v>
                </c:pt>
                <c:pt idx="2">
                  <c:v>35703</c:v>
                </c:pt>
                <c:pt idx="3">
                  <c:v>35795</c:v>
                </c:pt>
                <c:pt idx="4">
                  <c:v>35885</c:v>
                </c:pt>
                <c:pt idx="5">
                  <c:v>35976</c:v>
                </c:pt>
                <c:pt idx="6">
                  <c:v>36068</c:v>
                </c:pt>
                <c:pt idx="7">
                  <c:v>36160</c:v>
                </c:pt>
                <c:pt idx="8">
                  <c:v>36250</c:v>
                </c:pt>
                <c:pt idx="9">
                  <c:v>36341</c:v>
                </c:pt>
                <c:pt idx="10">
                  <c:v>36433</c:v>
                </c:pt>
                <c:pt idx="11">
                  <c:v>36525</c:v>
                </c:pt>
                <c:pt idx="12">
                  <c:v>36616</c:v>
                </c:pt>
                <c:pt idx="13">
                  <c:v>36707</c:v>
                </c:pt>
                <c:pt idx="14">
                  <c:v>36798</c:v>
                </c:pt>
                <c:pt idx="15">
                  <c:v>36889</c:v>
                </c:pt>
                <c:pt idx="16">
                  <c:v>36980</c:v>
                </c:pt>
                <c:pt idx="17">
                  <c:v>37071</c:v>
                </c:pt>
                <c:pt idx="18">
                  <c:v>37162</c:v>
                </c:pt>
                <c:pt idx="19">
                  <c:v>37256</c:v>
                </c:pt>
                <c:pt idx="20">
                  <c:v>37344</c:v>
                </c:pt>
                <c:pt idx="21">
                  <c:v>37435</c:v>
                </c:pt>
                <c:pt idx="22">
                  <c:v>37529</c:v>
                </c:pt>
                <c:pt idx="23">
                  <c:v>37621</c:v>
                </c:pt>
                <c:pt idx="24">
                  <c:v>37711</c:v>
                </c:pt>
                <c:pt idx="25">
                  <c:v>37802</c:v>
                </c:pt>
                <c:pt idx="26">
                  <c:v>37894</c:v>
                </c:pt>
                <c:pt idx="27">
                  <c:v>37986</c:v>
                </c:pt>
                <c:pt idx="28">
                  <c:v>38077</c:v>
                </c:pt>
                <c:pt idx="29">
                  <c:v>38168</c:v>
                </c:pt>
                <c:pt idx="30">
                  <c:v>38260</c:v>
                </c:pt>
                <c:pt idx="31">
                  <c:v>38352</c:v>
                </c:pt>
                <c:pt idx="32">
                  <c:v>38442</c:v>
                </c:pt>
                <c:pt idx="33">
                  <c:v>38533</c:v>
                </c:pt>
                <c:pt idx="34">
                  <c:v>38625</c:v>
                </c:pt>
                <c:pt idx="35">
                  <c:v>38716</c:v>
                </c:pt>
                <c:pt idx="36">
                  <c:v>38807</c:v>
                </c:pt>
                <c:pt idx="37">
                  <c:v>38898</c:v>
                </c:pt>
                <c:pt idx="38">
                  <c:v>38989</c:v>
                </c:pt>
                <c:pt idx="39">
                  <c:v>39080</c:v>
                </c:pt>
                <c:pt idx="40">
                  <c:v>39171</c:v>
                </c:pt>
                <c:pt idx="41">
                  <c:v>39262</c:v>
                </c:pt>
                <c:pt idx="42">
                  <c:v>39353</c:v>
                </c:pt>
                <c:pt idx="43">
                  <c:v>39447</c:v>
                </c:pt>
                <c:pt idx="44">
                  <c:v>39538</c:v>
                </c:pt>
                <c:pt idx="45">
                  <c:v>39629</c:v>
                </c:pt>
                <c:pt idx="46">
                  <c:v>39721</c:v>
                </c:pt>
                <c:pt idx="47">
                  <c:v>39813</c:v>
                </c:pt>
                <c:pt idx="48">
                  <c:v>39903</c:v>
                </c:pt>
                <c:pt idx="49">
                  <c:v>39994</c:v>
                </c:pt>
                <c:pt idx="50">
                  <c:v>40086</c:v>
                </c:pt>
                <c:pt idx="51">
                  <c:v>40178</c:v>
                </c:pt>
                <c:pt idx="52">
                  <c:v>40268</c:v>
                </c:pt>
                <c:pt idx="53">
                  <c:v>40359</c:v>
                </c:pt>
                <c:pt idx="54">
                  <c:v>40451</c:v>
                </c:pt>
                <c:pt idx="55">
                  <c:v>40543</c:v>
                </c:pt>
                <c:pt idx="56">
                  <c:v>40633</c:v>
                </c:pt>
                <c:pt idx="57">
                  <c:v>40724</c:v>
                </c:pt>
                <c:pt idx="58">
                  <c:v>40816</c:v>
                </c:pt>
                <c:pt idx="59">
                  <c:v>40907</c:v>
                </c:pt>
                <c:pt idx="60">
                  <c:v>40998</c:v>
                </c:pt>
                <c:pt idx="61">
                  <c:v>41089</c:v>
                </c:pt>
                <c:pt idx="62">
                  <c:v>41180</c:v>
                </c:pt>
                <c:pt idx="63">
                  <c:v>41274</c:v>
                </c:pt>
                <c:pt idx="64">
                  <c:v>41362</c:v>
                </c:pt>
                <c:pt idx="65">
                  <c:v>41453</c:v>
                </c:pt>
                <c:pt idx="66">
                  <c:v>41547</c:v>
                </c:pt>
                <c:pt idx="67">
                  <c:v>41639</c:v>
                </c:pt>
                <c:pt idx="68">
                  <c:v>41729</c:v>
                </c:pt>
                <c:pt idx="69">
                  <c:v>41820</c:v>
                </c:pt>
                <c:pt idx="70">
                  <c:v>41912</c:v>
                </c:pt>
                <c:pt idx="71">
                  <c:v>42004</c:v>
                </c:pt>
                <c:pt idx="72">
                  <c:v>42094</c:v>
                </c:pt>
                <c:pt idx="73">
                  <c:v>42185</c:v>
                </c:pt>
                <c:pt idx="74">
                  <c:v>42277</c:v>
                </c:pt>
                <c:pt idx="75">
                  <c:v>42369</c:v>
                </c:pt>
                <c:pt idx="76">
                  <c:v>42460</c:v>
                </c:pt>
                <c:pt idx="77">
                  <c:v>42551</c:v>
                </c:pt>
                <c:pt idx="78">
                  <c:v>42643</c:v>
                </c:pt>
                <c:pt idx="79">
                  <c:v>42734</c:v>
                </c:pt>
                <c:pt idx="80">
                  <c:v>42825</c:v>
                </c:pt>
                <c:pt idx="81">
                  <c:v>42916</c:v>
                </c:pt>
                <c:pt idx="82">
                  <c:v>43007</c:v>
                </c:pt>
                <c:pt idx="83">
                  <c:v>43098</c:v>
                </c:pt>
                <c:pt idx="84">
                  <c:v>43189</c:v>
                </c:pt>
                <c:pt idx="85">
                  <c:v>43280</c:v>
                </c:pt>
                <c:pt idx="86">
                  <c:v>43371</c:v>
                </c:pt>
                <c:pt idx="87">
                  <c:v>43465</c:v>
                </c:pt>
                <c:pt idx="88">
                  <c:v>43553</c:v>
                </c:pt>
                <c:pt idx="89">
                  <c:v>43644</c:v>
                </c:pt>
                <c:pt idx="90">
                  <c:v>43738</c:v>
                </c:pt>
                <c:pt idx="91">
                  <c:v>43830</c:v>
                </c:pt>
                <c:pt idx="92">
                  <c:v>43921</c:v>
                </c:pt>
                <c:pt idx="93">
                  <c:v>44012</c:v>
                </c:pt>
                <c:pt idx="94">
                  <c:v>44104</c:v>
                </c:pt>
                <c:pt idx="95">
                  <c:v>44196</c:v>
                </c:pt>
                <c:pt idx="96">
                  <c:v>44286</c:v>
                </c:pt>
                <c:pt idx="97">
                  <c:v>44377</c:v>
                </c:pt>
              </c:numCache>
            </c:numRef>
          </c:cat>
          <c:val>
            <c:numRef>
              <c:f>Sheet2!$L$4:$L$101</c:f>
              <c:numCache>
                <c:formatCode>General</c:formatCode>
                <c:ptCount val="98"/>
                <c:pt idx="0">
                  <c:v>3.58</c:v>
                </c:pt>
                <c:pt idx="1">
                  <c:v>3.66</c:v>
                </c:pt>
                <c:pt idx="2">
                  <c:v>3.61</c:v>
                </c:pt>
                <c:pt idx="3">
                  <c:v>3.71</c:v>
                </c:pt>
                <c:pt idx="4">
                  <c:v>3.72</c:v>
                </c:pt>
                <c:pt idx="5">
                  <c:v>3.71</c:v>
                </c:pt>
                <c:pt idx="6">
                  <c:v>3.57</c:v>
                </c:pt>
                <c:pt idx="7">
                  <c:v>3.85</c:v>
                </c:pt>
                <c:pt idx="8">
                  <c:v>3.92</c:v>
                </c:pt>
                <c:pt idx="9">
                  <c:v>4.01</c:v>
                </c:pt>
                <c:pt idx="10">
                  <c:v>4.07</c:v>
                </c:pt>
                <c:pt idx="11">
                  <c:v>4.33</c:v>
                </c:pt>
                <c:pt idx="12">
                  <c:v>4</c:v>
                </c:pt>
                <c:pt idx="13">
                  <c:v>4.07</c:v>
                </c:pt>
                <c:pt idx="14">
                  <c:v>3.97</c:v>
                </c:pt>
                <c:pt idx="15">
                  <c:v>3.73</c:v>
                </c:pt>
                <c:pt idx="16">
                  <c:v>3.2890000000000001</c:v>
                </c:pt>
                <c:pt idx="17">
                  <c:v>3.448</c:v>
                </c:pt>
                <c:pt idx="18">
                  <c:v>3.1379999999999999</c:v>
                </c:pt>
                <c:pt idx="19">
                  <c:v>3.5430000000000001</c:v>
                </c:pt>
                <c:pt idx="20">
                  <c:v>3.3109999999999999</c:v>
                </c:pt>
                <c:pt idx="21">
                  <c:v>3.0670000000000002</c:v>
                </c:pt>
                <c:pt idx="22">
                  <c:v>2.177</c:v>
                </c:pt>
                <c:pt idx="23">
                  <c:v>2.2549999999999999</c:v>
                </c:pt>
                <c:pt idx="24">
                  <c:v>1.952</c:v>
                </c:pt>
                <c:pt idx="25">
                  <c:v>1.77</c:v>
                </c:pt>
                <c:pt idx="26">
                  <c:v>1.9350000000000001</c:v>
                </c:pt>
                <c:pt idx="27">
                  <c:v>1.9490000000000001</c:v>
                </c:pt>
                <c:pt idx="28">
                  <c:v>1.4530000000000001</c:v>
                </c:pt>
                <c:pt idx="29">
                  <c:v>2.0362</c:v>
                </c:pt>
                <c:pt idx="30">
                  <c:v>1.7453000000000001</c:v>
                </c:pt>
                <c:pt idx="31">
                  <c:v>1.627</c:v>
                </c:pt>
                <c:pt idx="32">
                  <c:v>1.7698</c:v>
                </c:pt>
                <c:pt idx="33">
                  <c:v>1.6374</c:v>
                </c:pt>
                <c:pt idx="34">
                  <c:v>1.7597</c:v>
                </c:pt>
                <c:pt idx="35">
                  <c:v>2.0526</c:v>
                </c:pt>
                <c:pt idx="36">
                  <c:v>2.3355999999999999</c:v>
                </c:pt>
                <c:pt idx="37">
                  <c:v>2.5305</c:v>
                </c:pt>
                <c:pt idx="38">
                  <c:v>2.2707000000000002</c:v>
                </c:pt>
                <c:pt idx="39">
                  <c:v>2.4022999999999999</c:v>
                </c:pt>
                <c:pt idx="40">
                  <c:v>2.2000999999999999</c:v>
                </c:pt>
                <c:pt idx="41">
                  <c:v>2.6472000000000002</c:v>
                </c:pt>
                <c:pt idx="42">
                  <c:v>2.2688000000000001</c:v>
                </c:pt>
                <c:pt idx="43">
                  <c:v>1.6983999999999999</c:v>
                </c:pt>
                <c:pt idx="44">
                  <c:v>1.0834999999999999</c:v>
                </c:pt>
                <c:pt idx="45">
                  <c:v>1.4246000000000001</c:v>
                </c:pt>
                <c:pt idx="46">
                  <c:v>2.2359</c:v>
                </c:pt>
                <c:pt idx="47">
                  <c:v>2.0886</c:v>
                </c:pt>
                <c:pt idx="48">
                  <c:v>1.3523000000000001</c:v>
                </c:pt>
                <c:pt idx="49">
                  <c:v>1.764</c:v>
                </c:pt>
                <c:pt idx="50">
                  <c:v>1.5316000000000001</c:v>
                </c:pt>
                <c:pt idx="51">
                  <c:v>1.4280999999999999</c:v>
                </c:pt>
                <c:pt idx="52">
                  <c:v>1.5649999999999999</c:v>
                </c:pt>
                <c:pt idx="53">
                  <c:v>1.0777000000000001</c:v>
                </c:pt>
                <c:pt idx="54">
                  <c:v>0.69099999999999995</c:v>
                </c:pt>
                <c:pt idx="55">
                  <c:v>0.96450000000000002</c:v>
                </c:pt>
                <c:pt idx="56">
                  <c:v>0.96240000000000003</c:v>
                </c:pt>
                <c:pt idx="57">
                  <c:v>0.69340000000000002</c:v>
                </c:pt>
                <c:pt idx="58">
                  <c:v>0.1439</c:v>
                </c:pt>
                <c:pt idx="59">
                  <c:v>-0.12429999999999999</c:v>
                </c:pt>
                <c:pt idx="60">
                  <c:v>-0.13900000000000001</c:v>
                </c:pt>
                <c:pt idx="61">
                  <c:v>-0.49509999999999998</c:v>
                </c:pt>
                <c:pt idx="62">
                  <c:v>-0.79490000000000005</c:v>
                </c:pt>
                <c:pt idx="63">
                  <c:v>-0.75129999999999997</c:v>
                </c:pt>
                <c:pt idx="64">
                  <c:v>-0.67290000000000005</c:v>
                </c:pt>
                <c:pt idx="65">
                  <c:v>0.4526</c:v>
                </c:pt>
                <c:pt idx="66">
                  <c:v>0.40920000000000001</c:v>
                </c:pt>
                <c:pt idx="67">
                  <c:v>0.76480000000000004</c:v>
                </c:pt>
                <c:pt idx="68">
                  <c:v>0.57569999999999999</c:v>
                </c:pt>
                <c:pt idx="69">
                  <c:v>0.2485</c:v>
                </c:pt>
                <c:pt idx="70">
                  <c:v>0.51339999999999997</c:v>
                </c:pt>
                <c:pt idx="71">
                  <c:v>0.46889999999999998</c:v>
                </c:pt>
                <c:pt idx="72">
                  <c:v>0.14230000000000001</c:v>
                </c:pt>
                <c:pt idx="73">
                  <c:v>0.45529999999999998</c:v>
                </c:pt>
                <c:pt idx="74">
                  <c:v>0.59970000000000001</c:v>
                </c:pt>
                <c:pt idx="75">
                  <c:v>0.70099999999999996</c:v>
                </c:pt>
                <c:pt idx="76">
                  <c:v>0.13239999999999999</c:v>
                </c:pt>
                <c:pt idx="77">
                  <c:v>3.4299999999999997E-2</c:v>
                </c:pt>
                <c:pt idx="78">
                  <c:v>-2.3400000000000001E-2</c:v>
                </c:pt>
                <c:pt idx="79">
                  <c:v>0.47410000000000002</c:v>
                </c:pt>
                <c:pt idx="80">
                  <c:v>0.39860000000000001</c:v>
                </c:pt>
                <c:pt idx="81">
                  <c:v>0.56379999999999997</c:v>
                </c:pt>
                <c:pt idx="82">
                  <c:v>0.47639999999999999</c:v>
                </c:pt>
                <c:pt idx="83">
                  <c:v>0.4219</c:v>
                </c:pt>
                <c:pt idx="84">
                  <c:v>0.68100000000000005</c:v>
                </c:pt>
                <c:pt idx="85">
                  <c:v>0.73280000000000001</c:v>
                </c:pt>
                <c:pt idx="86">
                  <c:v>0.91390000000000005</c:v>
                </c:pt>
                <c:pt idx="87">
                  <c:v>0.96919999999999995</c:v>
                </c:pt>
                <c:pt idx="88">
                  <c:v>0.5282</c:v>
                </c:pt>
                <c:pt idx="89">
                  <c:v>0.30049999999999999</c:v>
                </c:pt>
                <c:pt idx="90">
                  <c:v>0.14149999999999999</c:v>
                </c:pt>
                <c:pt idx="91">
                  <c:v>0.12959999999999999</c:v>
                </c:pt>
                <c:pt idx="92">
                  <c:v>-0.2601</c:v>
                </c:pt>
                <c:pt idx="93">
                  <c:v>-0.71020000000000005</c:v>
                </c:pt>
                <c:pt idx="94">
                  <c:v>-0.95150000000000001</c:v>
                </c:pt>
                <c:pt idx="95">
                  <c:v>-1.0920000000000001</c:v>
                </c:pt>
                <c:pt idx="96">
                  <c:v>-0.63629999999999998</c:v>
                </c:pt>
                <c:pt idx="97">
                  <c:v>-0.88</c:v>
                </c:pt>
              </c:numCache>
            </c:numRef>
          </c:val>
          <c:smooth val="0"/>
          <c:extLst>
            <c:ext xmlns:c16="http://schemas.microsoft.com/office/drawing/2014/chart" uri="{C3380CC4-5D6E-409C-BE32-E72D297353CC}">
              <c16:uniqueId val="{00000000-C56E-4CD8-A350-43D46AE0B0A4}"/>
            </c:ext>
          </c:extLst>
        </c:ser>
        <c:ser>
          <c:idx val="1"/>
          <c:order val="1"/>
          <c:tx>
            <c:strRef>
              <c:f>Sheet2!$M$3</c:f>
              <c:strCache>
                <c:ptCount val="1"/>
                <c:pt idx="0">
                  <c:v>US CPI Urban Consumers less food and energy YoY</c:v>
                </c:pt>
              </c:strCache>
            </c:strRef>
          </c:tx>
          <c:spPr>
            <a:ln w="28575" cap="rnd">
              <a:solidFill>
                <a:srgbClr val="CFBD9B"/>
              </a:solidFill>
              <a:round/>
            </a:ln>
            <a:effectLst/>
          </c:spPr>
          <c:marker>
            <c:symbol val="none"/>
          </c:marker>
          <c:cat>
            <c:numRef>
              <c:f>Sheet2!$K$4:$K$101</c:f>
              <c:numCache>
                <c:formatCode>m/d/yyyy</c:formatCode>
                <c:ptCount val="98"/>
                <c:pt idx="0">
                  <c:v>35520</c:v>
                </c:pt>
                <c:pt idx="1">
                  <c:v>35611</c:v>
                </c:pt>
                <c:pt idx="2">
                  <c:v>35703</c:v>
                </c:pt>
                <c:pt idx="3">
                  <c:v>35795</c:v>
                </c:pt>
                <c:pt idx="4">
                  <c:v>35885</c:v>
                </c:pt>
                <c:pt idx="5">
                  <c:v>35976</c:v>
                </c:pt>
                <c:pt idx="6">
                  <c:v>36068</c:v>
                </c:pt>
                <c:pt idx="7">
                  <c:v>36160</c:v>
                </c:pt>
                <c:pt idx="8">
                  <c:v>36250</c:v>
                </c:pt>
                <c:pt idx="9">
                  <c:v>36341</c:v>
                </c:pt>
                <c:pt idx="10">
                  <c:v>36433</c:v>
                </c:pt>
                <c:pt idx="11">
                  <c:v>36525</c:v>
                </c:pt>
                <c:pt idx="12">
                  <c:v>36616</c:v>
                </c:pt>
                <c:pt idx="13">
                  <c:v>36707</c:v>
                </c:pt>
                <c:pt idx="14">
                  <c:v>36798</c:v>
                </c:pt>
                <c:pt idx="15">
                  <c:v>36889</c:v>
                </c:pt>
                <c:pt idx="16">
                  <c:v>36980</c:v>
                </c:pt>
                <c:pt idx="17">
                  <c:v>37071</c:v>
                </c:pt>
                <c:pt idx="18">
                  <c:v>37162</c:v>
                </c:pt>
                <c:pt idx="19">
                  <c:v>37256</c:v>
                </c:pt>
                <c:pt idx="20">
                  <c:v>37344</c:v>
                </c:pt>
                <c:pt idx="21">
                  <c:v>37435</c:v>
                </c:pt>
                <c:pt idx="22">
                  <c:v>37529</c:v>
                </c:pt>
                <c:pt idx="23">
                  <c:v>37621</c:v>
                </c:pt>
                <c:pt idx="24">
                  <c:v>37711</c:v>
                </c:pt>
                <c:pt idx="25">
                  <c:v>37802</c:v>
                </c:pt>
                <c:pt idx="26">
                  <c:v>37894</c:v>
                </c:pt>
                <c:pt idx="27">
                  <c:v>37986</c:v>
                </c:pt>
                <c:pt idx="28">
                  <c:v>38077</c:v>
                </c:pt>
                <c:pt idx="29">
                  <c:v>38168</c:v>
                </c:pt>
                <c:pt idx="30">
                  <c:v>38260</c:v>
                </c:pt>
                <c:pt idx="31">
                  <c:v>38352</c:v>
                </c:pt>
                <c:pt idx="32">
                  <c:v>38442</c:v>
                </c:pt>
                <c:pt idx="33">
                  <c:v>38533</c:v>
                </c:pt>
                <c:pt idx="34">
                  <c:v>38625</c:v>
                </c:pt>
                <c:pt idx="35">
                  <c:v>38716</c:v>
                </c:pt>
                <c:pt idx="36">
                  <c:v>38807</c:v>
                </c:pt>
                <c:pt idx="37">
                  <c:v>38898</c:v>
                </c:pt>
                <c:pt idx="38">
                  <c:v>38989</c:v>
                </c:pt>
                <c:pt idx="39">
                  <c:v>39080</c:v>
                </c:pt>
                <c:pt idx="40">
                  <c:v>39171</c:v>
                </c:pt>
                <c:pt idx="41">
                  <c:v>39262</c:v>
                </c:pt>
                <c:pt idx="42">
                  <c:v>39353</c:v>
                </c:pt>
                <c:pt idx="43">
                  <c:v>39447</c:v>
                </c:pt>
                <c:pt idx="44">
                  <c:v>39538</c:v>
                </c:pt>
                <c:pt idx="45">
                  <c:v>39629</c:v>
                </c:pt>
                <c:pt idx="46">
                  <c:v>39721</c:v>
                </c:pt>
                <c:pt idx="47">
                  <c:v>39813</c:v>
                </c:pt>
                <c:pt idx="48">
                  <c:v>39903</c:v>
                </c:pt>
                <c:pt idx="49">
                  <c:v>39994</c:v>
                </c:pt>
                <c:pt idx="50">
                  <c:v>40086</c:v>
                </c:pt>
                <c:pt idx="51">
                  <c:v>40178</c:v>
                </c:pt>
                <c:pt idx="52">
                  <c:v>40268</c:v>
                </c:pt>
                <c:pt idx="53">
                  <c:v>40359</c:v>
                </c:pt>
                <c:pt idx="54">
                  <c:v>40451</c:v>
                </c:pt>
                <c:pt idx="55">
                  <c:v>40543</c:v>
                </c:pt>
                <c:pt idx="56">
                  <c:v>40633</c:v>
                </c:pt>
                <c:pt idx="57">
                  <c:v>40724</c:v>
                </c:pt>
                <c:pt idx="58">
                  <c:v>40816</c:v>
                </c:pt>
                <c:pt idx="59">
                  <c:v>40907</c:v>
                </c:pt>
                <c:pt idx="60">
                  <c:v>40998</c:v>
                </c:pt>
                <c:pt idx="61">
                  <c:v>41089</c:v>
                </c:pt>
                <c:pt idx="62">
                  <c:v>41180</c:v>
                </c:pt>
                <c:pt idx="63">
                  <c:v>41274</c:v>
                </c:pt>
                <c:pt idx="64">
                  <c:v>41362</c:v>
                </c:pt>
                <c:pt idx="65">
                  <c:v>41453</c:v>
                </c:pt>
                <c:pt idx="66">
                  <c:v>41547</c:v>
                </c:pt>
                <c:pt idx="67">
                  <c:v>41639</c:v>
                </c:pt>
                <c:pt idx="68">
                  <c:v>41729</c:v>
                </c:pt>
                <c:pt idx="69">
                  <c:v>41820</c:v>
                </c:pt>
                <c:pt idx="70">
                  <c:v>41912</c:v>
                </c:pt>
                <c:pt idx="71">
                  <c:v>42004</c:v>
                </c:pt>
                <c:pt idx="72">
                  <c:v>42094</c:v>
                </c:pt>
                <c:pt idx="73">
                  <c:v>42185</c:v>
                </c:pt>
                <c:pt idx="74">
                  <c:v>42277</c:v>
                </c:pt>
                <c:pt idx="75">
                  <c:v>42369</c:v>
                </c:pt>
                <c:pt idx="76">
                  <c:v>42460</c:v>
                </c:pt>
                <c:pt idx="77">
                  <c:v>42551</c:v>
                </c:pt>
                <c:pt idx="78">
                  <c:v>42643</c:v>
                </c:pt>
                <c:pt idx="79">
                  <c:v>42734</c:v>
                </c:pt>
                <c:pt idx="80">
                  <c:v>42825</c:v>
                </c:pt>
                <c:pt idx="81">
                  <c:v>42916</c:v>
                </c:pt>
                <c:pt idx="82">
                  <c:v>43007</c:v>
                </c:pt>
                <c:pt idx="83">
                  <c:v>43098</c:v>
                </c:pt>
                <c:pt idx="84">
                  <c:v>43189</c:v>
                </c:pt>
                <c:pt idx="85">
                  <c:v>43280</c:v>
                </c:pt>
                <c:pt idx="86">
                  <c:v>43371</c:v>
                </c:pt>
                <c:pt idx="87">
                  <c:v>43465</c:v>
                </c:pt>
                <c:pt idx="88">
                  <c:v>43553</c:v>
                </c:pt>
                <c:pt idx="89">
                  <c:v>43644</c:v>
                </c:pt>
                <c:pt idx="90">
                  <c:v>43738</c:v>
                </c:pt>
                <c:pt idx="91">
                  <c:v>43830</c:v>
                </c:pt>
                <c:pt idx="92">
                  <c:v>43921</c:v>
                </c:pt>
                <c:pt idx="93">
                  <c:v>44012</c:v>
                </c:pt>
                <c:pt idx="94">
                  <c:v>44104</c:v>
                </c:pt>
                <c:pt idx="95">
                  <c:v>44196</c:v>
                </c:pt>
                <c:pt idx="96">
                  <c:v>44286</c:v>
                </c:pt>
                <c:pt idx="97">
                  <c:v>44377</c:v>
                </c:pt>
              </c:numCache>
            </c:numRef>
          </c:cat>
          <c:val>
            <c:numRef>
              <c:f>Sheet2!$M$4:$M$101</c:f>
              <c:numCache>
                <c:formatCode>General</c:formatCode>
                <c:ptCount val="98"/>
                <c:pt idx="0">
                  <c:v>2.4864000000000002</c:v>
                </c:pt>
                <c:pt idx="1">
                  <c:v>2.4213</c:v>
                </c:pt>
                <c:pt idx="2">
                  <c:v>2.1635</c:v>
                </c:pt>
                <c:pt idx="3">
                  <c:v>2.2155999999999998</c:v>
                </c:pt>
                <c:pt idx="4">
                  <c:v>2.1301999999999999</c:v>
                </c:pt>
                <c:pt idx="5">
                  <c:v>2.2458999999999998</c:v>
                </c:pt>
                <c:pt idx="6">
                  <c:v>2.4706000000000001</c:v>
                </c:pt>
                <c:pt idx="7">
                  <c:v>2.4018999999999999</c:v>
                </c:pt>
                <c:pt idx="8">
                  <c:v>2.0857000000000001</c:v>
                </c:pt>
                <c:pt idx="9">
                  <c:v>2.0809000000000002</c:v>
                </c:pt>
                <c:pt idx="10">
                  <c:v>2.0091999999999999</c:v>
                </c:pt>
                <c:pt idx="11">
                  <c:v>1.9451000000000001</c:v>
                </c:pt>
                <c:pt idx="12">
                  <c:v>2.4403999999999999</c:v>
                </c:pt>
                <c:pt idx="13">
                  <c:v>2.4914999999999998</c:v>
                </c:pt>
                <c:pt idx="14">
                  <c:v>2.5886</c:v>
                </c:pt>
                <c:pt idx="15">
                  <c:v>2.5813999999999999</c:v>
                </c:pt>
                <c:pt idx="16">
                  <c:v>2.6593</c:v>
                </c:pt>
                <c:pt idx="17">
                  <c:v>2.7071999999999998</c:v>
                </c:pt>
                <c:pt idx="18">
                  <c:v>2.633</c:v>
                </c:pt>
                <c:pt idx="19">
                  <c:v>2.7351999999999999</c:v>
                </c:pt>
                <c:pt idx="20">
                  <c:v>2.4285000000000001</c:v>
                </c:pt>
                <c:pt idx="21">
                  <c:v>2.2593000000000001</c:v>
                </c:pt>
                <c:pt idx="22">
                  <c:v>2.2448000000000001</c:v>
                </c:pt>
                <c:pt idx="23">
                  <c:v>1.9169</c:v>
                </c:pt>
                <c:pt idx="24">
                  <c:v>1.6859999999999999</c:v>
                </c:pt>
                <c:pt idx="25">
                  <c:v>1.5255000000000001</c:v>
                </c:pt>
                <c:pt idx="26">
                  <c:v>1.2022999999999999</c:v>
                </c:pt>
                <c:pt idx="27">
                  <c:v>1.1494</c:v>
                </c:pt>
                <c:pt idx="28">
                  <c:v>1.6062000000000001</c:v>
                </c:pt>
                <c:pt idx="29">
                  <c:v>1.8653</c:v>
                </c:pt>
                <c:pt idx="30">
                  <c:v>1.9628000000000001</c:v>
                </c:pt>
                <c:pt idx="31">
                  <c:v>2.1694</c:v>
                </c:pt>
                <c:pt idx="32">
                  <c:v>2.3456999999999999</c:v>
                </c:pt>
                <c:pt idx="33">
                  <c:v>2.0346000000000002</c:v>
                </c:pt>
                <c:pt idx="34">
                  <c:v>1.9757</c:v>
                </c:pt>
                <c:pt idx="35">
                  <c:v>2.1739000000000002</c:v>
                </c:pt>
                <c:pt idx="36">
                  <c:v>2.0926999999999998</c:v>
                </c:pt>
                <c:pt idx="37">
                  <c:v>2.6421000000000001</c:v>
                </c:pt>
                <c:pt idx="38">
                  <c:v>2.9308999999999998</c:v>
                </c:pt>
                <c:pt idx="39">
                  <c:v>2.573</c:v>
                </c:pt>
                <c:pt idx="40">
                  <c:v>2.4514</c:v>
                </c:pt>
                <c:pt idx="41">
                  <c:v>2.2214999999999998</c:v>
                </c:pt>
                <c:pt idx="42">
                  <c:v>2.1371000000000002</c:v>
                </c:pt>
                <c:pt idx="43">
                  <c:v>2.4390000000000001</c:v>
                </c:pt>
                <c:pt idx="44">
                  <c:v>2.3546999999999998</c:v>
                </c:pt>
                <c:pt idx="45">
                  <c:v>2.4131</c:v>
                </c:pt>
                <c:pt idx="46">
                  <c:v>2.4731999999999998</c:v>
                </c:pt>
                <c:pt idx="47">
                  <c:v>1.7630999999999999</c:v>
                </c:pt>
                <c:pt idx="48">
                  <c:v>1.756</c:v>
                </c:pt>
                <c:pt idx="49">
                  <c:v>1.7303999999999999</c:v>
                </c:pt>
                <c:pt idx="50">
                  <c:v>1.5102</c:v>
                </c:pt>
                <c:pt idx="51">
                  <c:v>1.8163</c:v>
                </c:pt>
                <c:pt idx="52">
                  <c:v>1.1069</c:v>
                </c:pt>
                <c:pt idx="53">
                  <c:v>0.90390000000000004</c:v>
                </c:pt>
                <c:pt idx="54">
                  <c:v>0.80410000000000004</c:v>
                </c:pt>
                <c:pt idx="55">
                  <c:v>0.80449999999999999</c:v>
                </c:pt>
                <c:pt idx="56">
                  <c:v>1.1901999999999999</c:v>
                </c:pt>
                <c:pt idx="57">
                  <c:v>1.6388</c:v>
                </c:pt>
                <c:pt idx="58">
                  <c:v>1.9746999999999999</c:v>
                </c:pt>
                <c:pt idx="59">
                  <c:v>2.2294999999999998</c:v>
                </c:pt>
                <c:pt idx="60">
                  <c:v>2.2553999999999998</c:v>
                </c:pt>
                <c:pt idx="61">
                  <c:v>2.218</c:v>
                </c:pt>
                <c:pt idx="62">
                  <c:v>1.9845999999999999</c:v>
                </c:pt>
                <c:pt idx="63">
                  <c:v>1.8934</c:v>
                </c:pt>
                <c:pt idx="64">
                  <c:v>1.8873</c:v>
                </c:pt>
                <c:pt idx="65">
                  <c:v>1.6361000000000001</c:v>
                </c:pt>
                <c:pt idx="66">
                  <c:v>1.7341</c:v>
                </c:pt>
                <c:pt idx="67">
                  <c:v>1.7171000000000001</c:v>
                </c:pt>
                <c:pt idx="68">
                  <c:v>1.6567000000000001</c:v>
                </c:pt>
                <c:pt idx="69">
                  <c:v>1.9333</c:v>
                </c:pt>
                <c:pt idx="70">
                  <c:v>1.7287999999999999</c:v>
                </c:pt>
                <c:pt idx="71">
                  <c:v>1.6064000000000001</c:v>
                </c:pt>
                <c:pt idx="72">
                  <c:v>1.7534000000000001</c:v>
                </c:pt>
                <c:pt idx="73">
                  <c:v>1.7623</c:v>
                </c:pt>
                <c:pt idx="74">
                  <c:v>1.8915999999999999</c:v>
                </c:pt>
                <c:pt idx="75">
                  <c:v>2.0956999999999999</c:v>
                </c:pt>
                <c:pt idx="76">
                  <c:v>2.1947999999999999</c:v>
                </c:pt>
                <c:pt idx="77">
                  <c:v>2.2446000000000002</c:v>
                </c:pt>
                <c:pt idx="78">
                  <c:v>2.2073999999999998</c:v>
                </c:pt>
                <c:pt idx="79">
                  <c:v>2.1966999999999999</c:v>
                </c:pt>
                <c:pt idx="80">
                  <c:v>2.0019999999999998</c:v>
                </c:pt>
                <c:pt idx="81">
                  <c:v>1.7030000000000001</c:v>
                </c:pt>
                <c:pt idx="82">
                  <c:v>1.6926000000000001</c:v>
                </c:pt>
                <c:pt idx="83">
                  <c:v>1.7758</c:v>
                </c:pt>
                <c:pt idx="84">
                  <c:v>2.1171000000000002</c:v>
                </c:pt>
                <c:pt idx="85">
                  <c:v>2.2549999999999999</c:v>
                </c:pt>
                <c:pt idx="86">
                  <c:v>2.1697000000000002</c:v>
                </c:pt>
                <c:pt idx="87">
                  <c:v>2.1789999999999998</c:v>
                </c:pt>
                <c:pt idx="88">
                  <c:v>2.0366</c:v>
                </c:pt>
                <c:pt idx="89">
                  <c:v>2.1265000000000001</c:v>
                </c:pt>
                <c:pt idx="90">
                  <c:v>2.3576999999999999</c:v>
                </c:pt>
                <c:pt idx="91">
                  <c:v>2.2587000000000002</c:v>
                </c:pt>
                <c:pt idx="92">
                  <c:v>2.0914000000000001</c:v>
                </c:pt>
                <c:pt idx="93">
                  <c:v>1.1874</c:v>
                </c:pt>
                <c:pt idx="94">
                  <c:v>1.7133</c:v>
                </c:pt>
                <c:pt idx="95">
                  <c:v>1.6196999999999999</c:v>
                </c:pt>
                <c:pt idx="96">
                  <c:v>1.6464000000000001</c:v>
                </c:pt>
                <c:pt idx="97">
                  <c:v>4.4745999999999997</c:v>
                </c:pt>
              </c:numCache>
            </c:numRef>
          </c:val>
          <c:smooth val="0"/>
          <c:extLst>
            <c:ext xmlns:c16="http://schemas.microsoft.com/office/drawing/2014/chart" uri="{C3380CC4-5D6E-409C-BE32-E72D297353CC}">
              <c16:uniqueId val="{00000001-C56E-4CD8-A350-43D46AE0B0A4}"/>
            </c:ext>
          </c:extLst>
        </c:ser>
        <c:dLbls>
          <c:showLegendKey val="0"/>
          <c:showVal val="0"/>
          <c:showCatName val="0"/>
          <c:showSerName val="0"/>
          <c:showPercent val="0"/>
          <c:showBubbleSize val="0"/>
        </c:dLbls>
        <c:smooth val="0"/>
        <c:axId val="878686976"/>
        <c:axId val="878720128"/>
      </c:lineChart>
      <c:dateAx>
        <c:axId val="878686976"/>
        <c:scaling>
          <c:orientation val="minMax"/>
          <c:max val="44377"/>
          <c:min val="35611"/>
        </c:scaling>
        <c:delete val="0"/>
        <c:axPos val="b"/>
        <c:numFmt formatCode="[$-409]mmm\-yy;@" sourceLinked="0"/>
        <c:majorTickMark val="none"/>
        <c:minorTickMark val="none"/>
        <c:tickLblPos val="low"/>
        <c:spPr>
          <a:noFill/>
          <a:ln w="9525" cap="flat" cmpd="sng" algn="ctr">
            <a:solidFill>
              <a:sysClr val="windowText" lastClr="000000"/>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878720128"/>
        <c:crosses val="autoZero"/>
        <c:auto val="1"/>
        <c:lblOffset val="100"/>
        <c:baseTimeUnit val="months"/>
        <c:majorUnit val="2"/>
        <c:majorTimeUnit val="years"/>
      </c:dateAx>
      <c:valAx>
        <c:axId val="878720128"/>
        <c:scaling>
          <c:orientation val="minMax"/>
        </c:scaling>
        <c:delete val="0"/>
        <c:axPos val="l"/>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8786869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9936243168541388E-2"/>
          <c:y val="4.3875421441167836E-2"/>
          <c:w val="0.8120825507147208"/>
          <c:h val="0.60333529832172983"/>
        </c:manualLayout>
      </c:layout>
      <c:lineChart>
        <c:grouping val="standard"/>
        <c:varyColors val="0"/>
        <c:ser>
          <c:idx val="1"/>
          <c:order val="1"/>
          <c:tx>
            <c:strRef>
              <c:f>Sheet4!$F$3</c:f>
              <c:strCache>
                <c:ptCount val="1"/>
                <c:pt idx="0">
                  <c:v>Current market longer term projection of fed fund rate</c:v>
                </c:pt>
              </c:strCache>
            </c:strRef>
          </c:tx>
          <c:spPr>
            <a:ln w="28575" cap="rnd">
              <a:solidFill>
                <a:srgbClr val="CFBD9B"/>
              </a:solidFill>
              <a:round/>
            </a:ln>
            <a:effectLst/>
          </c:spPr>
          <c:marker>
            <c:symbol val="none"/>
          </c:marker>
          <c:cat>
            <c:numRef>
              <c:f>Sheet4!$D$4:$D$266</c:f>
              <c:numCache>
                <c:formatCode>m/d/yyyy</c:formatCode>
                <c:ptCount val="263"/>
                <c:pt idx="0">
                  <c:v>44027</c:v>
                </c:pt>
                <c:pt idx="1">
                  <c:v>44028</c:v>
                </c:pt>
                <c:pt idx="2">
                  <c:v>44029</c:v>
                </c:pt>
                <c:pt idx="3">
                  <c:v>44032</c:v>
                </c:pt>
                <c:pt idx="4">
                  <c:v>44033</c:v>
                </c:pt>
                <c:pt idx="5">
                  <c:v>44034</c:v>
                </c:pt>
                <c:pt idx="6">
                  <c:v>44035</c:v>
                </c:pt>
                <c:pt idx="7">
                  <c:v>44036</c:v>
                </c:pt>
                <c:pt idx="8">
                  <c:v>44039</c:v>
                </c:pt>
                <c:pt idx="9">
                  <c:v>44040</c:v>
                </c:pt>
                <c:pt idx="10">
                  <c:v>44041</c:v>
                </c:pt>
                <c:pt idx="11">
                  <c:v>44042</c:v>
                </c:pt>
                <c:pt idx="12">
                  <c:v>44043</c:v>
                </c:pt>
                <c:pt idx="13">
                  <c:v>44046</c:v>
                </c:pt>
                <c:pt idx="14">
                  <c:v>44047</c:v>
                </c:pt>
                <c:pt idx="15">
                  <c:v>44048</c:v>
                </c:pt>
                <c:pt idx="16">
                  <c:v>44049</c:v>
                </c:pt>
                <c:pt idx="17">
                  <c:v>44050</c:v>
                </c:pt>
                <c:pt idx="18">
                  <c:v>44053</c:v>
                </c:pt>
                <c:pt idx="19">
                  <c:v>44054</c:v>
                </c:pt>
                <c:pt idx="20">
                  <c:v>44055</c:v>
                </c:pt>
                <c:pt idx="21">
                  <c:v>44056</c:v>
                </c:pt>
                <c:pt idx="22">
                  <c:v>44057</c:v>
                </c:pt>
                <c:pt idx="23">
                  <c:v>44060</c:v>
                </c:pt>
                <c:pt idx="24">
                  <c:v>44061</c:v>
                </c:pt>
                <c:pt idx="25">
                  <c:v>44062</c:v>
                </c:pt>
                <c:pt idx="26">
                  <c:v>44063</c:v>
                </c:pt>
                <c:pt idx="27">
                  <c:v>44064</c:v>
                </c:pt>
                <c:pt idx="28">
                  <c:v>44067</c:v>
                </c:pt>
                <c:pt idx="29">
                  <c:v>44068</c:v>
                </c:pt>
                <c:pt idx="30">
                  <c:v>44069</c:v>
                </c:pt>
                <c:pt idx="31">
                  <c:v>44070</c:v>
                </c:pt>
                <c:pt idx="32">
                  <c:v>44071</c:v>
                </c:pt>
                <c:pt idx="33">
                  <c:v>44074</c:v>
                </c:pt>
                <c:pt idx="34">
                  <c:v>44075</c:v>
                </c:pt>
                <c:pt idx="35">
                  <c:v>44076</c:v>
                </c:pt>
                <c:pt idx="36">
                  <c:v>44077</c:v>
                </c:pt>
                <c:pt idx="37">
                  <c:v>44078</c:v>
                </c:pt>
                <c:pt idx="38">
                  <c:v>44081</c:v>
                </c:pt>
                <c:pt idx="39">
                  <c:v>44082</c:v>
                </c:pt>
                <c:pt idx="40">
                  <c:v>44083</c:v>
                </c:pt>
                <c:pt idx="41">
                  <c:v>44084</c:v>
                </c:pt>
                <c:pt idx="42">
                  <c:v>44085</c:v>
                </c:pt>
                <c:pt idx="43">
                  <c:v>44088</c:v>
                </c:pt>
                <c:pt idx="44">
                  <c:v>44089</c:v>
                </c:pt>
                <c:pt idx="45">
                  <c:v>44090</c:v>
                </c:pt>
                <c:pt idx="46">
                  <c:v>44091</c:v>
                </c:pt>
                <c:pt idx="47">
                  <c:v>44092</c:v>
                </c:pt>
                <c:pt idx="48">
                  <c:v>44095</c:v>
                </c:pt>
                <c:pt idx="49">
                  <c:v>44096</c:v>
                </c:pt>
                <c:pt idx="50">
                  <c:v>44097</c:v>
                </c:pt>
                <c:pt idx="51">
                  <c:v>44098</c:v>
                </c:pt>
                <c:pt idx="52">
                  <c:v>44099</c:v>
                </c:pt>
                <c:pt idx="53">
                  <c:v>44102</c:v>
                </c:pt>
                <c:pt idx="54">
                  <c:v>44103</c:v>
                </c:pt>
                <c:pt idx="55">
                  <c:v>44104</c:v>
                </c:pt>
                <c:pt idx="56">
                  <c:v>44105</c:v>
                </c:pt>
                <c:pt idx="57">
                  <c:v>44106</c:v>
                </c:pt>
                <c:pt idx="58">
                  <c:v>44109</c:v>
                </c:pt>
                <c:pt idx="59">
                  <c:v>44110</c:v>
                </c:pt>
                <c:pt idx="60">
                  <c:v>44111</c:v>
                </c:pt>
                <c:pt idx="61">
                  <c:v>44112</c:v>
                </c:pt>
                <c:pt idx="62">
                  <c:v>44113</c:v>
                </c:pt>
                <c:pt idx="63">
                  <c:v>44116</c:v>
                </c:pt>
                <c:pt idx="64">
                  <c:v>44117</c:v>
                </c:pt>
                <c:pt idx="65">
                  <c:v>44118</c:v>
                </c:pt>
                <c:pt idx="66">
                  <c:v>44119</c:v>
                </c:pt>
                <c:pt idx="67">
                  <c:v>44120</c:v>
                </c:pt>
                <c:pt idx="68">
                  <c:v>44123</c:v>
                </c:pt>
                <c:pt idx="69">
                  <c:v>44124</c:v>
                </c:pt>
                <c:pt idx="70">
                  <c:v>44125</c:v>
                </c:pt>
                <c:pt idx="71">
                  <c:v>44126</c:v>
                </c:pt>
                <c:pt idx="72">
                  <c:v>44127</c:v>
                </c:pt>
                <c:pt idx="73">
                  <c:v>44130</c:v>
                </c:pt>
                <c:pt idx="74">
                  <c:v>44131</c:v>
                </c:pt>
                <c:pt idx="75">
                  <c:v>44132</c:v>
                </c:pt>
                <c:pt idx="76">
                  <c:v>44133</c:v>
                </c:pt>
                <c:pt idx="77">
                  <c:v>44134</c:v>
                </c:pt>
                <c:pt idx="78">
                  <c:v>44137</c:v>
                </c:pt>
                <c:pt idx="79">
                  <c:v>44138</c:v>
                </c:pt>
                <c:pt idx="80">
                  <c:v>44139</c:v>
                </c:pt>
                <c:pt idx="81">
                  <c:v>44140</c:v>
                </c:pt>
                <c:pt idx="82">
                  <c:v>44141</c:v>
                </c:pt>
                <c:pt idx="83">
                  <c:v>44144</c:v>
                </c:pt>
                <c:pt idx="84">
                  <c:v>44145</c:v>
                </c:pt>
                <c:pt idx="85">
                  <c:v>44146</c:v>
                </c:pt>
                <c:pt idx="86">
                  <c:v>44147</c:v>
                </c:pt>
                <c:pt idx="87">
                  <c:v>44148</c:v>
                </c:pt>
                <c:pt idx="88">
                  <c:v>44151</c:v>
                </c:pt>
                <c:pt idx="89">
                  <c:v>44152</c:v>
                </c:pt>
                <c:pt idx="90">
                  <c:v>44153</c:v>
                </c:pt>
                <c:pt idx="91">
                  <c:v>44154</c:v>
                </c:pt>
                <c:pt idx="92">
                  <c:v>44155</c:v>
                </c:pt>
                <c:pt idx="93">
                  <c:v>44158</c:v>
                </c:pt>
                <c:pt idx="94">
                  <c:v>44159</c:v>
                </c:pt>
                <c:pt idx="95">
                  <c:v>44160</c:v>
                </c:pt>
                <c:pt idx="96">
                  <c:v>44161</c:v>
                </c:pt>
                <c:pt idx="97">
                  <c:v>44162</c:v>
                </c:pt>
                <c:pt idx="98">
                  <c:v>44165</c:v>
                </c:pt>
                <c:pt idx="99">
                  <c:v>44166</c:v>
                </c:pt>
                <c:pt idx="100">
                  <c:v>44167</c:v>
                </c:pt>
                <c:pt idx="101">
                  <c:v>44168</c:v>
                </c:pt>
                <c:pt idx="102">
                  <c:v>44169</c:v>
                </c:pt>
                <c:pt idx="103">
                  <c:v>44172</c:v>
                </c:pt>
                <c:pt idx="104">
                  <c:v>44173</c:v>
                </c:pt>
                <c:pt idx="105">
                  <c:v>44174</c:v>
                </c:pt>
                <c:pt idx="106">
                  <c:v>44175</c:v>
                </c:pt>
                <c:pt idx="107">
                  <c:v>44176</c:v>
                </c:pt>
                <c:pt idx="108">
                  <c:v>44179</c:v>
                </c:pt>
                <c:pt idx="109">
                  <c:v>44180</c:v>
                </c:pt>
                <c:pt idx="110">
                  <c:v>44181</c:v>
                </c:pt>
                <c:pt idx="111">
                  <c:v>44182</c:v>
                </c:pt>
                <c:pt idx="112">
                  <c:v>44183</c:v>
                </c:pt>
                <c:pt idx="113">
                  <c:v>44186</c:v>
                </c:pt>
                <c:pt idx="114">
                  <c:v>44187</c:v>
                </c:pt>
                <c:pt idx="115">
                  <c:v>44188</c:v>
                </c:pt>
                <c:pt idx="116">
                  <c:v>44189</c:v>
                </c:pt>
                <c:pt idx="117">
                  <c:v>44190</c:v>
                </c:pt>
                <c:pt idx="118">
                  <c:v>44193</c:v>
                </c:pt>
                <c:pt idx="119">
                  <c:v>44194</c:v>
                </c:pt>
                <c:pt idx="120">
                  <c:v>44195</c:v>
                </c:pt>
                <c:pt idx="121">
                  <c:v>44196</c:v>
                </c:pt>
                <c:pt idx="122">
                  <c:v>44197</c:v>
                </c:pt>
                <c:pt idx="123">
                  <c:v>44200</c:v>
                </c:pt>
                <c:pt idx="124">
                  <c:v>44201</c:v>
                </c:pt>
                <c:pt idx="125">
                  <c:v>44202</c:v>
                </c:pt>
                <c:pt idx="126">
                  <c:v>44203</c:v>
                </c:pt>
                <c:pt idx="127">
                  <c:v>44204</c:v>
                </c:pt>
                <c:pt idx="128">
                  <c:v>44207</c:v>
                </c:pt>
                <c:pt idx="129">
                  <c:v>44208</c:v>
                </c:pt>
                <c:pt idx="130">
                  <c:v>44209</c:v>
                </c:pt>
                <c:pt idx="131">
                  <c:v>44210</c:v>
                </c:pt>
                <c:pt idx="132">
                  <c:v>44211</c:v>
                </c:pt>
                <c:pt idx="133">
                  <c:v>44214</c:v>
                </c:pt>
                <c:pt idx="134">
                  <c:v>44215</c:v>
                </c:pt>
                <c:pt idx="135">
                  <c:v>44216</c:v>
                </c:pt>
                <c:pt idx="136">
                  <c:v>44217</c:v>
                </c:pt>
                <c:pt idx="137">
                  <c:v>44218</c:v>
                </c:pt>
                <c:pt idx="138">
                  <c:v>44221</c:v>
                </c:pt>
                <c:pt idx="139">
                  <c:v>44222</c:v>
                </c:pt>
                <c:pt idx="140">
                  <c:v>44223</c:v>
                </c:pt>
                <c:pt idx="141">
                  <c:v>44224</c:v>
                </c:pt>
                <c:pt idx="142">
                  <c:v>44225</c:v>
                </c:pt>
                <c:pt idx="143">
                  <c:v>44228</c:v>
                </c:pt>
                <c:pt idx="144">
                  <c:v>44229</c:v>
                </c:pt>
                <c:pt idx="145">
                  <c:v>44230</c:v>
                </c:pt>
                <c:pt idx="146">
                  <c:v>44231</c:v>
                </c:pt>
                <c:pt idx="147">
                  <c:v>44232</c:v>
                </c:pt>
                <c:pt idx="148">
                  <c:v>44235</c:v>
                </c:pt>
                <c:pt idx="149">
                  <c:v>44236</c:v>
                </c:pt>
                <c:pt idx="150">
                  <c:v>44237</c:v>
                </c:pt>
                <c:pt idx="151">
                  <c:v>44238</c:v>
                </c:pt>
                <c:pt idx="152">
                  <c:v>44239</c:v>
                </c:pt>
                <c:pt idx="153">
                  <c:v>44242</c:v>
                </c:pt>
                <c:pt idx="154">
                  <c:v>44243</c:v>
                </c:pt>
                <c:pt idx="155">
                  <c:v>44244</c:v>
                </c:pt>
                <c:pt idx="156">
                  <c:v>44245</c:v>
                </c:pt>
                <c:pt idx="157">
                  <c:v>44246</c:v>
                </c:pt>
                <c:pt idx="158">
                  <c:v>44249</c:v>
                </c:pt>
                <c:pt idx="159">
                  <c:v>44250</c:v>
                </c:pt>
                <c:pt idx="160">
                  <c:v>44251</c:v>
                </c:pt>
                <c:pt idx="161">
                  <c:v>44252</c:v>
                </c:pt>
                <c:pt idx="162">
                  <c:v>44253</c:v>
                </c:pt>
                <c:pt idx="163">
                  <c:v>44256</c:v>
                </c:pt>
                <c:pt idx="164">
                  <c:v>44257</c:v>
                </c:pt>
                <c:pt idx="165">
                  <c:v>44258</c:v>
                </c:pt>
                <c:pt idx="166">
                  <c:v>44259</c:v>
                </c:pt>
                <c:pt idx="167">
                  <c:v>44260</c:v>
                </c:pt>
                <c:pt idx="168">
                  <c:v>44263</c:v>
                </c:pt>
                <c:pt idx="169">
                  <c:v>44264</c:v>
                </c:pt>
                <c:pt idx="170">
                  <c:v>44265</c:v>
                </c:pt>
                <c:pt idx="171">
                  <c:v>44266</c:v>
                </c:pt>
                <c:pt idx="172">
                  <c:v>44267</c:v>
                </c:pt>
                <c:pt idx="173">
                  <c:v>44270</c:v>
                </c:pt>
                <c:pt idx="174">
                  <c:v>44271</c:v>
                </c:pt>
                <c:pt idx="175">
                  <c:v>44272</c:v>
                </c:pt>
                <c:pt idx="176">
                  <c:v>44273</c:v>
                </c:pt>
                <c:pt idx="177">
                  <c:v>44274</c:v>
                </c:pt>
                <c:pt idx="178">
                  <c:v>44277</c:v>
                </c:pt>
                <c:pt idx="179">
                  <c:v>44278</c:v>
                </c:pt>
                <c:pt idx="180">
                  <c:v>44279</c:v>
                </c:pt>
                <c:pt idx="181">
                  <c:v>44280</c:v>
                </c:pt>
                <c:pt idx="182">
                  <c:v>44281</c:v>
                </c:pt>
                <c:pt idx="183">
                  <c:v>44284</c:v>
                </c:pt>
                <c:pt idx="184">
                  <c:v>44285</c:v>
                </c:pt>
                <c:pt idx="185">
                  <c:v>44286</c:v>
                </c:pt>
                <c:pt idx="186">
                  <c:v>44287</c:v>
                </c:pt>
                <c:pt idx="187">
                  <c:v>44288</c:v>
                </c:pt>
                <c:pt idx="188">
                  <c:v>44291</c:v>
                </c:pt>
                <c:pt idx="189">
                  <c:v>44292</c:v>
                </c:pt>
                <c:pt idx="190">
                  <c:v>44293</c:v>
                </c:pt>
                <c:pt idx="191">
                  <c:v>44294</c:v>
                </c:pt>
                <c:pt idx="192">
                  <c:v>44295</c:v>
                </c:pt>
                <c:pt idx="193">
                  <c:v>44298</c:v>
                </c:pt>
                <c:pt idx="194">
                  <c:v>44299</c:v>
                </c:pt>
                <c:pt idx="195">
                  <c:v>44300</c:v>
                </c:pt>
                <c:pt idx="196">
                  <c:v>44301</c:v>
                </c:pt>
                <c:pt idx="197">
                  <c:v>44302</c:v>
                </c:pt>
                <c:pt idx="198">
                  <c:v>44305</c:v>
                </c:pt>
                <c:pt idx="199">
                  <c:v>44306</c:v>
                </c:pt>
                <c:pt idx="200">
                  <c:v>44307</c:v>
                </c:pt>
                <c:pt idx="201">
                  <c:v>44308</c:v>
                </c:pt>
                <c:pt idx="202">
                  <c:v>44309</c:v>
                </c:pt>
                <c:pt idx="203">
                  <c:v>44312</c:v>
                </c:pt>
                <c:pt idx="204">
                  <c:v>44313</c:v>
                </c:pt>
                <c:pt idx="205">
                  <c:v>44314</c:v>
                </c:pt>
                <c:pt idx="206">
                  <c:v>44315</c:v>
                </c:pt>
                <c:pt idx="207">
                  <c:v>44316</c:v>
                </c:pt>
                <c:pt idx="208">
                  <c:v>44319</c:v>
                </c:pt>
                <c:pt idx="209">
                  <c:v>44320</c:v>
                </c:pt>
                <c:pt idx="210">
                  <c:v>44321</c:v>
                </c:pt>
                <c:pt idx="211">
                  <c:v>44322</c:v>
                </c:pt>
                <c:pt idx="212">
                  <c:v>44323</c:v>
                </c:pt>
                <c:pt idx="213">
                  <c:v>44326</c:v>
                </c:pt>
                <c:pt idx="214">
                  <c:v>44327</c:v>
                </c:pt>
                <c:pt idx="215">
                  <c:v>44328</c:v>
                </c:pt>
                <c:pt idx="216">
                  <c:v>44329</c:v>
                </c:pt>
                <c:pt idx="217">
                  <c:v>44330</c:v>
                </c:pt>
                <c:pt idx="218">
                  <c:v>44333</c:v>
                </c:pt>
                <c:pt idx="219">
                  <c:v>44334</c:v>
                </c:pt>
                <c:pt idx="220">
                  <c:v>44335</c:v>
                </c:pt>
                <c:pt idx="221">
                  <c:v>44336</c:v>
                </c:pt>
                <c:pt idx="222">
                  <c:v>44337</c:v>
                </c:pt>
                <c:pt idx="223">
                  <c:v>44340</c:v>
                </c:pt>
                <c:pt idx="224">
                  <c:v>44341</c:v>
                </c:pt>
                <c:pt idx="225">
                  <c:v>44342</c:v>
                </c:pt>
                <c:pt idx="226">
                  <c:v>44343</c:v>
                </c:pt>
                <c:pt idx="227">
                  <c:v>44344</c:v>
                </c:pt>
                <c:pt idx="228">
                  <c:v>44347</c:v>
                </c:pt>
                <c:pt idx="229">
                  <c:v>44348</c:v>
                </c:pt>
                <c:pt idx="230">
                  <c:v>44349</c:v>
                </c:pt>
                <c:pt idx="231">
                  <c:v>44350</c:v>
                </c:pt>
                <c:pt idx="232">
                  <c:v>44351</c:v>
                </c:pt>
                <c:pt idx="233">
                  <c:v>44354</c:v>
                </c:pt>
                <c:pt idx="234">
                  <c:v>44355</c:v>
                </c:pt>
                <c:pt idx="235">
                  <c:v>44356</c:v>
                </c:pt>
                <c:pt idx="236">
                  <c:v>44357</c:v>
                </c:pt>
                <c:pt idx="237">
                  <c:v>44358</c:v>
                </c:pt>
                <c:pt idx="238">
                  <c:v>44361</c:v>
                </c:pt>
                <c:pt idx="239">
                  <c:v>44362</c:v>
                </c:pt>
                <c:pt idx="240">
                  <c:v>44363</c:v>
                </c:pt>
                <c:pt idx="241">
                  <c:v>44364</c:v>
                </c:pt>
                <c:pt idx="242">
                  <c:v>44365</c:v>
                </c:pt>
                <c:pt idx="243">
                  <c:v>44368</c:v>
                </c:pt>
                <c:pt idx="244">
                  <c:v>44369</c:v>
                </c:pt>
                <c:pt idx="245">
                  <c:v>44370</c:v>
                </c:pt>
                <c:pt idx="246">
                  <c:v>44371</c:v>
                </c:pt>
                <c:pt idx="247">
                  <c:v>44372</c:v>
                </c:pt>
                <c:pt idx="248">
                  <c:v>44375</c:v>
                </c:pt>
                <c:pt idx="249">
                  <c:v>44376</c:v>
                </c:pt>
                <c:pt idx="250">
                  <c:v>44377</c:v>
                </c:pt>
                <c:pt idx="251">
                  <c:v>44378</c:v>
                </c:pt>
                <c:pt idx="252">
                  <c:v>44379</c:v>
                </c:pt>
                <c:pt idx="253">
                  <c:v>44382</c:v>
                </c:pt>
                <c:pt idx="254">
                  <c:v>44383</c:v>
                </c:pt>
                <c:pt idx="255">
                  <c:v>44384</c:v>
                </c:pt>
                <c:pt idx="256">
                  <c:v>44385</c:v>
                </c:pt>
                <c:pt idx="257">
                  <c:v>44386</c:v>
                </c:pt>
                <c:pt idx="258">
                  <c:v>44389</c:v>
                </c:pt>
                <c:pt idx="259">
                  <c:v>44390</c:v>
                </c:pt>
                <c:pt idx="260">
                  <c:v>44391</c:v>
                </c:pt>
                <c:pt idx="261">
                  <c:v>44392</c:v>
                </c:pt>
                <c:pt idx="262">
                  <c:v>44393</c:v>
                </c:pt>
              </c:numCache>
            </c:numRef>
          </c:cat>
          <c:val>
            <c:numRef>
              <c:f>Sheet4!$F$4:$F$266</c:f>
              <c:numCache>
                <c:formatCode>General</c:formatCode>
                <c:ptCount val="263"/>
                <c:pt idx="0">
                  <c:v>0.67400000000000004</c:v>
                </c:pt>
                <c:pt idx="1">
                  <c:v>0.66749999999999998</c:v>
                </c:pt>
                <c:pt idx="2">
                  <c:v>0.68740000000000001</c:v>
                </c:pt>
                <c:pt idx="3">
                  <c:v>0.64610000000000001</c:v>
                </c:pt>
                <c:pt idx="4">
                  <c:v>0.65569999999999995</c:v>
                </c:pt>
                <c:pt idx="5">
                  <c:v>0.63739999999999997</c:v>
                </c:pt>
                <c:pt idx="6">
                  <c:v>0.61539999999999995</c:v>
                </c:pt>
                <c:pt idx="7">
                  <c:v>0.63460000000000005</c:v>
                </c:pt>
                <c:pt idx="8">
                  <c:v>0.67110000000000003</c:v>
                </c:pt>
                <c:pt idx="9">
                  <c:v>0.62480000000000002</c:v>
                </c:pt>
                <c:pt idx="10">
                  <c:v>0.62080000000000002</c:v>
                </c:pt>
                <c:pt idx="11">
                  <c:v>0.58430000000000004</c:v>
                </c:pt>
                <c:pt idx="12">
                  <c:v>0.56730000000000003</c:v>
                </c:pt>
                <c:pt idx="13">
                  <c:v>0.60940000000000005</c:v>
                </c:pt>
                <c:pt idx="14">
                  <c:v>0.55020000000000002</c:v>
                </c:pt>
                <c:pt idx="15">
                  <c:v>0.60050000000000003</c:v>
                </c:pt>
                <c:pt idx="16">
                  <c:v>0.58720000000000006</c:v>
                </c:pt>
                <c:pt idx="17">
                  <c:v>0.64190000000000003</c:v>
                </c:pt>
                <c:pt idx="18">
                  <c:v>0.66249999999999998</c:v>
                </c:pt>
                <c:pt idx="19">
                  <c:v>0.73409999999999997</c:v>
                </c:pt>
                <c:pt idx="20">
                  <c:v>0.76839999999999997</c:v>
                </c:pt>
                <c:pt idx="21">
                  <c:v>0.8085</c:v>
                </c:pt>
                <c:pt idx="22">
                  <c:v>0.83160000000000001</c:v>
                </c:pt>
                <c:pt idx="23">
                  <c:v>0.79010000000000002</c:v>
                </c:pt>
                <c:pt idx="24">
                  <c:v>0.75929999999999997</c:v>
                </c:pt>
                <c:pt idx="25">
                  <c:v>0.78169999999999995</c:v>
                </c:pt>
                <c:pt idx="26">
                  <c:v>0.74529999999999996</c:v>
                </c:pt>
                <c:pt idx="27">
                  <c:v>0.72309999999999997</c:v>
                </c:pt>
                <c:pt idx="28">
                  <c:v>0.75139999999999996</c:v>
                </c:pt>
                <c:pt idx="29">
                  <c:v>0.8105</c:v>
                </c:pt>
                <c:pt idx="30">
                  <c:v>0.83130000000000004</c:v>
                </c:pt>
                <c:pt idx="31">
                  <c:v>0.92400000000000004</c:v>
                </c:pt>
                <c:pt idx="32">
                  <c:v>0.91190000000000004</c:v>
                </c:pt>
                <c:pt idx="33">
                  <c:v>0.87719999999999998</c:v>
                </c:pt>
                <c:pt idx="34">
                  <c:v>0.82640000000000002</c:v>
                </c:pt>
                <c:pt idx="35">
                  <c:v>0.80479999999999996</c:v>
                </c:pt>
                <c:pt idx="36">
                  <c:v>0.78139999999999998</c:v>
                </c:pt>
                <c:pt idx="37">
                  <c:v>0.88390000000000002</c:v>
                </c:pt>
                <c:pt idx="38">
                  <c:v>0.86750000000000005</c:v>
                </c:pt>
                <c:pt idx="39">
                  <c:v>0.83279999999999998</c:v>
                </c:pt>
                <c:pt idx="40">
                  <c:v>0.86919999999999997</c:v>
                </c:pt>
                <c:pt idx="41">
                  <c:v>0.83950000000000002</c:v>
                </c:pt>
                <c:pt idx="42">
                  <c:v>0.83919999999999995</c:v>
                </c:pt>
                <c:pt idx="43">
                  <c:v>0.83479999999999999</c:v>
                </c:pt>
                <c:pt idx="44">
                  <c:v>0.84470000000000001</c:v>
                </c:pt>
                <c:pt idx="45">
                  <c:v>0.86539999999999995</c:v>
                </c:pt>
                <c:pt idx="46">
                  <c:v>0.85599999999999998</c:v>
                </c:pt>
                <c:pt idx="47">
                  <c:v>0.86529999999999996</c:v>
                </c:pt>
                <c:pt idx="48">
                  <c:v>0.82499999999999996</c:v>
                </c:pt>
                <c:pt idx="49">
                  <c:v>0.84189999999999998</c:v>
                </c:pt>
                <c:pt idx="50">
                  <c:v>0.84279999999999999</c:v>
                </c:pt>
                <c:pt idx="51">
                  <c:v>0.84260000000000002</c:v>
                </c:pt>
                <c:pt idx="52">
                  <c:v>0.83730000000000004</c:v>
                </c:pt>
                <c:pt idx="53">
                  <c:v>0.84960000000000002</c:v>
                </c:pt>
                <c:pt idx="54">
                  <c:v>0.83860000000000001</c:v>
                </c:pt>
                <c:pt idx="55">
                  <c:v>0.87680000000000002</c:v>
                </c:pt>
                <c:pt idx="56">
                  <c:v>0.86370000000000002</c:v>
                </c:pt>
                <c:pt idx="57">
                  <c:v>0.89090000000000003</c:v>
                </c:pt>
                <c:pt idx="58">
                  <c:v>0.98699999999999999</c:v>
                </c:pt>
                <c:pt idx="59">
                  <c:v>0.93079999999999996</c:v>
                </c:pt>
                <c:pt idx="60">
                  <c:v>0.99750000000000005</c:v>
                </c:pt>
                <c:pt idx="61">
                  <c:v>1.01</c:v>
                </c:pt>
                <c:pt idx="62">
                  <c:v>0.99590000000000001</c:v>
                </c:pt>
                <c:pt idx="63">
                  <c:v>0.96750000000000003</c:v>
                </c:pt>
                <c:pt idx="64">
                  <c:v>0.92769999999999997</c:v>
                </c:pt>
                <c:pt idx="65">
                  <c:v>0.92410000000000003</c:v>
                </c:pt>
                <c:pt idx="66">
                  <c:v>0.92479999999999996</c:v>
                </c:pt>
                <c:pt idx="67">
                  <c:v>0.94769999999999999</c:v>
                </c:pt>
                <c:pt idx="68">
                  <c:v>0.97340000000000004</c:v>
                </c:pt>
                <c:pt idx="69">
                  <c:v>1.0061</c:v>
                </c:pt>
                <c:pt idx="70">
                  <c:v>1.0577000000000001</c:v>
                </c:pt>
                <c:pt idx="71">
                  <c:v>1.1073999999999999</c:v>
                </c:pt>
                <c:pt idx="72">
                  <c:v>1.0894999999999999</c:v>
                </c:pt>
                <c:pt idx="73">
                  <c:v>1.0284</c:v>
                </c:pt>
                <c:pt idx="74">
                  <c:v>0.97660000000000002</c:v>
                </c:pt>
                <c:pt idx="75">
                  <c:v>0.9849</c:v>
                </c:pt>
                <c:pt idx="76">
                  <c:v>1.0513999999999999</c:v>
                </c:pt>
                <c:pt idx="77">
                  <c:v>1.1326000000000001</c:v>
                </c:pt>
                <c:pt idx="78">
                  <c:v>1.0710999999999999</c:v>
                </c:pt>
                <c:pt idx="79">
                  <c:v>1.1526000000000001</c:v>
                </c:pt>
                <c:pt idx="80">
                  <c:v>0.9788</c:v>
                </c:pt>
                <c:pt idx="81">
                  <c:v>0.98699999999999999</c:v>
                </c:pt>
                <c:pt idx="82">
                  <c:v>1.0557000000000001</c:v>
                </c:pt>
                <c:pt idx="83">
                  <c:v>1.1931</c:v>
                </c:pt>
                <c:pt idx="84">
                  <c:v>1.2399</c:v>
                </c:pt>
                <c:pt idx="85">
                  <c:v>1.1947000000000001</c:v>
                </c:pt>
                <c:pt idx="86">
                  <c:v>1.1069</c:v>
                </c:pt>
                <c:pt idx="87">
                  <c:v>1.1253</c:v>
                </c:pt>
                <c:pt idx="88">
                  <c:v>1.1460999999999999</c:v>
                </c:pt>
                <c:pt idx="89">
                  <c:v>1.0753999999999999</c:v>
                </c:pt>
                <c:pt idx="90">
                  <c:v>1.0926</c:v>
                </c:pt>
                <c:pt idx="91">
                  <c:v>1.0355000000000001</c:v>
                </c:pt>
                <c:pt idx="92">
                  <c:v>1.0207999999999999</c:v>
                </c:pt>
                <c:pt idx="93">
                  <c:v>1.0671999999999999</c:v>
                </c:pt>
                <c:pt idx="94">
                  <c:v>1.1194999999999999</c:v>
                </c:pt>
                <c:pt idx="95">
                  <c:v>1.1221000000000001</c:v>
                </c:pt>
                <c:pt idx="96">
                  <c:v>1.0846</c:v>
                </c:pt>
                <c:pt idx="97">
                  <c:v>1.0667</c:v>
                </c:pt>
                <c:pt idx="98">
                  <c:v>1.0943000000000001</c:v>
                </c:pt>
                <c:pt idx="99">
                  <c:v>1.2138</c:v>
                </c:pt>
                <c:pt idx="100">
                  <c:v>1.2175</c:v>
                </c:pt>
                <c:pt idx="101">
                  <c:v>1.1747000000000001</c:v>
                </c:pt>
                <c:pt idx="102">
                  <c:v>1.2698</c:v>
                </c:pt>
                <c:pt idx="103">
                  <c:v>1.2174</c:v>
                </c:pt>
                <c:pt idx="104">
                  <c:v>1.2119</c:v>
                </c:pt>
                <c:pt idx="105">
                  <c:v>1.2371000000000001</c:v>
                </c:pt>
                <c:pt idx="106">
                  <c:v>1.1973</c:v>
                </c:pt>
                <c:pt idx="107">
                  <c:v>1.196</c:v>
                </c:pt>
                <c:pt idx="108">
                  <c:v>1.2141</c:v>
                </c:pt>
                <c:pt idx="109">
                  <c:v>1.2307999999999999</c:v>
                </c:pt>
                <c:pt idx="110">
                  <c:v>1.2423</c:v>
                </c:pt>
                <c:pt idx="111">
                  <c:v>1.2607999999999999</c:v>
                </c:pt>
                <c:pt idx="112">
                  <c:v>1.2834000000000001</c:v>
                </c:pt>
                <c:pt idx="113">
                  <c:v>1.2589999999999999</c:v>
                </c:pt>
                <c:pt idx="114">
                  <c:v>1.2497</c:v>
                </c:pt>
                <c:pt idx="115">
                  <c:v>1.2891999999999999</c:v>
                </c:pt>
                <c:pt idx="116">
                  <c:v>1.2650999999999999</c:v>
                </c:pt>
                <c:pt idx="117">
                  <c:v>1.2557</c:v>
                </c:pt>
                <c:pt idx="118">
                  <c:v>1.2758</c:v>
                </c:pt>
                <c:pt idx="119">
                  <c:v>1.2887999999999999</c:v>
                </c:pt>
                <c:pt idx="120">
                  <c:v>1.2664</c:v>
                </c:pt>
                <c:pt idx="121">
                  <c:v>1.2447999999999999</c:v>
                </c:pt>
                <c:pt idx="122">
                  <c:v>1.2447999999999999</c:v>
                </c:pt>
                <c:pt idx="123">
                  <c:v>1.2356</c:v>
                </c:pt>
                <c:pt idx="124">
                  <c:v>1.2938000000000001</c:v>
                </c:pt>
                <c:pt idx="125">
                  <c:v>1.3982000000000001</c:v>
                </c:pt>
                <c:pt idx="126">
                  <c:v>1.4623999999999999</c:v>
                </c:pt>
                <c:pt idx="127">
                  <c:v>1.5277000000000001</c:v>
                </c:pt>
                <c:pt idx="128">
                  <c:v>1.5601</c:v>
                </c:pt>
                <c:pt idx="129">
                  <c:v>1.5407</c:v>
                </c:pt>
                <c:pt idx="130">
                  <c:v>1.4767999999999999</c:v>
                </c:pt>
                <c:pt idx="131">
                  <c:v>1.5387</c:v>
                </c:pt>
                <c:pt idx="132">
                  <c:v>1.4736</c:v>
                </c:pt>
                <c:pt idx="133">
                  <c:v>1.4935</c:v>
                </c:pt>
                <c:pt idx="134">
                  <c:v>1.4832000000000001</c:v>
                </c:pt>
                <c:pt idx="135">
                  <c:v>1.4645999999999999</c:v>
                </c:pt>
                <c:pt idx="136">
                  <c:v>1.5229999999999999</c:v>
                </c:pt>
                <c:pt idx="137">
                  <c:v>1.5137</c:v>
                </c:pt>
                <c:pt idx="138">
                  <c:v>1.4327000000000001</c:v>
                </c:pt>
                <c:pt idx="139">
                  <c:v>1.4358</c:v>
                </c:pt>
                <c:pt idx="140">
                  <c:v>1.4179999999999999</c:v>
                </c:pt>
                <c:pt idx="141">
                  <c:v>1.4682999999999999</c:v>
                </c:pt>
                <c:pt idx="142">
                  <c:v>1.5165</c:v>
                </c:pt>
                <c:pt idx="143">
                  <c:v>1.5412999999999999</c:v>
                </c:pt>
                <c:pt idx="144">
                  <c:v>1.5737000000000001</c:v>
                </c:pt>
                <c:pt idx="145">
                  <c:v>1.6485000000000001</c:v>
                </c:pt>
                <c:pt idx="146">
                  <c:v>1.6715</c:v>
                </c:pt>
                <c:pt idx="147">
                  <c:v>1.7223999999999999</c:v>
                </c:pt>
                <c:pt idx="148">
                  <c:v>1.7338</c:v>
                </c:pt>
                <c:pt idx="149">
                  <c:v>1.7036</c:v>
                </c:pt>
                <c:pt idx="150">
                  <c:v>1.6583000000000001</c:v>
                </c:pt>
                <c:pt idx="151">
                  <c:v>1.7096</c:v>
                </c:pt>
                <c:pt idx="152">
                  <c:v>1.7914000000000001</c:v>
                </c:pt>
                <c:pt idx="153">
                  <c:v>1.8692</c:v>
                </c:pt>
                <c:pt idx="154">
                  <c:v>1.9515</c:v>
                </c:pt>
                <c:pt idx="155">
                  <c:v>1.8656999999999999</c:v>
                </c:pt>
                <c:pt idx="156">
                  <c:v>1.9146000000000001</c:v>
                </c:pt>
                <c:pt idx="157">
                  <c:v>1.9841</c:v>
                </c:pt>
                <c:pt idx="158">
                  <c:v>2.0133000000000001</c:v>
                </c:pt>
                <c:pt idx="159">
                  <c:v>1.9878</c:v>
                </c:pt>
                <c:pt idx="160">
                  <c:v>1.9843999999999999</c:v>
                </c:pt>
                <c:pt idx="161">
                  <c:v>2.0726</c:v>
                </c:pt>
                <c:pt idx="162">
                  <c:v>1.9368000000000001</c:v>
                </c:pt>
                <c:pt idx="163">
                  <c:v>2.0158999999999998</c:v>
                </c:pt>
                <c:pt idx="164">
                  <c:v>1.9775</c:v>
                </c:pt>
                <c:pt idx="165">
                  <c:v>2.0929000000000002</c:v>
                </c:pt>
                <c:pt idx="166">
                  <c:v>2.2111999999999998</c:v>
                </c:pt>
                <c:pt idx="167">
                  <c:v>2.1690999999999998</c:v>
                </c:pt>
                <c:pt idx="168">
                  <c:v>2.1381999999999999</c:v>
                </c:pt>
                <c:pt idx="169">
                  <c:v>2.0259999999999998</c:v>
                </c:pt>
                <c:pt idx="170">
                  <c:v>2.0076999999999998</c:v>
                </c:pt>
                <c:pt idx="171">
                  <c:v>2.0666000000000002</c:v>
                </c:pt>
                <c:pt idx="172">
                  <c:v>2.1886999999999999</c:v>
                </c:pt>
                <c:pt idx="173">
                  <c:v>2.1501000000000001</c:v>
                </c:pt>
                <c:pt idx="174">
                  <c:v>2.1556999999999999</c:v>
                </c:pt>
                <c:pt idx="175">
                  <c:v>2.2494000000000001</c:v>
                </c:pt>
                <c:pt idx="176">
                  <c:v>2.2833000000000001</c:v>
                </c:pt>
                <c:pt idx="177">
                  <c:v>2.3504</c:v>
                </c:pt>
                <c:pt idx="178">
                  <c:v>2.2976000000000001</c:v>
                </c:pt>
                <c:pt idx="179">
                  <c:v>2.1835</c:v>
                </c:pt>
                <c:pt idx="180">
                  <c:v>2.1846999999999999</c:v>
                </c:pt>
                <c:pt idx="181">
                  <c:v>2.2303000000000002</c:v>
                </c:pt>
                <c:pt idx="182">
                  <c:v>2.2909000000000002</c:v>
                </c:pt>
                <c:pt idx="183">
                  <c:v>2.3243999999999998</c:v>
                </c:pt>
                <c:pt idx="184">
                  <c:v>2.3090000000000002</c:v>
                </c:pt>
                <c:pt idx="185">
                  <c:v>2.3591000000000002</c:v>
                </c:pt>
                <c:pt idx="186">
                  <c:v>2.2496999999999998</c:v>
                </c:pt>
                <c:pt idx="187">
                  <c:v>2.262</c:v>
                </c:pt>
                <c:pt idx="188">
                  <c:v>2.2770999999999999</c:v>
                </c:pt>
                <c:pt idx="189">
                  <c:v>2.2259000000000002</c:v>
                </c:pt>
                <c:pt idx="190">
                  <c:v>2.2608000000000001</c:v>
                </c:pt>
                <c:pt idx="191">
                  <c:v>2.1762999999999999</c:v>
                </c:pt>
                <c:pt idx="192">
                  <c:v>2.2368000000000001</c:v>
                </c:pt>
                <c:pt idx="193">
                  <c:v>2.2189999999999999</c:v>
                </c:pt>
                <c:pt idx="194">
                  <c:v>2.1501999999999999</c:v>
                </c:pt>
                <c:pt idx="195">
                  <c:v>2.1536</c:v>
                </c:pt>
                <c:pt idx="196">
                  <c:v>2.0781000000000001</c:v>
                </c:pt>
                <c:pt idx="197">
                  <c:v>2.0705</c:v>
                </c:pt>
                <c:pt idx="198">
                  <c:v>2.1175999999999999</c:v>
                </c:pt>
                <c:pt idx="199">
                  <c:v>2.0680000000000001</c:v>
                </c:pt>
                <c:pt idx="200">
                  <c:v>2.0632000000000001</c:v>
                </c:pt>
                <c:pt idx="201">
                  <c:v>2.0390000000000001</c:v>
                </c:pt>
                <c:pt idx="202">
                  <c:v>2.0468000000000002</c:v>
                </c:pt>
                <c:pt idx="203">
                  <c:v>2.0413000000000001</c:v>
                </c:pt>
                <c:pt idx="204">
                  <c:v>2.1126999999999998</c:v>
                </c:pt>
                <c:pt idx="205">
                  <c:v>2.1248999999999998</c:v>
                </c:pt>
                <c:pt idx="206">
                  <c:v>2.1608000000000001</c:v>
                </c:pt>
                <c:pt idx="207">
                  <c:v>2.1532</c:v>
                </c:pt>
                <c:pt idx="208">
                  <c:v>2.1101999999999999</c:v>
                </c:pt>
                <c:pt idx="209">
                  <c:v>2.0952999999999999</c:v>
                </c:pt>
                <c:pt idx="210">
                  <c:v>2.0630999999999999</c:v>
                </c:pt>
                <c:pt idx="211">
                  <c:v>2.0522</c:v>
                </c:pt>
                <c:pt idx="212">
                  <c:v>2.0888</c:v>
                </c:pt>
                <c:pt idx="213">
                  <c:v>2.1265999999999998</c:v>
                </c:pt>
                <c:pt idx="214">
                  <c:v>2.1516000000000002</c:v>
                </c:pt>
                <c:pt idx="215">
                  <c:v>2.2298</c:v>
                </c:pt>
                <c:pt idx="216">
                  <c:v>2.1457999999999999</c:v>
                </c:pt>
                <c:pt idx="217">
                  <c:v>2.1343999999999999</c:v>
                </c:pt>
                <c:pt idx="218">
                  <c:v>2.1433</c:v>
                </c:pt>
                <c:pt idx="219">
                  <c:v>2.1452</c:v>
                </c:pt>
                <c:pt idx="220">
                  <c:v>2.1768000000000001</c:v>
                </c:pt>
                <c:pt idx="221">
                  <c:v>2.1406999999999998</c:v>
                </c:pt>
                <c:pt idx="222">
                  <c:v>2.1204999999999998</c:v>
                </c:pt>
                <c:pt idx="223">
                  <c:v>2.0960999999999999</c:v>
                </c:pt>
                <c:pt idx="224">
                  <c:v>2.0268999999999999</c:v>
                </c:pt>
                <c:pt idx="225">
                  <c:v>2.0617000000000001</c:v>
                </c:pt>
                <c:pt idx="226">
                  <c:v>2.1067999999999998</c:v>
                </c:pt>
                <c:pt idx="227">
                  <c:v>2.0960999999999999</c:v>
                </c:pt>
                <c:pt idx="228">
                  <c:v>2.1124999999999998</c:v>
                </c:pt>
                <c:pt idx="229">
                  <c:v>2.121</c:v>
                </c:pt>
                <c:pt idx="230">
                  <c:v>2.0901999999999998</c:v>
                </c:pt>
                <c:pt idx="231">
                  <c:v>2.1244000000000001</c:v>
                </c:pt>
                <c:pt idx="232">
                  <c:v>2.0436000000000001</c:v>
                </c:pt>
                <c:pt idx="233">
                  <c:v>2.0529000000000002</c:v>
                </c:pt>
                <c:pt idx="234">
                  <c:v>2.0087999999999999</c:v>
                </c:pt>
                <c:pt idx="235">
                  <c:v>1.9424999999999999</c:v>
                </c:pt>
                <c:pt idx="236">
                  <c:v>1.8644000000000001</c:v>
                </c:pt>
                <c:pt idx="237">
                  <c:v>1.8758999999999999</c:v>
                </c:pt>
                <c:pt idx="238">
                  <c:v>1.9158999999999999</c:v>
                </c:pt>
                <c:pt idx="239">
                  <c:v>1.9065000000000001</c:v>
                </c:pt>
                <c:pt idx="240">
                  <c:v>1.9683999999999999</c:v>
                </c:pt>
                <c:pt idx="241">
                  <c:v>1.8322000000000001</c:v>
                </c:pt>
                <c:pt idx="242">
                  <c:v>1.6819999999999999</c:v>
                </c:pt>
                <c:pt idx="243">
                  <c:v>1.7723</c:v>
                </c:pt>
                <c:pt idx="244">
                  <c:v>1.7435</c:v>
                </c:pt>
                <c:pt idx="245">
                  <c:v>1.7741</c:v>
                </c:pt>
                <c:pt idx="246">
                  <c:v>1.7558</c:v>
                </c:pt>
                <c:pt idx="247">
                  <c:v>1.7977000000000001</c:v>
                </c:pt>
                <c:pt idx="248">
                  <c:v>1.7305999999999999</c:v>
                </c:pt>
                <c:pt idx="249">
                  <c:v>1.7327999999999999</c:v>
                </c:pt>
                <c:pt idx="250">
                  <c:v>1.7152000000000001</c:v>
                </c:pt>
                <c:pt idx="251">
                  <c:v>1.7052</c:v>
                </c:pt>
                <c:pt idx="252">
                  <c:v>1.673</c:v>
                </c:pt>
                <c:pt idx="253">
                  <c:v>1.6811</c:v>
                </c:pt>
                <c:pt idx="254">
                  <c:v>1.5691999999999999</c:v>
                </c:pt>
                <c:pt idx="255">
                  <c:v>1.5341</c:v>
                </c:pt>
                <c:pt idx="256">
                  <c:v>1.5341</c:v>
                </c:pt>
                <c:pt idx="257">
                  <c:v>1.6532</c:v>
                </c:pt>
                <c:pt idx="258">
                  <c:v>1.6486000000000001</c:v>
                </c:pt>
                <c:pt idx="259">
                  <c:v>1.7001999999999999</c:v>
                </c:pt>
                <c:pt idx="260">
                  <c:v>1.5972999999999999</c:v>
                </c:pt>
                <c:pt idx="261">
                  <c:v>1.5046999999999999</c:v>
                </c:pt>
                <c:pt idx="262">
                  <c:v>1.5228999999999999</c:v>
                </c:pt>
              </c:numCache>
            </c:numRef>
          </c:val>
          <c:smooth val="0"/>
          <c:extLst>
            <c:ext xmlns:c16="http://schemas.microsoft.com/office/drawing/2014/chart" uri="{C3380CC4-5D6E-409C-BE32-E72D297353CC}">
              <c16:uniqueId val="{00000000-2D45-44C4-90D4-C8723CA2C418}"/>
            </c:ext>
          </c:extLst>
        </c:ser>
        <c:dLbls>
          <c:showLegendKey val="0"/>
          <c:showVal val="0"/>
          <c:showCatName val="0"/>
          <c:showSerName val="0"/>
          <c:showPercent val="0"/>
          <c:showBubbleSize val="0"/>
        </c:dLbls>
        <c:marker val="1"/>
        <c:smooth val="0"/>
        <c:axId val="889314688"/>
        <c:axId val="889352192"/>
      </c:lineChart>
      <c:lineChart>
        <c:grouping val="standard"/>
        <c:varyColors val="0"/>
        <c:ser>
          <c:idx val="0"/>
          <c:order val="0"/>
          <c:tx>
            <c:strRef>
              <c:f>Sheet4!$E$3</c:f>
              <c:strCache>
                <c:ptCount val="1"/>
                <c:pt idx="0">
                  <c:v>Current market 2-year projection of fed fund rate (rhs)</c:v>
                </c:pt>
              </c:strCache>
            </c:strRef>
          </c:tx>
          <c:spPr>
            <a:ln w="28575" cap="rnd">
              <a:solidFill>
                <a:srgbClr val="3D3D3D"/>
              </a:solidFill>
              <a:round/>
            </a:ln>
            <a:effectLst/>
          </c:spPr>
          <c:marker>
            <c:symbol val="none"/>
          </c:marker>
          <c:cat>
            <c:numRef>
              <c:f>Sheet4!$D$4:$D$266</c:f>
              <c:numCache>
                <c:formatCode>m/d/yyyy</c:formatCode>
                <c:ptCount val="263"/>
                <c:pt idx="0">
                  <c:v>44027</c:v>
                </c:pt>
                <c:pt idx="1">
                  <c:v>44028</c:v>
                </c:pt>
                <c:pt idx="2">
                  <c:v>44029</c:v>
                </c:pt>
                <c:pt idx="3">
                  <c:v>44032</c:v>
                </c:pt>
                <c:pt idx="4">
                  <c:v>44033</c:v>
                </c:pt>
                <c:pt idx="5">
                  <c:v>44034</c:v>
                </c:pt>
                <c:pt idx="6">
                  <c:v>44035</c:v>
                </c:pt>
                <c:pt idx="7">
                  <c:v>44036</c:v>
                </c:pt>
                <c:pt idx="8">
                  <c:v>44039</c:v>
                </c:pt>
                <c:pt idx="9">
                  <c:v>44040</c:v>
                </c:pt>
                <c:pt idx="10">
                  <c:v>44041</c:v>
                </c:pt>
                <c:pt idx="11">
                  <c:v>44042</c:v>
                </c:pt>
                <c:pt idx="12">
                  <c:v>44043</c:v>
                </c:pt>
                <c:pt idx="13">
                  <c:v>44046</c:v>
                </c:pt>
                <c:pt idx="14">
                  <c:v>44047</c:v>
                </c:pt>
                <c:pt idx="15">
                  <c:v>44048</c:v>
                </c:pt>
                <c:pt idx="16">
                  <c:v>44049</c:v>
                </c:pt>
                <c:pt idx="17">
                  <c:v>44050</c:v>
                </c:pt>
                <c:pt idx="18">
                  <c:v>44053</c:v>
                </c:pt>
                <c:pt idx="19">
                  <c:v>44054</c:v>
                </c:pt>
                <c:pt idx="20">
                  <c:v>44055</c:v>
                </c:pt>
                <c:pt idx="21">
                  <c:v>44056</c:v>
                </c:pt>
                <c:pt idx="22">
                  <c:v>44057</c:v>
                </c:pt>
                <c:pt idx="23">
                  <c:v>44060</c:v>
                </c:pt>
                <c:pt idx="24">
                  <c:v>44061</c:v>
                </c:pt>
                <c:pt idx="25">
                  <c:v>44062</c:v>
                </c:pt>
                <c:pt idx="26">
                  <c:v>44063</c:v>
                </c:pt>
                <c:pt idx="27">
                  <c:v>44064</c:v>
                </c:pt>
                <c:pt idx="28">
                  <c:v>44067</c:v>
                </c:pt>
                <c:pt idx="29">
                  <c:v>44068</c:v>
                </c:pt>
                <c:pt idx="30">
                  <c:v>44069</c:v>
                </c:pt>
                <c:pt idx="31">
                  <c:v>44070</c:v>
                </c:pt>
                <c:pt idx="32">
                  <c:v>44071</c:v>
                </c:pt>
                <c:pt idx="33">
                  <c:v>44074</c:v>
                </c:pt>
                <c:pt idx="34">
                  <c:v>44075</c:v>
                </c:pt>
                <c:pt idx="35">
                  <c:v>44076</c:v>
                </c:pt>
                <c:pt idx="36">
                  <c:v>44077</c:v>
                </c:pt>
                <c:pt idx="37">
                  <c:v>44078</c:v>
                </c:pt>
                <c:pt idx="38">
                  <c:v>44081</c:v>
                </c:pt>
                <c:pt idx="39">
                  <c:v>44082</c:v>
                </c:pt>
                <c:pt idx="40">
                  <c:v>44083</c:v>
                </c:pt>
                <c:pt idx="41">
                  <c:v>44084</c:v>
                </c:pt>
                <c:pt idx="42">
                  <c:v>44085</c:v>
                </c:pt>
                <c:pt idx="43">
                  <c:v>44088</c:v>
                </c:pt>
                <c:pt idx="44">
                  <c:v>44089</c:v>
                </c:pt>
                <c:pt idx="45">
                  <c:v>44090</c:v>
                </c:pt>
                <c:pt idx="46">
                  <c:v>44091</c:v>
                </c:pt>
                <c:pt idx="47">
                  <c:v>44092</c:v>
                </c:pt>
                <c:pt idx="48">
                  <c:v>44095</c:v>
                </c:pt>
                <c:pt idx="49">
                  <c:v>44096</c:v>
                </c:pt>
                <c:pt idx="50">
                  <c:v>44097</c:v>
                </c:pt>
                <c:pt idx="51">
                  <c:v>44098</c:v>
                </c:pt>
                <c:pt idx="52">
                  <c:v>44099</c:v>
                </c:pt>
                <c:pt idx="53">
                  <c:v>44102</c:v>
                </c:pt>
                <c:pt idx="54">
                  <c:v>44103</c:v>
                </c:pt>
                <c:pt idx="55">
                  <c:v>44104</c:v>
                </c:pt>
                <c:pt idx="56">
                  <c:v>44105</c:v>
                </c:pt>
                <c:pt idx="57">
                  <c:v>44106</c:v>
                </c:pt>
                <c:pt idx="58">
                  <c:v>44109</c:v>
                </c:pt>
                <c:pt idx="59">
                  <c:v>44110</c:v>
                </c:pt>
                <c:pt idx="60">
                  <c:v>44111</c:v>
                </c:pt>
                <c:pt idx="61">
                  <c:v>44112</c:v>
                </c:pt>
                <c:pt idx="62">
                  <c:v>44113</c:v>
                </c:pt>
                <c:pt idx="63">
                  <c:v>44116</c:v>
                </c:pt>
                <c:pt idx="64">
                  <c:v>44117</c:v>
                </c:pt>
                <c:pt idx="65">
                  <c:v>44118</c:v>
                </c:pt>
                <c:pt idx="66">
                  <c:v>44119</c:v>
                </c:pt>
                <c:pt idx="67">
                  <c:v>44120</c:v>
                </c:pt>
                <c:pt idx="68">
                  <c:v>44123</c:v>
                </c:pt>
                <c:pt idx="69">
                  <c:v>44124</c:v>
                </c:pt>
                <c:pt idx="70">
                  <c:v>44125</c:v>
                </c:pt>
                <c:pt idx="71">
                  <c:v>44126</c:v>
                </c:pt>
                <c:pt idx="72">
                  <c:v>44127</c:v>
                </c:pt>
                <c:pt idx="73">
                  <c:v>44130</c:v>
                </c:pt>
                <c:pt idx="74">
                  <c:v>44131</c:v>
                </c:pt>
                <c:pt idx="75">
                  <c:v>44132</c:v>
                </c:pt>
                <c:pt idx="76">
                  <c:v>44133</c:v>
                </c:pt>
                <c:pt idx="77">
                  <c:v>44134</c:v>
                </c:pt>
                <c:pt idx="78">
                  <c:v>44137</c:v>
                </c:pt>
                <c:pt idx="79">
                  <c:v>44138</c:v>
                </c:pt>
                <c:pt idx="80">
                  <c:v>44139</c:v>
                </c:pt>
                <c:pt idx="81">
                  <c:v>44140</c:v>
                </c:pt>
                <c:pt idx="82">
                  <c:v>44141</c:v>
                </c:pt>
                <c:pt idx="83">
                  <c:v>44144</c:v>
                </c:pt>
                <c:pt idx="84">
                  <c:v>44145</c:v>
                </c:pt>
                <c:pt idx="85">
                  <c:v>44146</c:v>
                </c:pt>
                <c:pt idx="86">
                  <c:v>44147</c:v>
                </c:pt>
                <c:pt idx="87">
                  <c:v>44148</c:v>
                </c:pt>
                <c:pt idx="88">
                  <c:v>44151</c:v>
                </c:pt>
                <c:pt idx="89">
                  <c:v>44152</c:v>
                </c:pt>
                <c:pt idx="90">
                  <c:v>44153</c:v>
                </c:pt>
                <c:pt idx="91">
                  <c:v>44154</c:v>
                </c:pt>
                <c:pt idx="92">
                  <c:v>44155</c:v>
                </c:pt>
                <c:pt idx="93">
                  <c:v>44158</c:v>
                </c:pt>
                <c:pt idx="94">
                  <c:v>44159</c:v>
                </c:pt>
                <c:pt idx="95">
                  <c:v>44160</c:v>
                </c:pt>
                <c:pt idx="96">
                  <c:v>44161</c:v>
                </c:pt>
                <c:pt idx="97">
                  <c:v>44162</c:v>
                </c:pt>
                <c:pt idx="98">
                  <c:v>44165</c:v>
                </c:pt>
                <c:pt idx="99">
                  <c:v>44166</c:v>
                </c:pt>
                <c:pt idx="100">
                  <c:v>44167</c:v>
                </c:pt>
                <c:pt idx="101">
                  <c:v>44168</c:v>
                </c:pt>
                <c:pt idx="102">
                  <c:v>44169</c:v>
                </c:pt>
                <c:pt idx="103">
                  <c:v>44172</c:v>
                </c:pt>
                <c:pt idx="104">
                  <c:v>44173</c:v>
                </c:pt>
                <c:pt idx="105">
                  <c:v>44174</c:v>
                </c:pt>
                <c:pt idx="106">
                  <c:v>44175</c:v>
                </c:pt>
                <c:pt idx="107">
                  <c:v>44176</c:v>
                </c:pt>
                <c:pt idx="108">
                  <c:v>44179</c:v>
                </c:pt>
                <c:pt idx="109">
                  <c:v>44180</c:v>
                </c:pt>
                <c:pt idx="110">
                  <c:v>44181</c:v>
                </c:pt>
                <c:pt idx="111">
                  <c:v>44182</c:v>
                </c:pt>
                <c:pt idx="112">
                  <c:v>44183</c:v>
                </c:pt>
                <c:pt idx="113">
                  <c:v>44186</c:v>
                </c:pt>
                <c:pt idx="114">
                  <c:v>44187</c:v>
                </c:pt>
                <c:pt idx="115">
                  <c:v>44188</c:v>
                </c:pt>
                <c:pt idx="116">
                  <c:v>44189</c:v>
                </c:pt>
                <c:pt idx="117">
                  <c:v>44190</c:v>
                </c:pt>
                <c:pt idx="118">
                  <c:v>44193</c:v>
                </c:pt>
                <c:pt idx="119">
                  <c:v>44194</c:v>
                </c:pt>
                <c:pt idx="120">
                  <c:v>44195</c:v>
                </c:pt>
                <c:pt idx="121">
                  <c:v>44196</c:v>
                </c:pt>
                <c:pt idx="122">
                  <c:v>44197</c:v>
                </c:pt>
                <c:pt idx="123">
                  <c:v>44200</c:v>
                </c:pt>
                <c:pt idx="124">
                  <c:v>44201</c:v>
                </c:pt>
                <c:pt idx="125">
                  <c:v>44202</c:v>
                </c:pt>
                <c:pt idx="126">
                  <c:v>44203</c:v>
                </c:pt>
                <c:pt idx="127">
                  <c:v>44204</c:v>
                </c:pt>
                <c:pt idx="128">
                  <c:v>44207</c:v>
                </c:pt>
                <c:pt idx="129">
                  <c:v>44208</c:v>
                </c:pt>
                <c:pt idx="130">
                  <c:v>44209</c:v>
                </c:pt>
                <c:pt idx="131">
                  <c:v>44210</c:v>
                </c:pt>
                <c:pt idx="132">
                  <c:v>44211</c:v>
                </c:pt>
                <c:pt idx="133">
                  <c:v>44214</c:v>
                </c:pt>
                <c:pt idx="134">
                  <c:v>44215</c:v>
                </c:pt>
                <c:pt idx="135">
                  <c:v>44216</c:v>
                </c:pt>
                <c:pt idx="136">
                  <c:v>44217</c:v>
                </c:pt>
                <c:pt idx="137">
                  <c:v>44218</c:v>
                </c:pt>
                <c:pt idx="138">
                  <c:v>44221</c:v>
                </c:pt>
                <c:pt idx="139">
                  <c:v>44222</c:v>
                </c:pt>
                <c:pt idx="140">
                  <c:v>44223</c:v>
                </c:pt>
                <c:pt idx="141">
                  <c:v>44224</c:v>
                </c:pt>
                <c:pt idx="142">
                  <c:v>44225</c:v>
                </c:pt>
                <c:pt idx="143">
                  <c:v>44228</c:v>
                </c:pt>
                <c:pt idx="144">
                  <c:v>44229</c:v>
                </c:pt>
                <c:pt idx="145">
                  <c:v>44230</c:v>
                </c:pt>
                <c:pt idx="146">
                  <c:v>44231</c:v>
                </c:pt>
                <c:pt idx="147">
                  <c:v>44232</c:v>
                </c:pt>
                <c:pt idx="148">
                  <c:v>44235</c:v>
                </c:pt>
                <c:pt idx="149">
                  <c:v>44236</c:v>
                </c:pt>
                <c:pt idx="150">
                  <c:v>44237</c:v>
                </c:pt>
                <c:pt idx="151">
                  <c:v>44238</c:v>
                </c:pt>
                <c:pt idx="152">
                  <c:v>44239</c:v>
                </c:pt>
                <c:pt idx="153">
                  <c:v>44242</c:v>
                </c:pt>
                <c:pt idx="154">
                  <c:v>44243</c:v>
                </c:pt>
                <c:pt idx="155">
                  <c:v>44244</c:v>
                </c:pt>
                <c:pt idx="156">
                  <c:v>44245</c:v>
                </c:pt>
                <c:pt idx="157">
                  <c:v>44246</c:v>
                </c:pt>
                <c:pt idx="158">
                  <c:v>44249</c:v>
                </c:pt>
                <c:pt idx="159">
                  <c:v>44250</c:v>
                </c:pt>
                <c:pt idx="160">
                  <c:v>44251</c:v>
                </c:pt>
                <c:pt idx="161">
                  <c:v>44252</c:v>
                </c:pt>
                <c:pt idx="162">
                  <c:v>44253</c:v>
                </c:pt>
                <c:pt idx="163">
                  <c:v>44256</c:v>
                </c:pt>
                <c:pt idx="164">
                  <c:v>44257</c:v>
                </c:pt>
                <c:pt idx="165">
                  <c:v>44258</c:v>
                </c:pt>
                <c:pt idx="166">
                  <c:v>44259</c:v>
                </c:pt>
                <c:pt idx="167">
                  <c:v>44260</c:v>
                </c:pt>
                <c:pt idx="168">
                  <c:v>44263</c:v>
                </c:pt>
                <c:pt idx="169">
                  <c:v>44264</c:v>
                </c:pt>
                <c:pt idx="170">
                  <c:v>44265</c:v>
                </c:pt>
                <c:pt idx="171">
                  <c:v>44266</c:v>
                </c:pt>
                <c:pt idx="172">
                  <c:v>44267</c:v>
                </c:pt>
                <c:pt idx="173">
                  <c:v>44270</c:v>
                </c:pt>
                <c:pt idx="174">
                  <c:v>44271</c:v>
                </c:pt>
                <c:pt idx="175">
                  <c:v>44272</c:v>
                </c:pt>
                <c:pt idx="176">
                  <c:v>44273</c:v>
                </c:pt>
                <c:pt idx="177">
                  <c:v>44274</c:v>
                </c:pt>
                <c:pt idx="178">
                  <c:v>44277</c:v>
                </c:pt>
                <c:pt idx="179">
                  <c:v>44278</c:v>
                </c:pt>
                <c:pt idx="180">
                  <c:v>44279</c:v>
                </c:pt>
                <c:pt idx="181">
                  <c:v>44280</c:v>
                </c:pt>
                <c:pt idx="182">
                  <c:v>44281</c:v>
                </c:pt>
                <c:pt idx="183">
                  <c:v>44284</c:v>
                </c:pt>
                <c:pt idx="184">
                  <c:v>44285</c:v>
                </c:pt>
                <c:pt idx="185">
                  <c:v>44286</c:v>
                </c:pt>
                <c:pt idx="186">
                  <c:v>44287</c:v>
                </c:pt>
                <c:pt idx="187">
                  <c:v>44288</c:v>
                </c:pt>
                <c:pt idx="188">
                  <c:v>44291</c:v>
                </c:pt>
                <c:pt idx="189">
                  <c:v>44292</c:v>
                </c:pt>
                <c:pt idx="190">
                  <c:v>44293</c:v>
                </c:pt>
                <c:pt idx="191">
                  <c:v>44294</c:v>
                </c:pt>
                <c:pt idx="192">
                  <c:v>44295</c:v>
                </c:pt>
                <c:pt idx="193">
                  <c:v>44298</c:v>
                </c:pt>
                <c:pt idx="194">
                  <c:v>44299</c:v>
                </c:pt>
                <c:pt idx="195">
                  <c:v>44300</c:v>
                </c:pt>
                <c:pt idx="196">
                  <c:v>44301</c:v>
                </c:pt>
                <c:pt idx="197">
                  <c:v>44302</c:v>
                </c:pt>
                <c:pt idx="198">
                  <c:v>44305</c:v>
                </c:pt>
                <c:pt idx="199">
                  <c:v>44306</c:v>
                </c:pt>
                <c:pt idx="200">
                  <c:v>44307</c:v>
                </c:pt>
                <c:pt idx="201">
                  <c:v>44308</c:v>
                </c:pt>
                <c:pt idx="202">
                  <c:v>44309</c:v>
                </c:pt>
                <c:pt idx="203">
                  <c:v>44312</c:v>
                </c:pt>
                <c:pt idx="204">
                  <c:v>44313</c:v>
                </c:pt>
                <c:pt idx="205">
                  <c:v>44314</c:v>
                </c:pt>
                <c:pt idx="206">
                  <c:v>44315</c:v>
                </c:pt>
                <c:pt idx="207">
                  <c:v>44316</c:v>
                </c:pt>
                <c:pt idx="208">
                  <c:v>44319</c:v>
                </c:pt>
                <c:pt idx="209">
                  <c:v>44320</c:v>
                </c:pt>
                <c:pt idx="210">
                  <c:v>44321</c:v>
                </c:pt>
                <c:pt idx="211">
                  <c:v>44322</c:v>
                </c:pt>
                <c:pt idx="212">
                  <c:v>44323</c:v>
                </c:pt>
                <c:pt idx="213">
                  <c:v>44326</c:v>
                </c:pt>
                <c:pt idx="214">
                  <c:v>44327</c:v>
                </c:pt>
                <c:pt idx="215">
                  <c:v>44328</c:v>
                </c:pt>
                <c:pt idx="216">
                  <c:v>44329</c:v>
                </c:pt>
                <c:pt idx="217">
                  <c:v>44330</c:v>
                </c:pt>
                <c:pt idx="218">
                  <c:v>44333</c:v>
                </c:pt>
                <c:pt idx="219">
                  <c:v>44334</c:v>
                </c:pt>
                <c:pt idx="220">
                  <c:v>44335</c:v>
                </c:pt>
                <c:pt idx="221">
                  <c:v>44336</c:v>
                </c:pt>
                <c:pt idx="222">
                  <c:v>44337</c:v>
                </c:pt>
                <c:pt idx="223">
                  <c:v>44340</c:v>
                </c:pt>
                <c:pt idx="224">
                  <c:v>44341</c:v>
                </c:pt>
                <c:pt idx="225">
                  <c:v>44342</c:v>
                </c:pt>
                <c:pt idx="226">
                  <c:v>44343</c:v>
                </c:pt>
                <c:pt idx="227">
                  <c:v>44344</c:v>
                </c:pt>
                <c:pt idx="228">
                  <c:v>44347</c:v>
                </c:pt>
                <c:pt idx="229">
                  <c:v>44348</c:v>
                </c:pt>
                <c:pt idx="230">
                  <c:v>44349</c:v>
                </c:pt>
                <c:pt idx="231">
                  <c:v>44350</c:v>
                </c:pt>
                <c:pt idx="232">
                  <c:v>44351</c:v>
                </c:pt>
                <c:pt idx="233">
                  <c:v>44354</c:v>
                </c:pt>
                <c:pt idx="234">
                  <c:v>44355</c:v>
                </c:pt>
                <c:pt idx="235">
                  <c:v>44356</c:v>
                </c:pt>
                <c:pt idx="236">
                  <c:v>44357</c:v>
                </c:pt>
                <c:pt idx="237">
                  <c:v>44358</c:v>
                </c:pt>
                <c:pt idx="238">
                  <c:v>44361</c:v>
                </c:pt>
                <c:pt idx="239">
                  <c:v>44362</c:v>
                </c:pt>
                <c:pt idx="240">
                  <c:v>44363</c:v>
                </c:pt>
                <c:pt idx="241">
                  <c:v>44364</c:v>
                </c:pt>
                <c:pt idx="242">
                  <c:v>44365</c:v>
                </c:pt>
                <c:pt idx="243">
                  <c:v>44368</c:v>
                </c:pt>
                <c:pt idx="244">
                  <c:v>44369</c:v>
                </c:pt>
                <c:pt idx="245">
                  <c:v>44370</c:v>
                </c:pt>
                <c:pt idx="246">
                  <c:v>44371</c:v>
                </c:pt>
                <c:pt idx="247">
                  <c:v>44372</c:v>
                </c:pt>
                <c:pt idx="248">
                  <c:v>44375</c:v>
                </c:pt>
                <c:pt idx="249">
                  <c:v>44376</c:v>
                </c:pt>
                <c:pt idx="250">
                  <c:v>44377</c:v>
                </c:pt>
                <c:pt idx="251">
                  <c:v>44378</c:v>
                </c:pt>
                <c:pt idx="252">
                  <c:v>44379</c:v>
                </c:pt>
                <c:pt idx="253">
                  <c:v>44382</c:v>
                </c:pt>
                <c:pt idx="254">
                  <c:v>44383</c:v>
                </c:pt>
                <c:pt idx="255">
                  <c:v>44384</c:v>
                </c:pt>
                <c:pt idx="256">
                  <c:v>44385</c:v>
                </c:pt>
                <c:pt idx="257">
                  <c:v>44386</c:v>
                </c:pt>
                <c:pt idx="258">
                  <c:v>44389</c:v>
                </c:pt>
                <c:pt idx="259">
                  <c:v>44390</c:v>
                </c:pt>
                <c:pt idx="260">
                  <c:v>44391</c:v>
                </c:pt>
                <c:pt idx="261">
                  <c:v>44392</c:v>
                </c:pt>
                <c:pt idx="262">
                  <c:v>44393</c:v>
                </c:pt>
              </c:numCache>
            </c:numRef>
          </c:cat>
          <c:val>
            <c:numRef>
              <c:f>Sheet4!$E$4:$E$266</c:f>
              <c:numCache>
                <c:formatCode>General</c:formatCode>
                <c:ptCount val="263"/>
                <c:pt idx="0">
                  <c:v>1.01E-2</c:v>
                </c:pt>
                <c:pt idx="1">
                  <c:v>5.5999999999999999E-3</c:v>
                </c:pt>
                <c:pt idx="2">
                  <c:v>1.66E-2</c:v>
                </c:pt>
                <c:pt idx="3">
                  <c:v>2.8E-3</c:v>
                </c:pt>
                <c:pt idx="4">
                  <c:v>-5.0000000000000001E-4</c:v>
                </c:pt>
                <c:pt idx="5">
                  <c:v>9.4000000000000004E-3</c:v>
                </c:pt>
                <c:pt idx="6">
                  <c:v>8.6999999999999994E-3</c:v>
                </c:pt>
                <c:pt idx="7">
                  <c:v>6.4999999999999997E-3</c:v>
                </c:pt>
                <c:pt idx="8">
                  <c:v>1.5800000000000002E-2</c:v>
                </c:pt>
                <c:pt idx="9">
                  <c:v>8.9999999999999993E-3</c:v>
                </c:pt>
                <c:pt idx="10">
                  <c:v>-4.1999999999999997E-3</c:v>
                </c:pt>
                <c:pt idx="11">
                  <c:v>-1.83E-2</c:v>
                </c:pt>
                <c:pt idx="12">
                  <c:v>-4.8399999999999999E-2</c:v>
                </c:pt>
                <c:pt idx="13">
                  <c:v>-2.81E-2</c:v>
                </c:pt>
                <c:pt idx="14">
                  <c:v>-5.0299999999999997E-2</c:v>
                </c:pt>
                <c:pt idx="15">
                  <c:v>-1.9E-2</c:v>
                </c:pt>
                <c:pt idx="16">
                  <c:v>-1.5800000000000002E-2</c:v>
                </c:pt>
                <c:pt idx="17">
                  <c:v>1E-4</c:v>
                </c:pt>
                <c:pt idx="18">
                  <c:v>8.0000000000000002E-3</c:v>
                </c:pt>
                <c:pt idx="19">
                  <c:v>4.1200000000000001E-2</c:v>
                </c:pt>
                <c:pt idx="20">
                  <c:v>5.6000000000000001E-2</c:v>
                </c:pt>
                <c:pt idx="21">
                  <c:v>5.96E-2</c:v>
                </c:pt>
                <c:pt idx="22">
                  <c:v>4.99E-2</c:v>
                </c:pt>
                <c:pt idx="23">
                  <c:v>0.04</c:v>
                </c:pt>
                <c:pt idx="24">
                  <c:v>1.9599999999999999E-2</c:v>
                </c:pt>
                <c:pt idx="25">
                  <c:v>2.8799999999999999E-2</c:v>
                </c:pt>
                <c:pt idx="26">
                  <c:v>2.8299999999999999E-2</c:v>
                </c:pt>
                <c:pt idx="27">
                  <c:v>2.53E-2</c:v>
                </c:pt>
                <c:pt idx="28">
                  <c:v>3.8600000000000002E-2</c:v>
                </c:pt>
                <c:pt idx="29">
                  <c:v>5.8400000000000001E-2</c:v>
                </c:pt>
                <c:pt idx="30">
                  <c:v>5.5599999999999997E-2</c:v>
                </c:pt>
                <c:pt idx="31">
                  <c:v>7.9299999999999995E-2</c:v>
                </c:pt>
                <c:pt idx="32">
                  <c:v>3.6600000000000001E-2</c:v>
                </c:pt>
                <c:pt idx="33">
                  <c:v>3.7999999999999999E-2</c:v>
                </c:pt>
                <c:pt idx="34">
                  <c:v>2.8500000000000001E-2</c:v>
                </c:pt>
                <c:pt idx="35">
                  <c:v>4.58E-2</c:v>
                </c:pt>
                <c:pt idx="36">
                  <c:v>3.2800000000000003E-2</c:v>
                </c:pt>
                <c:pt idx="37">
                  <c:v>6.1199999999999997E-2</c:v>
                </c:pt>
                <c:pt idx="38">
                  <c:v>6.3E-2</c:v>
                </c:pt>
                <c:pt idx="39">
                  <c:v>4.3900000000000002E-2</c:v>
                </c:pt>
                <c:pt idx="40">
                  <c:v>5.4699999999999999E-2</c:v>
                </c:pt>
                <c:pt idx="41">
                  <c:v>3.6400000000000002E-2</c:v>
                </c:pt>
                <c:pt idx="42">
                  <c:v>1.8499999999999999E-2</c:v>
                </c:pt>
                <c:pt idx="43">
                  <c:v>3.32E-2</c:v>
                </c:pt>
                <c:pt idx="44">
                  <c:v>4.1300000000000003E-2</c:v>
                </c:pt>
                <c:pt idx="45">
                  <c:v>4.3299999999999998E-2</c:v>
                </c:pt>
                <c:pt idx="46">
                  <c:v>5.16E-2</c:v>
                </c:pt>
                <c:pt idx="47">
                  <c:v>4.6300000000000001E-2</c:v>
                </c:pt>
                <c:pt idx="48">
                  <c:v>3.7600000000000001E-2</c:v>
                </c:pt>
                <c:pt idx="49">
                  <c:v>4.5199999999999997E-2</c:v>
                </c:pt>
                <c:pt idx="50">
                  <c:v>4.4499999999999998E-2</c:v>
                </c:pt>
                <c:pt idx="51">
                  <c:v>5.57E-2</c:v>
                </c:pt>
                <c:pt idx="52">
                  <c:v>4.9599999999999998E-2</c:v>
                </c:pt>
                <c:pt idx="53">
                  <c:v>4.8800000000000003E-2</c:v>
                </c:pt>
                <c:pt idx="54">
                  <c:v>4.99E-2</c:v>
                </c:pt>
                <c:pt idx="55">
                  <c:v>5.6300000000000003E-2</c:v>
                </c:pt>
                <c:pt idx="56">
                  <c:v>6.4100000000000004E-2</c:v>
                </c:pt>
                <c:pt idx="57">
                  <c:v>6.25E-2</c:v>
                </c:pt>
                <c:pt idx="58">
                  <c:v>9.6199999999999994E-2</c:v>
                </c:pt>
                <c:pt idx="59">
                  <c:v>8.7999999999999995E-2</c:v>
                </c:pt>
                <c:pt idx="60">
                  <c:v>0.10920000000000001</c:v>
                </c:pt>
                <c:pt idx="61">
                  <c:v>0.1137</c:v>
                </c:pt>
                <c:pt idx="62">
                  <c:v>0.1104</c:v>
                </c:pt>
                <c:pt idx="63">
                  <c:v>0.10489999999999999</c:v>
                </c:pt>
                <c:pt idx="64">
                  <c:v>8.6999999999999994E-2</c:v>
                </c:pt>
                <c:pt idx="65">
                  <c:v>8.14E-2</c:v>
                </c:pt>
                <c:pt idx="66">
                  <c:v>0.09</c:v>
                </c:pt>
                <c:pt idx="67">
                  <c:v>9.3600000000000003E-2</c:v>
                </c:pt>
                <c:pt idx="68">
                  <c:v>0.1016</c:v>
                </c:pt>
                <c:pt idx="69">
                  <c:v>0.1123</c:v>
                </c:pt>
                <c:pt idx="70">
                  <c:v>0.115</c:v>
                </c:pt>
                <c:pt idx="71">
                  <c:v>0.1351</c:v>
                </c:pt>
                <c:pt idx="72">
                  <c:v>0.1215</c:v>
                </c:pt>
                <c:pt idx="73">
                  <c:v>0.1082</c:v>
                </c:pt>
                <c:pt idx="74">
                  <c:v>8.8999999999999996E-2</c:v>
                </c:pt>
                <c:pt idx="75">
                  <c:v>9.69E-2</c:v>
                </c:pt>
                <c:pt idx="76">
                  <c:v>0.1172</c:v>
                </c:pt>
                <c:pt idx="77">
                  <c:v>0.1225</c:v>
                </c:pt>
                <c:pt idx="78">
                  <c:v>0.111</c:v>
                </c:pt>
                <c:pt idx="79">
                  <c:v>0.126</c:v>
                </c:pt>
                <c:pt idx="80">
                  <c:v>8.4900000000000003E-2</c:v>
                </c:pt>
                <c:pt idx="81">
                  <c:v>8.8099999999999998E-2</c:v>
                </c:pt>
                <c:pt idx="82">
                  <c:v>0.1101</c:v>
                </c:pt>
                <c:pt idx="83">
                  <c:v>0.16220000000000001</c:v>
                </c:pt>
                <c:pt idx="84">
                  <c:v>0.18160000000000001</c:v>
                </c:pt>
                <c:pt idx="85">
                  <c:v>0.18160000000000001</c:v>
                </c:pt>
                <c:pt idx="86">
                  <c:v>0.15060000000000001</c:v>
                </c:pt>
                <c:pt idx="87">
                  <c:v>0.1618</c:v>
                </c:pt>
                <c:pt idx="88">
                  <c:v>0.16719999999999999</c:v>
                </c:pt>
                <c:pt idx="89">
                  <c:v>0.1454</c:v>
                </c:pt>
                <c:pt idx="90">
                  <c:v>0.16189999999999999</c:v>
                </c:pt>
                <c:pt idx="91">
                  <c:v>0.14710000000000001</c:v>
                </c:pt>
                <c:pt idx="92">
                  <c:v>0.15129999999999999</c:v>
                </c:pt>
                <c:pt idx="93">
                  <c:v>0.1613</c:v>
                </c:pt>
                <c:pt idx="94">
                  <c:v>0.1658</c:v>
                </c:pt>
                <c:pt idx="95">
                  <c:v>0.1633</c:v>
                </c:pt>
                <c:pt idx="96">
                  <c:v>0.15490000000000001</c:v>
                </c:pt>
                <c:pt idx="97">
                  <c:v>0.14319999999999999</c:v>
                </c:pt>
                <c:pt idx="98">
                  <c:v>0.15310000000000001</c:v>
                </c:pt>
                <c:pt idx="99">
                  <c:v>0.2011</c:v>
                </c:pt>
                <c:pt idx="100">
                  <c:v>0.20080000000000001</c:v>
                </c:pt>
                <c:pt idx="101">
                  <c:v>0.18959999999999999</c:v>
                </c:pt>
                <c:pt idx="102">
                  <c:v>0.19520000000000001</c:v>
                </c:pt>
                <c:pt idx="103">
                  <c:v>0.16900000000000001</c:v>
                </c:pt>
                <c:pt idx="104">
                  <c:v>0.1855</c:v>
                </c:pt>
                <c:pt idx="105">
                  <c:v>0.19470000000000001</c:v>
                </c:pt>
                <c:pt idx="106">
                  <c:v>0.1782</c:v>
                </c:pt>
                <c:pt idx="107">
                  <c:v>0.16689999999999999</c:v>
                </c:pt>
                <c:pt idx="108">
                  <c:v>0.17069999999999999</c:v>
                </c:pt>
                <c:pt idx="109">
                  <c:v>0.1691</c:v>
                </c:pt>
                <c:pt idx="110">
                  <c:v>0.1787</c:v>
                </c:pt>
                <c:pt idx="111">
                  <c:v>0.1925</c:v>
                </c:pt>
                <c:pt idx="112">
                  <c:v>0.18149999999999999</c:v>
                </c:pt>
                <c:pt idx="113">
                  <c:v>0.1772</c:v>
                </c:pt>
                <c:pt idx="114">
                  <c:v>0.1835</c:v>
                </c:pt>
                <c:pt idx="115">
                  <c:v>0.18990000000000001</c:v>
                </c:pt>
                <c:pt idx="116">
                  <c:v>0.1759</c:v>
                </c:pt>
                <c:pt idx="117">
                  <c:v>0.17580000000000001</c:v>
                </c:pt>
                <c:pt idx="118">
                  <c:v>0.1706</c:v>
                </c:pt>
                <c:pt idx="119">
                  <c:v>0.18720000000000001</c:v>
                </c:pt>
                <c:pt idx="120">
                  <c:v>0.1731</c:v>
                </c:pt>
                <c:pt idx="121">
                  <c:v>0.15409999999999999</c:v>
                </c:pt>
                <c:pt idx="122">
                  <c:v>0.155</c:v>
                </c:pt>
                <c:pt idx="123">
                  <c:v>0.14360000000000001</c:v>
                </c:pt>
                <c:pt idx="124">
                  <c:v>0.16539999999999999</c:v>
                </c:pt>
                <c:pt idx="125">
                  <c:v>0.19839999999999999</c:v>
                </c:pt>
                <c:pt idx="126">
                  <c:v>0.25330000000000003</c:v>
                </c:pt>
                <c:pt idx="127">
                  <c:v>0.25950000000000001</c:v>
                </c:pt>
                <c:pt idx="128">
                  <c:v>0.26719999999999999</c:v>
                </c:pt>
                <c:pt idx="129">
                  <c:v>0.27910000000000001</c:v>
                </c:pt>
                <c:pt idx="130">
                  <c:v>0.24260000000000001</c:v>
                </c:pt>
                <c:pt idx="131">
                  <c:v>0.22770000000000001</c:v>
                </c:pt>
                <c:pt idx="132">
                  <c:v>0.20680000000000001</c:v>
                </c:pt>
                <c:pt idx="133">
                  <c:v>0.2077</c:v>
                </c:pt>
                <c:pt idx="134">
                  <c:v>0.2114</c:v>
                </c:pt>
                <c:pt idx="135">
                  <c:v>0.21329999999999999</c:v>
                </c:pt>
                <c:pt idx="136">
                  <c:v>0.21740000000000001</c:v>
                </c:pt>
                <c:pt idx="137">
                  <c:v>0.19839999999999999</c:v>
                </c:pt>
                <c:pt idx="138">
                  <c:v>0.18110000000000001</c:v>
                </c:pt>
                <c:pt idx="139">
                  <c:v>0.19320000000000001</c:v>
                </c:pt>
                <c:pt idx="140">
                  <c:v>0.19270000000000001</c:v>
                </c:pt>
                <c:pt idx="141">
                  <c:v>0.20610000000000001</c:v>
                </c:pt>
                <c:pt idx="142">
                  <c:v>0.19350000000000001</c:v>
                </c:pt>
                <c:pt idx="143">
                  <c:v>0.2014</c:v>
                </c:pt>
                <c:pt idx="144">
                  <c:v>0.223</c:v>
                </c:pt>
                <c:pt idx="145">
                  <c:v>0.2485</c:v>
                </c:pt>
                <c:pt idx="146">
                  <c:v>0.2485</c:v>
                </c:pt>
                <c:pt idx="147">
                  <c:v>0.24929999999999999</c:v>
                </c:pt>
                <c:pt idx="148">
                  <c:v>0.2616</c:v>
                </c:pt>
                <c:pt idx="149">
                  <c:v>0.26479999999999998</c:v>
                </c:pt>
                <c:pt idx="150">
                  <c:v>0.24590000000000001</c:v>
                </c:pt>
                <c:pt idx="151">
                  <c:v>0.24709999999999999</c:v>
                </c:pt>
                <c:pt idx="152">
                  <c:v>0.27500000000000002</c:v>
                </c:pt>
                <c:pt idx="153">
                  <c:v>0.2989</c:v>
                </c:pt>
                <c:pt idx="154">
                  <c:v>0.3533</c:v>
                </c:pt>
                <c:pt idx="155">
                  <c:v>0.3246</c:v>
                </c:pt>
                <c:pt idx="156">
                  <c:v>0.3301</c:v>
                </c:pt>
                <c:pt idx="157">
                  <c:v>0.3488</c:v>
                </c:pt>
                <c:pt idx="158">
                  <c:v>0.3795</c:v>
                </c:pt>
                <c:pt idx="159">
                  <c:v>0.37390000000000001</c:v>
                </c:pt>
                <c:pt idx="160">
                  <c:v>0.3962</c:v>
                </c:pt>
                <c:pt idx="161">
                  <c:v>0.60780000000000001</c:v>
                </c:pt>
                <c:pt idx="162">
                  <c:v>0.51329999999999998</c:v>
                </c:pt>
                <c:pt idx="163">
                  <c:v>0.47470000000000001</c:v>
                </c:pt>
                <c:pt idx="164">
                  <c:v>0.46010000000000001</c:v>
                </c:pt>
                <c:pt idx="165">
                  <c:v>0.5302</c:v>
                </c:pt>
                <c:pt idx="166">
                  <c:v>0.5958</c:v>
                </c:pt>
                <c:pt idx="167">
                  <c:v>0.57450000000000001</c:v>
                </c:pt>
                <c:pt idx="168">
                  <c:v>0.59550000000000003</c:v>
                </c:pt>
                <c:pt idx="169">
                  <c:v>0.56610000000000005</c:v>
                </c:pt>
                <c:pt idx="170">
                  <c:v>0.53990000000000005</c:v>
                </c:pt>
                <c:pt idx="171">
                  <c:v>0.56759999999999999</c:v>
                </c:pt>
                <c:pt idx="172">
                  <c:v>0.57999999999999996</c:v>
                </c:pt>
                <c:pt idx="173">
                  <c:v>0.55989999999999995</c:v>
                </c:pt>
                <c:pt idx="174">
                  <c:v>0.59140000000000004</c:v>
                </c:pt>
                <c:pt idx="175">
                  <c:v>0.52029999999999998</c:v>
                </c:pt>
                <c:pt idx="176">
                  <c:v>0.57350000000000001</c:v>
                </c:pt>
                <c:pt idx="177">
                  <c:v>0.58660000000000001</c:v>
                </c:pt>
                <c:pt idx="178">
                  <c:v>0.57140000000000002</c:v>
                </c:pt>
                <c:pt idx="179">
                  <c:v>0.55930000000000002</c:v>
                </c:pt>
                <c:pt idx="180">
                  <c:v>0.55430000000000001</c:v>
                </c:pt>
                <c:pt idx="181">
                  <c:v>0.56479999999999997</c:v>
                </c:pt>
                <c:pt idx="182">
                  <c:v>0.57130000000000003</c:v>
                </c:pt>
                <c:pt idx="183">
                  <c:v>0.61780000000000002</c:v>
                </c:pt>
                <c:pt idx="184">
                  <c:v>0.66349999999999998</c:v>
                </c:pt>
                <c:pt idx="185">
                  <c:v>0.69579999999999997</c:v>
                </c:pt>
                <c:pt idx="186">
                  <c:v>0.67490000000000006</c:v>
                </c:pt>
                <c:pt idx="187">
                  <c:v>0.74360000000000004</c:v>
                </c:pt>
                <c:pt idx="188">
                  <c:v>0.70289999999999997</c:v>
                </c:pt>
                <c:pt idx="189">
                  <c:v>0.65780000000000005</c:v>
                </c:pt>
                <c:pt idx="190">
                  <c:v>0.65090000000000003</c:v>
                </c:pt>
                <c:pt idx="191">
                  <c:v>0.60089999999999999</c:v>
                </c:pt>
                <c:pt idx="192">
                  <c:v>0.61240000000000006</c:v>
                </c:pt>
                <c:pt idx="193">
                  <c:v>0.63929999999999998</c:v>
                </c:pt>
                <c:pt idx="194">
                  <c:v>0.60389999999999999</c:v>
                </c:pt>
                <c:pt idx="195">
                  <c:v>0.62719999999999998</c:v>
                </c:pt>
                <c:pt idx="196">
                  <c:v>0.60289999999999999</c:v>
                </c:pt>
                <c:pt idx="197">
                  <c:v>0.57789999999999997</c:v>
                </c:pt>
                <c:pt idx="198">
                  <c:v>0.56769999999999998</c:v>
                </c:pt>
                <c:pt idx="199">
                  <c:v>0.56430000000000002</c:v>
                </c:pt>
                <c:pt idx="200">
                  <c:v>0.56820000000000004</c:v>
                </c:pt>
                <c:pt idx="201">
                  <c:v>0.57450000000000001</c:v>
                </c:pt>
                <c:pt idx="202">
                  <c:v>0.59499999999999997</c:v>
                </c:pt>
                <c:pt idx="203">
                  <c:v>0.59289999999999998</c:v>
                </c:pt>
                <c:pt idx="204">
                  <c:v>0.6673</c:v>
                </c:pt>
                <c:pt idx="205">
                  <c:v>0.62829999999999997</c:v>
                </c:pt>
                <c:pt idx="206">
                  <c:v>0.63380000000000003</c:v>
                </c:pt>
                <c:pt idx="207">
                  <c:v>0.59930000000000005</c:v>
                </c:pt>
                <c:pt idx="208">
                  <c:v>0.57909999999999995</c:v>
                </c:pt>
                <c:pt idx="209">
                  <c:v>0.57430000000000003</c:v>
                </c:pt>
                <c:pt idx="210">
                  <c:v>0.57220000000000004</c:v>
                </c:pt>
                <c:pt idx="211">
                  <c:v>0.58450000000000002</c:v>
                </c:pt>
                <c:pt idx="212">
                  <c:v>0.51329999999999998</c:v>
                </c:pt>
                <c:pt idx="213">
                  <c:v>0.50800000000000001</c:v>
                </c:pt>
                <c:pt idx="214">
                  <c:v>0.54559999999999997</c:v>
                </c:pt>
                <c:pt idx="215">
                  <c:v>0.62570000000000003</c:v>
                </c:pt>
                <c:pt idx="216">
                  <c:v>0.57830000000000004</c:v>
                </c:pt>
                <c:pt idx="217">
                  <c:v>0.57499999999999996</c:v>
                </c:pt>
                <c:pt idx="218">
                  <c:v>0.5847</c:v>
                </c:pt>
                <c:pt idx="219">
                  <c:v>0.59260000000000002</c:v>
                </c:pt>
                <c:pt idx="220">
                  <c:v>0.63570000000000004</c:v>
                </c:pt>
                <c:pt idx="221">
                  <c:v>0.59930000000000005</c:v>
                </c:pt>
                <c:pt idx="222">
                  <c:v>0.57820000000000005</c:v>
                </c:pt>
                <c:pt idx="223">
                  <c:v>0.55359999999999998</c:v>
                </c:pt>
                <c:pt idx="224">
                  <c:v>0.55159999999999998</c:v>
                </c:pt>
                <c:pt idx="225">
                  <c:v>0.56659999999999999</c:v>
                </c:pt>
                <c:pt idx="226">
                  <c:v>0.57420000000000004</c:v>
                </c:pt>
                <c:pt idx="227">
                  <c:v>0.58350000000000002</c:v>
                </c:pt>
                <c:pt idx="228">
                  <c:v>0.57799999999999996</c:v>
                </c:pt>
                <c:pt idx="229">
                  <c:v>0.6038</c:v>
                </c:pt>
                <c:pt idx="230">
                  <c:v>0.5796</c:v>
                </c:pt>
                <c:pt idx="231">
                  <c:v>0.62929999999999997</c:v>
                </c:pt>
                <c:pt idx="232">
                  <c:v>0.55779999999999996</c:v>
                </c:pt>
                <c:pt idx="233">
                  <c:v>0.56899999999999995</c:v>
                </c:pt>
                <c:pt idx="234">
                  <c:v>0.56710000000000005</c:v>
                </c:pt>
                <c:pt idx="235">
                  <c:v>0.53920000000000001</c:v>
                </c:pt>
                <c:pt idx="236">
                  <c:v>0.50549999999999995</c:v>
                </c:pt>
                <c:pt idx="237">
                  <c:v>0.53349999999999997</c:v>
                </c:pt>
                <c:pt idx="238">
                  <c:v>0.56699999999999995</c:v>
                </c:pt>
                <c:pt idx="239">
                  <c:v>0.58909999999999996</c:v>
                </c:pt>
                <c:pt idx="240">
                  <c:v>0.74650000000000005</c:v>
                </c:pt>
                <c:pt idx="241">
                  <c:v>0.7581</c:v>
                </c:pt>
                <c:pt idx="242">
                  <c:v>0.75829999999999997</c:v>
                </c:pt>
                <c:pt idx="243">
                  <c:v>0.75529999999999997</c:v>
                </c:pt>
                <c:pt idx="244">
                  <c:v>0.73819999999999997</c:v>
                </c:pt>
                <c:pt idx="245">
                  <c:v>0.78639999999999999</c:v>
                </c:pt>
                <c:pt idx="246">
                  <c:v>0.80400000000000005</c:v>
                </c:pt>
                <c:pt idx="247">
                  <c:v>0.80279999999999996</c:v>
                </c:pt>
                <c:pt idx="248">
                  <c:v>0.77390000000000003</c:v>
                </c:pt>
                <c:pt idx="249">
                  <c:v>0.79649999999999999</c:v>
                </c:pt>
                <c:pt idx="250">
                  <c:v>0.8054</c:v>
                </c:pt>
                <c:pt idx="251">
                  <c:v>0.81859999999999999</c:v>
                </c:pt>
                <c:pt idx="252">
                  <c:v>0.75380000000000003</c:v>
                </c:pt>
                <c:pt idx="253">
                  <c:v>0.74990000000000001</c:v>
                </c:pt>
                <c:pt idx="254">
                  <c:v>0.7228</c:v>
                </c:pt>
                <c:pt idx="255">
                  <c:v>0.71209999999999996</c:v>
                </c:pt>
                <c:pt idx="256">
                  <c:v>0.63939999999999997</c:v>
                </c:pt>
                <c:pt idx="257">
                  <c:v>0.69279999999999997</c:v>
                </c:pt>
                <c:pt idx="258">
                  <c:v>0.68769999999999998</c:v>
                </c:pt>
                <c:pt idx="259">
                  <c:v>0.78769999999999996</c:v>
                </c:pt>
                <c:pt idx="260">
                  <c:v>0.74139999999999995</c:v>
                </c:pt>
                <c:pt idx="261">
                  <c:v>0.75149999999999995</c:v>
                </c:pt>
                <c:pt idx="262">
                  <c:v>0.76990000000000003</c:v>
                </c:pt>
              </c:numCache>
            </c:numRef>
          </c:val>
          <c:smooth val="0"/>
          <c:extLst>
            <c:ext xmlns:c16="http://schemas.microsoft.com/office/drawing/2014/chart" uri="{C3380CC4-5D6E-409C-BE32-E72D297353CC}">
              <c16:uniqueId val="{00000001-2D45-44C4-90D4-C8723CA2C418}"/>
            </c:ext>
          </c:extLst>
        </c:ser>
        <c:dLbls>
          <c:showLegendKey val="0"/>
          <c:showVal val="0"/>
          <c:showCatName val="0"/>
          <c:showSerName val="0"/>
          <c:showPercent val="0"/>
          <c:showBubbleSize val="0"/>
        </c:dLbls>
        <c:marker val="1"/>
        <c:smooth val="0"/>
        <c:axId val="889361152"/>
        <c:axId val="889353728"/>
      </c:lineChart>
      <c:dateAx>
        <c:axId val="889314688"/>
        <c:scaling>
          <c:orientation val="minMax"/>
        </c:scaling>
        <c:delete val="0"/>
        <c:axPos val="b"/>
        <c:numFmt formatCode="[$-409]dd\-mmm\-yy;@" sourceLinked="0"/>
        <c:majorTickMark val="none"/>
        <c:minorTickMark val="none"/>
        <c:tickLblPos val="low"/>
        <c:spPr>
          <a:noFill/>
          <a:ln w="9525" cap="flat" cmpd="sng" algn="ctr">
            <a:solidFill>
              <a:sysClr val="windowText" lastClr="000000"/>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889352192"/>
        <c:crosses val="autoZero"/>
        <c:auto val="1"/>
        <c:lblOffset val="100"/>
        <c:baseTimeUnit val="days"/>
      </c:dateAx>
      <c:valAx>
        <c:axId val="889352192"/>
        <c:scaling>
          <c:orientation val="minMax"/>
          <c:min val="0.4"/>
        </c:scaling>
        <c:delete val="0"/>
        <c:axPos val="l"/>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889314688"/>
        <c:crosses val="autoZero"/>
        <c:crossBetween val="between"/>
        <c:majorUnit val="0.25"/>
      </c:valAx>
      <c:valAx>
        <c:axId val="889353728"/>
        <c:scaling>
          <c:orientation val="minMax"/>
          <c:min val="-0.1"/>
        </c:scaling>
        <c:delete val="0"/>
        <c:axPos val="r"/>
        <c:numFmt formatCode="#,##0.00" sourceLinked="0"/>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889361152"/>
        <c:crosses val="max"/>
        <c:crossBetween val="between"/>
      </c:valAx>
      <c:dateAx>
        <c:axId val="889361152"/>
        <c:scaling>
          <c:orientation val="minMax"/>
        </c:scaling>
        <c:delete val="1"/>
        <c:axPos val="b"/>
        <c:numFmt formatCode="m/d/yyyy" sourceLinked="1"/>
        <c:majorTickMark val="out"/>
        <c:minorTickMark val="none"/>
        <c:tickLblPos val="nextTo"/>
        <c:crossAx val="889353728"/>
        <c:crosses val="autoZero"/>
        <c:auto val="1"/>
        <c:lblOffset val="100"/>
        <c:baseTimeUnit val="days"/>
      </c:date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261856893786468E-2"/>
          <c:y val="4.3650793650793648E-2"/>
          <c:w val="0.79932611566208644"/>
          <c:h val="0.65846824834553852"/>
        </c:manualLayout>
      </c:layout>
      <c:lineChart>
        <c:grouping val="standard"/>
        <c:varyColors val="0"/>
        <c:ser>
          <c:idx val="0"/>
          <c:order val="0"/>
          <c:tx>
            <c:strRef>
              <c:f>Sheet7!$D$3</c:f>
              <c:strCache>
                <c:ptCount val="1"/>
                <c:pt idx="0">
                  <c:v>The 5y/30y Treasury spread (lhs)</c:v>
                </c:pt>
              </c:strCache>
            </c:strRef>
          </c:tx>
          <c:spPr>
            <a:ln w="28575" cap="rnd">
              <a:solidFill>
                <a:srgbClr val="3D3D3D"/>
              </a:solidFill>
              <a:round/>
            </a:ln>
            <a:effectLst/>
          </c:spPr>
          <c:marker>
            <c:symbol val="none"/>
          </c:marker>
          <c:cat>
            <c:numRef>
              <c:f>Sheet7!$C$4:$C$253</c:f>
              <c:numCache>
                <c:formatCode>m/d/yyyy</c:formatCode>
                <c:ptCount val="250"/>
                <c:pt idx="0">
                  <c:v>44032</c:v>
                </c:pt>
                <c:pt idx="1">
                  <c:v>44033</c:v>
                </c:pt>
                <c:pt idx="2">
                  <c:v>44034</c:v>
                </c:pt>
                <c:pt idx="3">
                  <c:v>44035</c:v>
                </c:pt>
                <c:pt idx="4">
                  <c:v>44036</c:v>
                </c:pt>
                <c:pt idx="5">
                  <c:v>44039</c:v>
                </c:pt>
                <c:pt idx="6">
                  <c:v>44040</c:v>
                </c:pt>
                <c:pt idx="7">
                  <c:v>44041</c:v>
                </c:pt>
                <c:pt idx="8">
                  <c:v>44042</c:v>
                </c:pt>
                <c:pt idx="9">
                  <c:v>44043</c:v>
                </c:pt>
                <c:pt idx="10">
                  <c:v>44046</c:v>
                </c:pt>
                <c:pt idx="11">
                  <c:v>44047</c:v>
                </c:pt>
                <c:pt idx="12">
                  <c:v>44048</c:v>
                </c:pt>
                <c:pt idx="13">
                  <c:v>44049</c:v>
                </c:pt>
                <c:pt idx="14">
                  <c:v>44050</c:v>
                </c:pt>
                <c:pt idx="15">
                  <c:v>44053</c:v>
                </c:pt>
                <c:pt idx="16">
                  <c:v>44054</c:v>
                </c:pt>
                <c:pt idx="17">
                  <c:v>44055</c:v>
                </c:pt>
                <c:pt idx="18">
                  <c:v>44056</c:v>
                </c:pt>
                <c:pt idx="19">
                  <c:v>44057</c:v>
                </c:pt>
                <c:pt idx="20">
                  <c:v>44060</c:v>
                </c:pt>
                <c:pt idx="21">
                  <c:v>44061</c:v>
                </c:pt>
                <c:pt idx="22">
                  <c:v>44062</c:v>
                </c:pt>
                <c:pt idx="23">
                  <c:v>44063</c:v>
                </c:pt>
                <c:pt idx="24">
                  <c:v>44064</c:v>
                </c:pt>
                <c:pt idx="25">
                  <c:v>44067</c:v>
                </c:pt>
                <c:pt idx="26">
                  <c:v>44068</c:v>
                </c:pt>
                <c:pt idx="27">
                  <c:v>44069</c:v>
                </c:pt>
                <c:pt idx="28">
                  <c:v>44070</c:v>
                </c:pt>
                <c:pt idx="29">
                  <c:v>44071</c:v>
                </c:pt>
                <c:pt idx="30">
                  <c:v>44074</c:v>
                </c:pt>
                <c:pt idx="31">
                  <c:v>44075</c:v>
                </c:pt>
                <c:pt idx="32">
                  <c:v>44076</c:v>
                </c:pt>
                <c:pt idx="33">
                  <c:v>44077</c:v>
                </c:pt>
                <c:pt idx="34">
                  <c:v>44078</c:v>
                </c:pt>
                <c:pt idx="35">
                  <c:v>44082</c:v>
                </c:pt>
                <c:pt idx="36">
                  <c:v>44083</c:v>
                </c:pt>
                <c:pt idx="37">
                  <c:v>44084</c:v>
                </c:pt>
                <c:pt idx="38">
                  <c:v>44085</c:v>
                </c:pt>
                <c:pt idx="39">
                  <c:v>44088</c:v>
                </c:pt>
                <c:pt idx="40">
                  <c:v>44089</c:v>
                </c:pt>
                <c:pt idx="41">
                  <c:v>44090</c:v>
                </c:pt>
                <c:pt idx="42">
                  <c:v>44091</c:v>
                </c:pt>
                <c:pt idx="43">
                  <c:v>44092</c:v>
                </c:pt>
                <c:pt idx="44">
                  <c:v>44095</c:v>
                </c:pt>
                <c:pt idx="45">
                  <c:v>44096</c:v>
                </c:pt>
                <c:pt idx="46">
                  <c:v>44097</c:v>
                </c:pt>
                <c:pt idx="47">
                  <c:v>44098</c:v>
                </c:pt>
                <c:pt idx="48">
                  <c:v>44099</c:v>
                </c:pt>
                <c:pt idx="49">
                  <c:v>44102</c:v>
                </c:pt>
                <c:pt idx="50">
                  <c:v>44103</c:v>
                </c:pt>
                <c:pt idx="51">
                  <c:v>44104</c:v>
                </c:pt>
                <c:pt idx="52">
                  <c:v>44105</c:v>
                </c:pt>
                <c:pt idx="53">
                  <c:v>44106</c:v>
                </c:pt>
                <c:pt idx="54">
                  <c:v>44109</c:v>
                </c:pt>
                <c:pt idx="55">
                  <c:v>44110</c:v>
                </c:pt>
                <c:pt idx="56">
                  <c:v>44111</c:v>
                </c:pt>
                <c:pt idx="57">
                  <c:v>44112</c:v>
                </c:pt>
                <c:pt idx="58">
                  <c:v>44113</c:v>
                </c:pt>
                <c:pt idx="59">
                  <c:v>44117</c:v>
                </c:pt>
                <c:pt idx="60">
                  <c:v>44118</c:v>
                </c:pt>
                <c:pt idx="61">
                  <c:v>44119</c:v>
                </c:pt>
                <c:pt idx="62">
                  <c:v>44120</c:v>
                </c:pt>
                <c:pt idx="63">
                  <c:v>44123</c:v>
                </c:pt>
                <c:pt idx="64">
                  <c:v>44124</c:v>
                </c:pt>
                <c:pt idx="65">
                  <c:v>44125</c:v>
                </c:pt>
                <c:pt idx="66">
                  <c:v>44126</c:v>
                </c:pt>
                <c:pt idx="67">
                  <c:v>44127</c:v>
                </c:pt>
                <c:pt idx="68">
                  <c:v>44130</c:v>
                </c:pt>
                <c:pt idx="69">
                  <c:v>44131</c:v>
                </c:pt>
                <c:pt idx="70">
                  <c:v>44132</c:v>
                </c:pt>
                <c:pt idx="71">
                  <c:v>44133</c:v>
                </c:pt>
                <c:pt idx="72">
                  <c:v>44134</c:v>
                </c:pt>
                <c:pt idx="73">
                  <c:v>44137</c:v>
                </c:pt>
                <c:pt idx="74">
                  <c:v>44138</c:v>
                </c:pt>
                <c:pt idx="75">
                  <c:v>44139</c:v>
                </c:pt>
                <c:pt idx="76">
                  <c:v>44140</c:v>
                </c:pt>
                <c:pt idx="77">
                  <c:v>44141</c:v>
                </c:pt>
                <c:pt idx="78">
                  <c:v>44144</c:v>
                </c:pt>
                <c:pt idx="79">
                  <c:v>44145</c:v>
                </c:pt>
                <c:pt idx="80">
                  <c:v>44147</c:v>
                </c:pt>
                <c:pt idx="81">
                  <c:v>44148</c:v>
                </c:pt>
                <c:pt idx="82">
                  <c:v>44151</c:v>
                </c:pt>
                <c:pt idx="83">
                  <c:v>44152</c:v>
                </c:pt>
                <c:pt idx="84">
                  <c:v>44153</c:v>
                </c:pt>
                <c:pt idx="85">
                  <c:v>44154</c:v>
                </c:pt>
                <c:pt idx="86">
                  <c:v>44155</c:v>
                </c:pt>
                <c:pt idx="87">
                  <c:v>44158</c:v>
                </c:pt>
                <c:pt idx="88">
                  <c:v>44159</c:v>
                </c:pt>
                <c:pt idx="89">
                  <c:v>44160</c:v>
                </c:pt>
                <c:pt idx="90">
                  <c:v>44162</c:v>
                </c:pt>
                <c:pt idx="91">
                  <c:v>44165</c:v>
                </c:pt>
                <c:pt idx="92">
                  <c:v>44166</c:v>
                </c:pt>
                <c:pt idx="93">
                  <c:v>44167</c:v>
                </c:pt>
                <c:pt idx="94">
                  <c:v>44168</c:v>
                </c:pt>
                <c:pt idx="95">
                  <c:v>44169</c:v>
                </c:pt>
                <c:pt idx="96">
                  <c:v>44172</c:v>
                </c:pt>
                <c:pt idx="97">
                  <c:v>44173</c:v>
                </c:pt>
                <c:pt idx="98">
                  <c:v>44174</c:v>
                </c:pt>
                <c:pt idx="99">
                  <c:v>44175</c:v>
                </c:pt>
                <c:pt idx="100">
                  <c:v>44176</c:v>
                </c:pt>
                <c:pt idx="101">
                  <c:v>44179</c:v>
                </c:pt>
                <c:pt idx="102">
                  <c:v>44180</c:v>
                </c:pt>
                <c:pt idx="103">
                  <c:v>44181</c:v>
                </c:pt>
                <c:pt idx="104">
                  <c:v>44182</c:v>
                </c:pt>
                <c:pt idx="105">
                  <c:v>44183</c:v>
                </c:pt>
                <c:pt idx="106">
                  <c:v>44186</c:v>
                </c:pt>
                <c:pt idx="107">
                  <c:v>44187</c:v>
                </c:pt>
                <c:pt idx="108">
                  <c:v>44188</c:v>
                </c:pt>
                <c:pt idx="109">
                  <c:v>44189</c:v>
                </c:pt>
                <c:pt idx="110">
                  <c:v>44193</c:v>
                </c:pt>
                <c:pt idx="111">
                  <c:v>44194</c:v>
                </c:pt>
                <c:pt idx="112">
                  <c:v>44195</c:v>
                </c:pt>
                <c:pt idx="113">
                  <c:v>44196</c:v>
                </c:pt>
                <c:pt idx="114">
                  <c:v>44200</c:v>
                </c:pt>
                <c:pt idx="115">
                  <c:v>44201</c:v>
                </c:pt>
                <c:pt idx="116">
                  <c:v>44202</c:v>
                </c:pt>
                <c:pt idx="117">
                  <c:v>44203</c:v>
                </c:pt>
                <c:pt idx="118">
                  <c:v>44204</c:v>
                </c:pt>
                <c:pt idx="119">
                  <c:v>44207</c:v>
                </c:pt>
                <c:pt idx="120">
                  <c:v>44208</c:v>
                </c:pt>
                <c:pt idx="121">
                  <c:v>44209</c:v>
                </c:pt>
                <c:pt idx="122">
                  <c:v>44210</c:v>
                </c:pt>
                <c:pt idx="123">
                  <c:v>44211</c:v>
                </c:pt>
                <c:pt idx="124">
                  <c:v>44215</c:v>
                </c:pt>
                <c:pt idx="125">
                  <c:v>44216</c:v>
                </c:pt>
                <c:pt idx="126">
                  <c:v>44217</c:v>
                </c:pt>
                <c:pt idx="127">
                  <c:v>44218</c:v>
                </c:pt>
                <c:pt idx="128">
                  <c:v>44221</c:v>
                </c:pt>
                <c:pt idx="129">
                  <c:v>44222</c:v>
                </c:pt>
                <c:pt idx="130">
                  <c:v>44223</c:v>
                </c:pt>
                <c:pt idx="131">
                  <c:v>44224</c:v>
                </c:pt>
                <c:pt idx="132">
                  <c:v>44225</c:v>
                </c:pt>
                <c:pt idx="133">
                  <c:v>44228</c:v>
                </c:pt>
                <c:pt idx="134">
                  <c:v>44229</c:v>
                </c:pt>
                <c:pt idx="135">
                  <c:v>44230</c:v>
                </c:pt>
                <c:pt idx="136">
                  <c:v>44231</c:v>
                </c:pt>
                <c:pt idx="137">
                  <c:v>44232</c:v>
                </c:pt>
                <c:pt idx="138">
                  <c:v>44235</c:v>
                </c:pt>
                <c:pt idx="139">
                  <c:v>44236</c:v>
                </c:pt>
                <c:pt idx="140">
                  <c:v>44237</c:v>
                </c:pt>
                <c:pt idx="141">
                  <c:v>44238</c:v>
                </c:pt>
                <c:pt idx="142">
                  <c:v>44239</c:v>
                </c:pt>
                <c:pt idx="143">
                  <c:v>44243</c:v>
                </c:pt>
                <c:pt idx="144">
                  <c:v>44244</c:v>
                </c:pt>
                <c:pt idx="145">
                  <c:v>44245</c:v>
                </c:pt>
                <c:pt idx="146">
                  <c:v>44246</c:v>
                </c:pt>
                <c:pt idx="147">
                  <c:v>44249</c:v>
                </c:pt>
                <c:pt idx="148">
                  <c:v>44250</c:v>
                </c:pt>
                <c:pt idx="149">
                  <c:v>44251</c:v>
                </c:pt>
                <c:pt idx="150">
                  <c:v>44252</c:v>
                </c:pt>
                <c:pt idx="151">
                  <c:v>44253</c:v>
                </c:pt>
                <c:pt idx="152">
                  <c:v>44256</c:v>
                </c:pt>
                <c:pt idx="153">
                  <c:v>44257</c:v>
                </c:pt>
                <c:pt idx="154">
                  <c:v>44258</c:v>
                </c:pt>
                <c:pt idx="155">
                  <c:v>44259</c:v>
                </c:pt>
                <c:pt idx="156">
                  <c:v>44260</c:v>
                </c:pt>
                <c:pt idx="157">
                  <c:v>44263</c:v>
                </c:pt>
                <c:pt idx="158">
                  <c:v>44264</c:v>
                </c:pt>
                <c:pt idx="159">
                  <c:v>44265</c:v>
                </c:pt>
                <c:pt idx="160">
                  <c:v>44266</c:v>
                </c:pt>
                <c:pt idx="161">
                  <c:v>44267</c:v>
                </c:pt>
                <c:pt idx="162">
                  <c:v>44270</c:v>
                </c:pt>
                <c:pt idx="163">
                  <c:v>44271</c:v>
                </c:pt>
                <c:pt idx="164">
                  <c:v>44272</c:v>
                </c:pt>
                <c:pt idx="165">
                  <c:v>44273</c:v>
                </c:pt>
                <c:pt idx="166">
                  <c:v>44274</c:v>
                </c:pt>
                <c:pt idx="167">
                  <c:v>44277</c:v>
                </c:pt>
                <c:pt idx="168">
                  <c:v>44278</c:v>
                </c:pt>
                <c:pt idx="169">
                  <c:v>44279</c:v>
                </c:pt>
                <c:pt idx="170">
                  <c:v>44280</c:v>
                </c:pt>
                <c:pt idx="171">
                  <c:v>44281</c:v>
                </c:pt>
                <c:pt idx="172">
                  <c:v>44284</c:v>
                </c:pt>
                <c:pt idx="173">
                  <c:v>44285</c:v>
                </c:pt>
                <c:pt idx="174">
                  <c:v>44286</c:v>
                </c:pt>
                <c:pt idx="175">
                  <c:v>44287</c:v>
                </c:pt>
                <c:pt idx="176">
                  <c:v>44291</c:v>
                </c:pt>
                <c:pt idx="177">
                  <c:v>44292</c:v>
                </c:pt>
                <c:pt idx="178">
                  <c:v>44293</c:v>
                </c:pt>
                <c:pt idx="179">
                  <c:v>44294</c:v>
                </c:pt>
                <c:pt idx="180">
                  <c:v>44295</c:v>
                </c:pt>
                <c:pt idx="181">
                  <c:v>44298</c:v>
                </c:pt>
                <c:pt idx="182">
                  <c:v>44299</c:v>
                </c:pt>
                <c:pt idx="183">
                  <c:v>44300</c:v>
                </c:pt>
                <c:pt idx="184">
                  <c:v>44301</c:v>
                </c:pt>
                <c:pt idx="185">
                  <c:v>44302</c:v>
                </c:pt>
                <c:pt idx="186">
                  <c:v>44305</c:v>
                </c:pt>
                <c:pt idx="187">
                  <c:v>44306</c:v>
                </c:pt>
                <c:pt idx="188">
                  <c:v>44307</c:v>
                </c:pt>
                <c:pt idx="189">
                  <c:v>44308</c:v>
                </c:pt>
                <c:pt idx="190">
                  <c:v>44309</c:v>
                </c:pt>
                <c:pt idx="191">
                  <c:v>44312</c:v>
                </c:pt>
                <c:pt idx="192">
                  <c:v>44313</c:v>
                </c:pt>
                <c:pt idx="193">
                  <c:v>44314</c:v>
                </c:pt>
                <c:pt idx="194">
                  <c:v>44315</c:v>
                </c:pt>
                <c:pt idx="195">
                  <c:v>44316</c:v>
                </c:pt>
                <c:pt idx="196">
                  <c:v>44319</c:v>
                </c:pt>
                <c:pt idx="197">
                  <c:v>44320</c:v>
                </c:pt>
                <c:pt idx="198">
                  <c:v>44321</c:v>
                </c:pt>
                <c:pt idx="199">
                  <c:v>44322</c:v>
                </c:pt>
                <c:pt idx="200">
                  <c:v>44323</c:v>
                </c:pt>
                <c:pt idx="201">
                  <c:v>44326</c:v>
                </c:pt>
                <c:pt idx="202">
                  <c:v>44327</c:v>
                </c:pt>
                <c:pt idx="203">
                  <c:v>44328</c:v>
                </c:pt>
                <c:pt idx="204">
                  <c:v>44329</c:v>
                </c:pt>
                <c:pt idx="205">
                  <c:v>44330</c:v>
                </c:pt>
                <c:pt idx="206">
                  <c:v>44333</c:v>
                </c:pt>
                <c:pt idx="207">
                  <c:v>44334</c:v>
                </c:pt>
                <c:pt idx="208">
                  <c:v>44335</c:v>
                </c:pt>
                <c:pt idx="209">
                  <c:v>44336</c:v>
                </c:pt>
                <c:pt idx="210">
                  <c:v>44337</c:v>
                </c:pt>
                <c:pt idx="211">
                  <c:v>44340</c:v>
                </c:pt>
                <c:pt idx="212">
                  <c:v>44341</c:v>
                </c:pt>
                <c:pt idx="213">
                  <c:v>44342</c:v>
                </c:pt>
                <c:pt idx="214">
                  <c:v>44343</c:v>
                </c:pt>
                <c:pt idx="215">
                  <c:v>44344</c:v>
                </c:pt>
                <c:pt idx="216">
                  <c:v>44348</c:v>
                </c:pt>
                <c:pt idx="217">
                  <c:v>44349</c:v>
                </c:pt>
                <c:pt idx="218">
                  <c:v>44350</c:v>
                </c:pt>
                <c:pt idx="219">
                  <c:v>44351</c:v>
                </c:pt>
                <c:pt idx="220">
                  <c:v>44354</c:v>
                </c:pt>
                <c:pt idx="221">
                  <c:v>44355</c:v>
                </c:pt>
                <c:pt idx="222">
                  <c:v>44356</c:v>
                </c:pt>
                <c:pt idx="223">
                  <c:v>44357</c:v>
                </c:pt>
                <c:pt idx="224">
                  <c:v>44358</c:v>
                </c:pt>
                <c:pt idx="225">
                  <c:v>44361</c:v>
                </c:pt>
                <c:pt idx="226">
                  <c:v>44362</c:v>
                </c:pt>
                <c:pt idx="227">
                  <c:v>44363</c:v>
                </c:pt>
                <c:pt idx="228">
                  <c:v>44364</c:v>
                </c:pt>
                <c:pt idx="229">
                  <c:v>44365</c:v>
                </c:pt>
                <c:pt idx="230">
                  <c:v>44368</c:v>
                </c:pt>
                <c:pt idx="231">
                  <c:v>44369</c:v>
                </c:pt>
                <c:pt idx="232">
                  <c:v>44370</c:v>
                </c:pt>
                <c:pt idx="233">
                  <c:v>44371</c:v>
                </c:pt>
                <c:pt idx="234">
                  <c:v>44372</c:v>
                </c:pt>
                <c:pt idx="235">
                  <c:v>44375</c:v>
                </c:pt>
                <c:pt idx="236">
                  <c:v>44376</c:v>
                </c:pt>
                <c:pt idx="237">
                  <c:v>44377</c:v>
                </c:pt>
                <c:pt idx="238">
                  <c:v>44378</c:v>
                </c:pt>
                <c:pt idx="239">
                  <c:v>44379</c:v>
                </c:pt>
                <c:pt idx="240">
                  <c:v>44383</c:v>
                </c:pt>
                <c:pt idx="241">
                  <c:v>44384</c:v>
                </c:pt>
                <c:pt idx="242">
                  <c:v>44385</c:v>
                </c:pt>
                <c:pt idx="243">
                  <c:v>44386</c:v>
                </c:pt>
                <c:pt idx="244">
                  <c:v>44389</c:v>
                </c:pt>
                <c:pt idx="245">
                  <c:v>44390</c:v>
                </c:pt>
                <c:pt idx="246">
                  <c:v>44391</c:v>
                </c:pt>
                <c:pt idx="247">
                  <c:v>44392</c:v>
                </c:pt>
                <c:pt idx="248">
                  <c:v>44393</c:v>
                </c:pt>
                <c:pt idx="249">
                  <c:v>44396</c:v>
                </c:pt>
              </c:numCache>
            </c:numRef>
          </c:cat>
          <c:val>
            <c:numRef>
              <c:f>Sheet7!$D$4:$D$253</c:f>
              <c:numCache>
                <c:formatCode>General</c:formatCode>
                <c:ptCount val="250"/>
                <c:pt idx="0">
                  <c:v>103.13</c:v>
                </c:pt>
                <c:pt idx="1">
                  <c:v>104.30800000000001</c:v>
                </c:pt>
                <c:pt idx="2">
                  <c:v>101.754</c:v>
                </c:pt>
                <c:pt idx="3">
                  <c:v>95.882000000000005</c:v>
                </c:pt>
                <c:pt idx="4">
                  <c:v>95.210999999999999</c:v>
                </c:pt>
                <c:pt idx="5">
                  <c:v>97.328999999999994</c:v>
                </c:pt>
                <c:pt idx="6">
                  <c:v>95.102000000000004</c:v>
                </c:pt>
                <c:pt idx="7">
                  <c:v>98.301000000000002</c:v>
                </c:pt>
                <c:pt idx="8">
                  <c:v>97.471000000000004</c:v>
                </c:pt>
                <c:pt idx="9">
                  <c:v>98.656999999999996</c:v>
                </c:pt>
                <c:pt idx="10">
                  <c:v>101.012</c:v>
                </c:pt>
                <c:pt idx="11">
                  <c:v>99.394999999999996</c:v>
                </c:pt>
                <c:pt idx="12">
                  <c:v>99.822999999999993</c:v>
                </c:pt>
                <c:pt idx="13">
                  <c:v>98.338999999999999</c:v>
                </c:pt>
                <c:pt idx="14">
                  <c:v>100.102</c:v>
                </c:pt>
                <c:pt idx="15">
                  <c:v>101.642</c:v>
                </c:pt>
                <c:pt idx="16">
                  <c:v>105.208</c:v>
                </c:pt>
                <c:pt idx="17">
                  <c:v>106.825</c:v>
                </c:pt>
                <c:pt idx="18">
                  <c:v>110.468</c:v>
                </c:pt>
                <c:pt idx="19">
                  <c:v>115.102</c:v>
                </c:pt>
                <c:pt idx="20">
                  <c:v>114.438</c:v>
                </c:pt>
                <c:pt idx="21">
                  <c:v>111.68300000000001</c:v>
                </c:pt>
                <c:pt idx="22">
                  <c:v>114.036</c:v>
                </c:pt>
                <c:pt idx="23">
                  <c:v>110.941</c:v>
                </c:pt>
                <c:pt idx="24">
                  <c:v>107.47799999999999</c:v>
                </c:pt>
                <c:pt idx="25">
                  <c:v>107.303</c:v>
                </c:pt>
                <c:pt idx="26">
                  <c:v>109.881</c:v>
                </c:pt>
                <c:pt idx="27">
                  <c:v>112.608</c:v>
                </c:pt>
                <c:pt idx="28">
                  <c:v>119.496</c:v>
                </c:pt>
                <c:pt idx="29">
                  <c:v>123.054</c:v>
                </c:pt>
                <c:pt idx="30">
                  <c:v>120.57599999999999</c:v>
                </c:pt>
                <c:pt idx="31">
                  <c:v>116.523</c:v>
                </c:pt>
                <c:pt idx="32">
                  <c:v>112.56699999999999</c:v>
                </c:pt>
                <c:pt idx="33">
                  <c:v>111.161</c:v>
                </c:pt>
                <c:pt idx="34">
                  <c:v>117.07899999999999</c:v>
                </c:pt>
                <c:pt idx="35">
                  <c:v>115.22799999999999</c:v>
                </c:pt>
                <c:pt idx="36">
                  <c:v>117.574</c:v>
                </c:pt>
                <c:pt idx="37">
                  <c:v>114.968</c:v>
                </c:pt>
                <c:pt idx="38">
                  <c:v>115.842</c:v>
                </c:pt>
                <c:pt idx="39">
                  <c:v>114.636</c:v>
                </c:pt>
                <c:pt idx="40">
                  <c:v>115.71899999999999</c:v>
                </c:pt>
                <c:pt idx="41">
                  <c:v>117.565</c:v>
                </c:pt>
                <c:pt idx="42">
                  <c:v>116.01900000000001</c:v>
                </c:pt>
                <c:pt idx="43">
                  <c:v>116.907</c:v>
                </c:pt>
                <c:pt idx="44">
                  <c:v>114.73099999999999</c:v>
                </c:pt>
                <c:pt idx="45">
                  <c:v>115.572</c:v>
                </c:pt>
                <c:pt idx="46">
                  <c:v>114.44499999999999</c:v>
                </c:pt>
                <c:pt idx="47">
                  <c:v>113.09699999999999</c:v>
                </c:pt>
                <c:pt idx="48">
                  <c:v>113.176</c:v>
                </c:pt>
                <c:pt idx="49">
                  <c:v>115.476</c:v>
                </c:pt>
                <c:pt idx="50">
                  <c:v>115.85599999999999</c:v>
                </c:pt>
                <c:pt idx="51">
                  <c:v>117.68300000000001</c:v>
                </c:pt>
                <c:pt idx="52">
                  <c:v>118.155</c:v>
                </c:pt>
                <c:pt idx="53">
                  <c:v>119.794</c:v>
                </c:pt>
                <c:pt idx="54">
                  <c:v>125.29</c:v>
                </c:pt>
                <c:pt idx="55">
                  <c:v>122.336</c:v>
                </c:pt>
                <c:pt idx="56">
                  <c:v>124.309</c:v>
                </c:pt>
                <c:pt idx="57">
                  <c:v>124.782</c:v>
                </c:pt>
                <c:pt idx="58">
                  <c:v>123.321</c:v>
                </c:pt>
                <c:pt idx="59">
                  <c:v>120.512</c:v>
                </c:pt>
                <c:pt idx="60">
                  <c:v>119.97799999999999</c:v>
                </c:pt>
                <c:pt idx="61">
                  <c:v>119.819</c:v>
                </c:pt>
                <c:pt idx="62">
                  <c:v>120.548</c:v>
                </c:pt>
                <c:pt idx="63">
                  <c:v>122.35599999999999</c:v>
                </c:pt>
                <c:pt idx="64">
                  <c:v>125.47</c:v>
                </c:pt>
                <c:pt idx="65">
                  <c:v>127.837</c:v>
                </c:pt>
                <c:pt idx="66">
                  <c:v>129.928</c:v>
                </c:pt>
                <c:pt idx="67">
                  <c:v>126.28400000000001</c:v>
                </c:pt>
                <c:pt idx="68">
                  <c:v>123.845</c:v>
                </c:pt>
                <c:pt idx="69">
                  <c:v>122.136</c:v>
                </c:pt>
                <c:pt idx="70">
                  <c:v>122.04</c:v>
                </c:pt>
                <c:pt idx="71">
                  <c:v>123.021</c:v>
                </c:pt>
                <c:pt idx="72">
                  <c:v>127.31399999999999</c:v>
                </c:pt>
                <c:pt idx="73">
                  <c:v>123.983</c:v>
                </c:pt>
                <c:pt idx="74">
                  <c:v>128.28</c:v>
                </c:pt>
                <c:pt idx="75">
                  <c:v>121.038</c:v>
                </c:pt>
                <c:pt idx="76">
                  <c:v>119.60899999999999</c:v>
                </c:pt>
                <c:pt idx="77">
                  <c:v>123.672</c:v>
                </c:pt>
                <c:pt idx="78">
                  <c:v>127.929</c:v>
                </c:pt>
                <c:pt idx="79">
                  <c:v>128.608</c:v>
                </c:pt>
                <c:pt idx="80">
                  <c:v>124.538</c:v>
                </c:pt>
                <c:pt idx="81">
                  <c:v>123.905</c:v>
                </c:pt>
                <c:pt idx="82">
                  <c:v>125.494</c:v>
                </c:pt>
                <c:pt idx="83">
                  <c:v>122.58</c:v>
                </c:pt>
                <c:pt idx="84">
                  <c:v>120.31399999999999</c:v>
                </c:pt>
                <c:pt idx="85">
                  <c:v>117.083</c:v>
                </c:pt>
                <c:pt idx="86">
                  <c:v>114.58199999999999</c:v>
                </c:pt>
                <c:pt idx="87">
                  <c:v>116.705</c:v>
                </c:pt>
                <c:pt idx="88">
                  <c:v>120.81100000000001</c:v>
                </c:pt>
                <c:pt idx="89">
                  <c:v>122.946</c:v>
                </c:pt>
                <c:pt idx="90">
                  <c:v>120.279</c:v>
                </c:pt>
                <c:pt idx="91">
                  <c:v>120.49299999999999</c:v>
                </c:pt>
                <c:pt idx="92">
                  <c:v>125.04900000000001</c:v>
                </c:pt>
                <c:pt idx="93">
                  <c:v>126.949</c:v>
                </c:pt>
                <c:pt idx="94">
                  <c:v>125.72799999999999</c:v>
                </c:pt>
                <c:pt idx="95">
                  <c:v>131.49799999999999</c:v>
                </c:pt>
                <c:pt idx="96">
                  <c:v>129.19300000000001</c:v>
                </c:pt>
                <c:pt idx="97">
                  <c:v>126.816</c:v>
                </c:pt>
                <c:pt idx="98">
                  <c:v>127.755</c:v>
                </c:pt>
                <c:pt idx="99">
                  <c:v>123.992</c:v>
                </c:pt>
                <c:pt idx="100">
                  <c:v>125.992</c:v>
                </c:pt>
                <c:pt idx="101">
                  <c:v>126.827</c:v>
                </c:pt>
                <c:pt idx="102">
                  <c:v>128.31700000000001</c:v>
                </c:pt>
                <c:pt idx="103">
                  <c:v>128.69200000000001</c:v>
                </c:pt>
                <c:pt idx="104">
                  <c:v>130.054</c:v>
                </c:pt>
                <c:pt idx="105">
                  <c:v>130.72</c:v>
                </c:pt>
                <c:pt idx="106">
                  <c:v>128.99600000000001</c:v>
                </c:pt>
                <c:pt idx="107">
                  <c:v>128.441</c:v>
                </c:pt>
                <c:pt idx="108">
                  <c:v>130.922</c:v>
                </c:pt>
                <c:pt idx="109">
                  <c:v>129.64599999999999</c:v>
                </c:pt>
                <c:pt idx="110">
                  <c:v>130.155</c:v>
                </c:pt>
                <c:pt idx="111">
                  <c:v>129.458</c:v>
                </c:pt>
                <c:pt idx="112">
                  <c:v>128.53</c:v>
                </c:pt>
                <c:pt idx="113">
                  <c:v>128.12200000000001</c:v>
                </c:pt>
                <c:pt idx="114">
                  <c:v>130.43100000000001</c:v>
                </c:pt>
                <c:pt idx="115">
                  <c:v>132.99199999999999</c:v>
                </c:pt>
                <c:pt idx="116">
                  <c:v>138.66800000000001</c:v>
                </c:pt>
                <c:pt idx="117">
                  <c:v>139.39699999999999</c:v>
                </c:pt>
                <c:pt idx="118">
                  <c:v>138.905</c:v>
                </c:pt>
                <c:pt idx="119">
                  <c:v>137.58600000000001</c:v>
                </c:pt>
                <c:pt idx="120">
                  <c:v>137.083</c:v>
                </c:pt>
                <c:pt idx="121">
                  <c:v>134.48400000000001</c:v>
                </c:pt>
                <c:pt idx="122">
                  <c:v>138.67500000000001</c:v>
                </c:pt>
                <c:pt idx="123">
                  <c:v>138.13999999999999</c:v>
                </c:pt>
                <c:pt idx="124">
                  <c:v>138.91900000000001</c:v>
                </c:pt>
                <c:pt idx="125">
                  <c:v>138.655</c:v>
                </c:pt>
                <c:pt idx="126">
                  <c:v>142.054</c:v>
                </c:pt>
                <c:pt idx="127">
                  <c:v>141.31800000000001</c:v>
                </c:pt>
                <c:pt idx="128">
                  <c:v>138.815</c:v>
                </c:pt>
                <c:pt idx="129">
                  <c:v>138.03399999999999</c:v>
                </c:pt>
                <c:pt idx="130">
                  <c:v>136.26300000000001</c:v>
                </c:pt>
                <c:pt idx="131">
                  <c:v>137.578</c:v>
                </c:pt>
                <c:pt idx="132">
                  <c:v>140.666</c:v>
                </c:pt>
                <c:pt idx="133">
                  <c:v>142.88499999999999</c:v>
                </c:pt>
                <c:pt idx="134">
                  <c:v>142.786</c:v>
                </c:pt>
                <c:pt idx="135">
                  <c:v>146.143</c:v>
                </c:pt>
                <c:pt idx="136">
                  <c:v>147.91800000000001</c:v>
                </c:pt>
                <c:pt idx="137">
                  <c:v>150.78</c:v>
                </c:pt>
                <c:pt idx="138">
                  <c:v>147.28700000000001</c:v>
                </c:pt>
                <c:pt idx="139">
                  <c:v>147.25399999999999</c:v>
                </c:pt>
                <c:pt idx="140">
                  <c:v>145.601</c:v>
                </c:pt>
                <c:pt idx="141">
                  <c:v>148.42400000000001</c:v>
                </c:pt>
                <c:pt idx="142">
                  <c:v>151.54</c:v>
                </c:pt>
                <c:pt idx="143">
                  <c:v>151.655</c:v>
                </c:pt>
                <c:pt idx="144">
                  <c:v>148.91200000000001</c:v>
                </c:pt>
                <c:pt idx="145">
                  <c:v>152.55600000000001</c:v>
                </c:pt>
                <c:pt idx="146">
                  <c:v>155.60400000000001</c:v>
                </c:pt>
                <c:pt idx="147">
                  <c:v>157.315</c:v>
                </c:pt>
                <c:pt idx="148">
                  <c:v>161.208</c:v>
                </c:pt>
                <c:pt idx="149">
                  <c:v>163.11600000000001</c:v>
                </c:pt>
                <c:pt idx="150">
                  <c:v>145.20699999999999</c:v>
                </c:pt>
                <c:pt idx="151">
                  <c:v>141.83799999999999</c:v>
                </c:pt>
                <c:pt idx="152">
                  <c:v>149.28899999999999</c:v>
                </c:pt>
                <c:pt idx="153">
                  <c:v>152.88</c:v>
                </c:pt>
                <c:pt idx="154">
                  <c:v>154.26400000000001</c:v>
                </c:pt>
                <c:pt idx="155">
                  <c:v>152.75399999999999</c:v>
                </c:pt>
                <c:pt idx="156">
                  <c:v>149.827</c:v>
                </c:pt>
                <c:pt idx="157">
                  <c:v>146.07599999999999</c:v>
                </c:pt>
                <c:pt idx="158">
                  <c:v>142.68</c:v>
                </c:pt>
                <c:pt idx="159">
                  <c:v>144.57599999999999</c:v>
                </c:pt>
                <c:pt idx="160">
                  <c:v>150.68600000000001</c:v>
                </c:pt>
                <c:pt idx="161">
                  <c:v>153.59399999999999</c:v>
                </c:pt>
                <c:pt idx="162">
                  <c:v>152.845</c:v>
                </c:pt>
                <c:pt idx="163">
                  <c:v>154.78200000000001</c:v>
                </c:pt>
                <c:pt idx="164">
                  <c:v>161.80799999999999</c:v>
                </c:pt>
                <c:pt idx="165">
                  <c:v>158.30799999999999</c:v>
                </c:pt>
                <c:pt idx="166">
                  <c:v>155.10499999999999</c:v>
                </c:pt>
                <c:pt idx="167">
                  <c:v>153.39599999999999</c:v>
                </c:pt>
                <c:pt idx="168">
                  <c:v>150.92099999999999</c:v>
                </c:pt>
                <c:pt idx="169">
                  <c:v>150.023</c:v>
                </c:pt>
                <c:pt idx="170">
                  <c:v>152.12899999999999</c:v>
                </c:pt>
                <c:pt idx="171">
                  <c:v>151.13</c:v>
                </c:pt>
                <c:pt idx="172">
                  <c:v>151.56700000000001</c:v>
                </c:pt>
                <c:pt idx="173">
                  <c:v>147.142</c:v>
                </c:pt>
                <c:pt idx="174">
                  <c:v>146.96899999999999</c:v>
                </c:pt>
                <c:pt idx="175">
                  <c:v>142.96799999999999</c:v>
                </c:pt>
                <c:pt idx="176">
                  <c:v>142.26499999999999</c:v>
                </c:pt>
                <c:pt idx="177">
                  <c:v>144.93</c:v>
                </c:pt>
                <c:pt idx="178">
                  <c:v>149.143</c:v>
                </c:pt>
                <c:pt idx="179">
                  <c:v>147.006</c:v>
                </c:pt>
                <c:pt idx="180">
                  <c:v>146.34</c:v>
                </c:pt>
                <c:pt idx="181">
                  <c:v>144.947</c:v>
                </c:pt>
                <c:pt idx="182">
                  <c:v>145.52699999999999</c:v>
                </c:pt>
                <c:pt idx="183">
                  <c:v>145.52000000000001</c:v>
                </c:pt>
                <c:pt idx="184">
                  <c:v>145.00899999999999</c:v>
                </c:pt>
                <c:pt idx="185">
                  <c:v>143.56800000000001</c:v>
                </c:pt>
                <c:pt idx="186">
                  <c:v>146.55600000000001</c:v>
                </c:pt>
                <c:pt idx="187">
                  <c:v>145.76300000000001</c:v>
                </c:pt>
                <c:pt idx="188">
                  <c:v>145.202</c:v>
                </c:pt>
                <c:pt idx="189">
                  <c:v>142.43199999999999</c:v>
                </c:pt>
                <c:pt idx="190">
                  <c:v>141.58500000000001</c:v>
                </c:pt>
                <c:pt idx="191">
                  <c:v>140.88999999999999</c:v>
                </c:pt>
                <c:pt idx="192">
                  <c:v>141.13900000000001</c:v>
                </c:pt>
                <c:pt idx="193">
                  <c:v>143.65299999999999</c:v>
                </c:pt>
                <c:pt idx="194">
                  <c:v>143.21899999999999</c:v>
                </c:pt>
                <c:pt idx="195">
                  <c:v>144.36099999999999</c:v>
                </c:pt>
                <c:pt idx="196">
                  <c:v>145.83799999999999</c:v>
                </c:pt>
                <c:pt idx="197">
                  <c:v>144.25899999999999</c:v>
                </c:pt>
                <c:pt idx="198">
                  <c:v>144.923</c:v>
                </c:pt>
                <c:pt idx="199">
                  <c:v>143.56299999999999</c:v>
                </c:pt>
                <c:pt idx="200">
                  <c:v>150.125</c:v>
                </c:pt>
                <c:pt idx="201">
                  <c:v>154.024</c:v>
                </c:pt>
                <c:pt idx="202">
                  <c:v>154.364</c:v>
                </c:pt>
                <c:pt idx="203">
                  <c:v>154.61000000000001</c:v>
                </c:pt>
                <c:pt idx="204">
                  <c:v>156.65700000000001</c:v>
                </c:pt>
                <c:pt idx="205">
                  <c:v>152.39599999999999</c:v>
                </c:pt>
                <c:pt idx="206">
                  <c:v>152.54300000000001</c:v>
                </c:pt>
                <c:pt idx="207">
                  <c:v>154.02699999999999</c:v>
                </c:pt>
                <c:pt idx="208">
                  <c:v>150.92099999999999</c:v>
                </c:pt>
                <c:pt idx="209">
                  <c:v>151.602</c:v>
                </c:pt>
                <c:pt idx="210">
                  <c:v>149.47999999999999</c:v>
                </c:pt>
                <c:pt idx="211">
                  <c:v>149.46299999999999</c:v>
                </c:pt>
                <c:pt idx="212">
                  <c:v>147.411</c:v>
                </c:pt>
                <c:pt idx="213">
                  <c:v>147.215</c:v>
                </c:pt>
                <c:pt idx="214">
                  <c:v>146.53200000000001</c:v>
                </c:pt>
                <c:pt idx="215">
                  <c:v>148.05799999999999</c:v>
                </c:pt>
                <c:pt idx="216">
                  <c:v>148.07499999999999</c:v>
                </c:pt>
                <c:pt idx="217">
                  <c:v>147.69399999999999</c:v>
                </c:pt>
                <c:pt idx="218">
                  <c:v>145.37899999999999</c:v>
                </c:pt>
                <c:pt idx="219">
                  <c:v>145.15700000000001</c:v>
                </c:pt>
                <c:pt idx="220">
                  <c:v>145.19300000000001</c:v>
                </c:pt>
                <c:pt idx="221">
                  <c:v>144.10599999999999</c:v>
                </c:pt>
                <c:pt idx="222">
                  <c:v>141.678</c:v>
                </c:pt>
                <c:pt idx="223">
                  <c:v>141.387</c:v>
                </c:pt>
                <c:pt idx="224">
                  <c:v>139.59800000000001</c:v>
                </c:pt>
                <c:pt idx="225">
                  <c:v>139.68</c:v>
                </c:pt>
                <c:pt idx="226">
                  <c:v>140.417</c:v>
                </c:pt>
                <c:pt idx="227">
                  <c:v>131.02699999999999</c:v>
                </c:pt>
                <c:pt idx="228">
                  <c:v>121.09099999999999</c:v>
                </c:pt>
                <c:pt idx="229">
                  <c:v>113.48099999999999</c:v>
                </c:pt>
                <c:pt idx="230">
                  <c:v>122.04</c:v>
                </c:pt>
                <c:pt idx="231">
                  <c:v>122.9</c:v>
                </c:pt>
                <c:pt idx="232">
                  <c:v>122.30500000000001</c:v>
                </c:pt>
                <c:pt idx="233">
                  <c:v>118.301</c:v>
                </c:pt>
                <c:pt idx="234">
                  <c:v>122.40600000000001</c:v>
                </c:pt>
                <c:pt idx="235">
                  <c:v>119.71599999999999</c:v>
                </c:pt>
                <c:pt idx="236">
                  <c:v>119.268</c:v>
                </c:pt>
                <c:pt idx="237">
                  <c:v>119.309</c:v>
                </c:pt>
                <c:pt idx="238">
                  <c:v>116.482</c:v>
                </c:pt>
                <c:pt idx="239">
                  <c:v>118.14400000000001</c:v>
                </c:pt>
                <c:pt idx="240">
                  <c:v>117.581</c:v>
                </c:pt>
                <c:pt idx="241">
                  <c:v>115.73399999999999</c:v>
                </c:pt>
                <c:pt idx="242">
                  <c:v>118.239</c:v>
                </c:pt>
                <c:pt idx="243">
                  <c:v>120.23099999999999</c:v>
                </c:pt>
                <c:pt idx="244">
                  <c:v>120.066</c:v>
                </c:pt>
                <c:pt idx="245">
                  <c:v>119.934</c:v>
                </c:pt>
                <c:pt idx="246">
                  <c:v>117.425</c:v>
                </c:pt>
                <c:pt idx="247">
                  <c:v>114.38</c:v>
                </c:pt>
                <c:pt idx="248">
                  <c:v>114.25700000000001</c:v>
                </c:pt>
                <c:pt idx="249">
                  <c:v>111.956</c:v>
                </c:pt>
              </c:numCache>
            </c:numRef>
          </c:val>
          <c:smooth val="0"/>
          <c:extLst>
            <c:ext xmlns:c16="http://schemas.microsoft.com/office/drawing/2014/chart" uri="{C3380CC4-5D6E-409C-BE32-E72D297353CC}">
              <c16:uniqueId val="{00000000-3246-4BD5-97B9-43F978BDF57C}"/>
            </c:ext>
          </c:extLst>
        </c:ser>
        <c:dLbls>
          <c:showLegendKey val="0"/>
          <c:showVal val="0"/>
          <c:showCatName val="0"/>
          <c:showSerName val="0"/>
          <c:showPercent val="0"/>
          <c:showBubbleSize val="0"/>
        </c:dLbls>
        <c:marker val="1"/>
        <c:smooth val="0"/>
        <c:axId val="549489759"/>
        <c:axId val="549490591"/>
      </c:lineChart>
      <c:lineChart>
        <c:grouping val="standard"/>
        <c:varyColors val="0"/>
        <c:ser>
          <c:idx val="1"/>
          <c:order val="1"/>
          <c:tx>
            <c:strRef>
              <c:f>Sheet7!$E$3</c:f>
              <c:strCache>
                <c:ptCount val="1"/>
                <c:pt idx="0">
                  <c:v>5y5y forward break-even inflation rate</c:v>
                </c:pt>
              </c:strCache>
            </c:strRef>
          </c:tx>
          <c:spPr>
            <a:ln w="28575" cap="rnd">
              <a:solidFill>
                <a:srgbClr val="CFBD9B"/>
              </a:solidFill>
              <a:round/>
            </a:ln>
            <a:effectLst/>
          </c:spPr>
          <c:marker>
            <c:symbol val="none"/>
          </c:marker>
          <c:cat>
            <c:numRef>
              <c:f>Sheet7!$C$4:$C$253</c:f>
              <c:numCache>
                <c:formatCode>m/d/yyyy</c:formatCode>
                <c:ptCount val="250"/>
                <c:pt idx="0">
                  <c:v>44032</c:v>
                </c:pt>
                <c:pt idx="1">
                  <c:v>44033</c:v>
                </c:pt>
                <c:pt idx="2">
                  <c:v>44034</c:v>
                </c:pt>
                <c:pt idx="3">
                  <c:v>44035</c:v>
                </c:pt>
                <c:pt idx="4">
                  <c:v>44036</c:v>
                </c:pt>
                <c:pt idx="5">
                  <c:v>44039</c:v>
                </c:pt>
                <c:pt idx="6">
                  <c:v>44040</c:v>
                </c:pt>
                <c:pt idx="7">
                  <c:v>44041</c:v>
                </c:pt>
                <c:pt idx="8">
                  <c:v>44042</c:v>
                </c:pt>
                <c:pt idx="9">
                  <c:v>44043</c:v>
                </c:pt>
                <c:pt idx="10">
                  <c:v>44046</c:v>
                </c:pt>
                <c:pt idx="11">
                  <c:v>44047</c:v>
                </c:pt>
                <c:pt idx="12">
                  <c:v>44048</c:v>
                </c:pt>
                <c:pt idx="13">
                  <c:v>44049</c:v>
                </c:pt>
                <c:pt idx="14">
                  <c:v>44050</c:v>
                </c:pt>
                <c:pt idx="15">
                  <c:v>44053</c:v>
                </c:pt>
                <c:pt idx="16">
                  <c:v>44054</c:v>
                </c:pt>
                <c:pt idx="17">
                  <c:v>44055</c:v>
                </c:pt>
                <c:pt idx="18">
                  <c:v>44056</c:v>
                </c:pt>
                <c:pt idx="19">
                  <c:v>44057</c:v>
                </c:pt>
                <c:pt idx="20">
                  <c:v>44060</c:v>
                </c:pt>
                <c:pt idx="21">
                  <c:v>44061</c:v>
                </c:pt>
                <c:pt idx="22">
                  <c:v>44062</c:v>
                </c:pt>
                <c:pt idx="23">
                  <c:v>44063</c:v>
                </c:pt>
                <c:pt idx="24">
                  <c:v>44064</c:v>
                </c:pt>
                <c:pt idx="25">
                  <c:v>44067</c:v>
                </c:pt>
                <c:pt idx="26">
                  <c:v>44068</c:v>
                </c:pt>
                <c:pt idx="27">
                  <c:v>44069</c:v>
                </c:pt>
                <c:pt idx="28">
                  <c:v>44070</c:v>
                </c:pt>
                <c:pt idx="29">
                  <c:v>44071</c:v>
                </c:pt>
                <c:pt idx="30">
                  <c:v>44074</c:v>
                </c:pt>
                <c:pt idx="31">
                  <c:v>44075</c:v>
                </c:pt>
                <c:pt idx="32">
                  <c:v>44076</c:v>
                </c:pt>
                <c:pt idx="33">
                  <c:v>44077</c:v>
                </c:pt>
                <c:pt idx="34">
                  <c:v>44078</c:v>
                </c:pt>
                <c:pt idx="35">
                  <c:v>44082</c:v>
                </c:pt>
                <c:pt idx="36">
                  <c:v>44083</c:v>
                </c:pt>
                <c:pt idx="37">
                  <c:v>44084</c:v>
                </c:pt>
                <c:pt idx="38">
                  <c:v>44085</c:v>
                </c:pt>
                <c:pt idx="39">
                  <c:v>44088</c:v>
                </c:pt>
                <c:pt idx="40">
                  <c:v>44089</c:v>
                </c:pt>
                <c:pt idx="41">
                  <c:v>44090</c:v>
                </c:pt>
                <c:pt idx="42">
                  <c:v>44091</c:v>
                </c:pt>
                <c:pt idx="43">
                  <c:v>44092</c:v>
                </c:pt>
                <c:pt idx="44">
                  <c:v>44095</c:v>
                </c:pt>
                <c:pt idx="45">
                  <c:v>44096</c:v>
                </c:pt>
                <c:pt idx="46">
                  <c:v>44097</c:v>
                </c:pt>
                <c:pt idx="47">
                  <c:v>44098</c:v>
                </c:pt>
                <c:pt idx="48">
                  <c:v>44099</c:v>
                </c:pt>
                <c:pt idx="49">
                  <c:v>44102</c:v>
                </c:pt>
                <c:pt idx="50">
                  <c:v>44103</c:v>
                </c:pt>
                <c:pt idx="51">
                  <c:v>44104</c:v>
                </c:pt>
                <c:pt idx="52">
                  <c:v>44105</c:v>
                </c:pt>
                <c:pt idx="53">
                  <c:v>44106</c:v>
                </c:pt>
                <c:pt idx="54">
                  <c:v>44109</c:v>
                </c:pt>
                <c:pt idx="55">
                  <c:v>44110</c:v>
                </c:pt>
                <c:pt idx="56">
                  <c:v>44111</c:v>
                </c:pt>
                <c:pt idx="57">
                  <c:v>44112</c:v>
                </c:pt>
                <c:pt idx="58">
                  <c:v>44113</c:v>
                </c:pt>
                <c:pt idx="59">
                  <c:v>44117</c:v>
                </c:pt>
                <c:pt idx="60">
                  <c:v>44118</c:v>
                </c:pt>
                <c:pt idx="61">
                  <c:v>44119</c:v>
                </c:pt>
                <c:pt idx="62">
                  <c:v>44120</c:v>
                </c:pt>
                <c:pt idx="63">
                  <c:v>44123</c:v>
                </c:pt>
                <c:pt idx="64">
                  <c:v>44124</c:v>
                </c:pt>
                <c:pt idx="65">
                  <c:v>44125</c:v>
                </c:pt>
                <c:pt idx="66">
                  <c:v>44126</c:v>
                </c:pt>
                <c:pt idx="67">
                  <c:v>44127</c:v>
                </c:pt>
                <c:pt idx="68">
                  <c:v>44130</c:v>
                </c:pt>
                <c:pt idx="69">
                  <c:v>44131</c:v>
                </c:pt>
                <c:pt idx="70">
                  <c:v>44132</c:v>
                </c:pt>
                <c:pt idx="71">
                  <c:v>44133</c:v>
                </c:pt>
                <c:pt idx="72">
                  <c:v>44134</c:v>
                </c:pt>
                <c:pt idx="73">
                  <c:v>44137</c:v>
                </c:pt>
                <c:pt idx="74">
                  <c:v>44138</c:v>
                </c:pt>
                <c:pt idx="75">
                  <c:v>44139</c:v>
                </c:pt>
                <c:pt idx="76">
                  <c:v>44140</c:v>
                </c:pt>
                <c:pt idx="77">
                  <c:v>44141</c:v>
                </c:pt>
                <c:pt idx="78">
                  <c:v>44144</c:v>
                </c:pt>
                <c:pt idx="79">
                  <c:v>44145</c:v>
                </c:pt>
                <c:pt idx="80">
                  <c:v>44147</c:v>
                </c:pt>
                <c:pt idx="81">
                  <c:v>44148</c:v>
                </c:pt>
                <c:pt idx="82">
                  <c:v>44151</c:v>
                </c:pt>
                <c:pt idx="83">
                  <c:v>44152</c:v>
                </c:pt>
                <c:pt idx="84">
                  <c:v>44153</c:v>
                </c:pt>
                <c:pt idx="85">
                  <c:v>44154</c:v>
                </c:pt>
                <c:pt idx="86">
                  <c:v>44155</c:v>
                </c:pt>
                <c:pt idx="87">
                  <c:v>44158</c:v>
                </c:pt>
                <c:pt idx="88">
                  <c:v>44159</c:v>
                </c:pt>
                <c:pt idx="89">
                  <c:v>44160</c:v>
                </c:pt>
                <c:pt idx="90">
                  <c:v>44162</c:v>
                </c:pt>
                <c:pt idx="91">
                  <c:v>44165</c:v>
                </c:pt>
                <c:pt idx="92">
                  <c:v>44166</c:v>
                </c:pt>
                <c:pt idx="93">
                  <c:v>44167</c:v>
                </c:pt>
                <c:pt idx="94">
                  <c:v>44168</c:v>
                </c:pt>
                <c:pt idx="95">
                  <c:v>44169</c:v>
                </c:pt>
                <c:pt idx="96">
                  <c:v>44172</c:v>
                </c:pt>
                <c:pt idx="97">
                  <c:v>44173</c:v>
                </c:pt>
                <c:pt idx="98">
                  <c:v>44174</c:v>
                </c:pt>
                <c:pt idx="99">
                  <c:v>44175</c:v>
                </c:pt>
                <c:pt idx="100">
                  <c:v>44176</c:v>
                </c:pt>
                <c:pt idx="101">
                  <c:v>44179</c:v>
                </c:pt>
                <c:pt idx="102">
                  <c:v>44180</c:v>
                </c:pt>
                <c:pt idx="103">
                  <c:v>44181</c:v>
                </c:pt>
                <c:pt idx="104">
                  <c:v>44182</c:v>
                </c:pt>
                <c:pt idx="105">
                  <c:v>44183</c:v>
                </c:pt>
                <c:pt idx="106">
                  <c:v>44186</c:v>
                </c:pt>
                <c:pt idx="107">
                  <c:v>44187</c:v>
                </c:pt>
                <c:pt idx="108">
                  <c:v>44188</c:v>
                </c:pt>
                <c:pt idx="109">
                  <c:v>44189</c:v>
                </c:pt>
                <c:pt idx="110">
                  <c:v>44193</c:v>
                </c:pt>
                <c:pt idx="111">
                  <c:v>44194</c:v>
                </c:pt>
                <c:pt idx="112">
                  <c:v>44195</c:v>
                </c:pt>
                <c:pt idx="113">
                  <c:v>44196</c:v>
                </c:pt>
                <c:pt idx="114">
                  <c:v>44200</c:v>
                </c:pt>
                <c:pt idx="115">
                  <c:v>44201</c:v>
                </c:pt>
                <c:pt idx="116">
                  <c:v>44202</c:v>
                </c:pt>
                <c:pt idx="117">
                  <c:v>44203</c:v>
                </c:pt>
                <c:pt idx="118">
                  <c:v>44204</c:v>
                </c:pt>
                <c:pt idx="119">
                  <c:v>44207</c:v>
                </c:pt>
                <c:pt idx="120">
                  <c:v>44208</c:v>
                </c:pt>
                <c:pt idx="121">
                  <c:v>44209</c:v>
                </c:pt>
                <c:pt idx="122">
                  <c:v>44210</c:v>
                </c:pt>
                <c:pt idx="123">
                  <c:v>44211</c:v>
                </c:pt>
                <c:pt idx="124">
                  <c:v>44215</c:v>
                </c:pt>
                <c:pt idx="125">
                  <c:v>44216</c:v>
                </c:pt>
                <c:pt idx="126">
                  <c:v>44217</c:v>
                </c:pt>
                <c:pt idx="127">
                  <c:v>44218</c:v>
                </c:pt>
                <c:pt idx="128">
                  <c:v>44221</c:v>
                </c:pt>
                <c:pt idx="129">
                  <c:v>44222</c:v>
                </c:pt>
                <c:pt idx="130">
                  <c:v>44223</c:v>
                </c:pt>
                <c:pt idx="131">
                  <c:v>44224</c:v>
                </c:pt>
                <c:pt idx="132">
                  <c:v>44225</c:v>
                </c:pt>
                <c:pt idx="133">
                  <c:v>44228</c:v>
                </c:pt>
                <c:pt idx="134">
                  <c:v>44229</c:v>
                </c:pt>
                <c:pt idx="135">
                  <c:v>44230</c:v>
                </c:pt>
                <c:pt idx="136">
                  <c:v>44231</c:v>
                </c:pt>
                <c:pt idx="137">
                  <c:v>44232</c:v>
                </c:pt>
                <c:pt idx="138">
                  <c:v>44235</c:v>
                </c:pt>
                <c:pt idx="139">
                  <c:v>44236</c:v>
                </c:pt>
                <c:pt idx="140">
                  <c:v>44237</c:v>
                </c:pt>
                <c:pt idx="141">
                  <c:v>44238</c:v>
                </c:pt>
                <c:pt idx="142">
                  <c:v>44239</c:v>
                </c:pt>
                <c:pt idx="143">
                  <c:v>44243</c:v>
                </c:pt>
                <c:pt idx="144">
                  <c:v>44244</c:v>
                </c:pt>
                <c:pt idx="145">
                  <c:v>44245</c:v>
                </c:pt>
                <c:pt idx="146">
                  <c:v>44246</c:v>
                </c:pt>
                <c:pt idx="147">
                  <c:v>44249</c:v>
                </c:pt>
                <c:pt idx="148">
                  <c:v>44250</c:v>
                </c:pt>
                <c:pt idx="149">
                  <c:v>44251</c:v>
                </c:pt>
                <c:pt idx="150">
                  <c:v>44252</c:v>
                </c:pt>
                <c:pt idx="151">
                  <c:v>44253</c:v>
                </c:pt>
                <c:pt idx="152">
                  <c:v>44256</c:v>
                </c:pt>
                <c:pt idx="153">
                  <c:v>44257</c:v>
                </c:pt>
                <c:pt idx="154">
                  <c:v>44258</c:v>
                </c:pt>
                <c:pt idx="155">
                  <c:v>44259</c:v>
                </c:pt>
                <c:pt idx="156">
                  <c:v>44260</c:v>
                </c:pt>
                <c:pt idx="157">
                  <c:v>44263</c:v>
                </c:pt>
                <c:pt idx="158">
                  <c:v>44264</c:v>
                </c:pt>
                <c:pt idx="159">
                  <c:v>44265</c:v>
                </c:pt>
                <c:pt idx="160">
                  <c:v>44266</c:v>
                </c:pt>
                <c:pt idx="161">
                  <c:v>44267</c:v>
                </c:pt>
                <c:pt idx="162">
                  <c:v>44270</c:v>
                </c:pt>
                <c:pt idx="163">
                  <c:v>44271</c:v>
                </c:pt>
                <c:pt idx="164">
                  <c:v>44272</c:v>
                </c:pt>
                <c:pt idx="165">
                  <c:v>44273</c:v>
                </c:pt>
                <c:pt idx="166">
                  <c:v>44274</c:v>
                </c:pt>
                <c:pt idx="167">
                  <c:v>44277</c:v>
                </c:pt>
                <c:pt idx="168">
                  <c:v>44278</c:v>
                </c:pt>
                <c:pt idx="169">
                  <c:v>44279</c:v>
                </c:pt>
                <c:pt idx="170">
                  <c:v>44280</c:v>
                </c:pt>
                <c:pt idx="171">
                  <c:v>44281</c:v>
                </c:pt>
                <c:pt idx="172">
                  <c:v>44284</c:v>
                </c:pt>
                <c:pt idx="173">
                  <c:v>44285</c:v>
                </c:pt>
                <c:pt idx="174">
                  <c:v>44286</c:v>
                </c:pt>
                <c:pt idx="175">
                  <c:v>44287</c:v>
                </c:pt>
                <c:pt idx="176">
                  <c:v>44291</c:v>
                </c:pt>
                <c:pt idx="177">
                  <c:v>44292</c:v>
                </c:pt>
                <c:pt idx="178">
                  <c:v>44293</c:v>
                </c:pt>
                <c:pt idx="179">
                  <c:v>44294</c:v>
                </c:pt>
                <c:pt idx="180">
                  <c:v>44295</c:v>
                </c:pt>
                <c:pt idx="181">
                  <c:v>44298</c:v>
                </c:pt>
                <c:pt idx="182">
                  <c:v>44299</c:v>
                </c:pt>
                <c:pt idx="183">
                  <c:v>44300</c:v>
                </c:pt>
                <c:pt idx="184">
                  <c:v>44301</c:v>
                </c:pt>
                <c:pt idx="185">
                  <c:v>44302</c:v>
                </c:pt>
                <c:pt idx="186">
                  <c:v>44305</c:v>
                </c:pt>
                <c:pt idx="187">
                  <c:v>44306</c:v>
                </c:pt>
                <c:pt idx="188">
                  <c:v>44307</c:v>
                </c:pt>
                <c:pt idx="189">
                  <c:v>44308</c:v>
                </c:pt>
                <c:pt idx="190">
                  <c:v>44309</c:v>
                </c:pt>
                <c:pt idx="191">
                  <c:v>44312</c:v>
                </c:pt>
                <c:pt idx="192">
                  <c:v>44313</c:v>
                </c:pt>
                <c:pt idx="193">
                  <c:v>44314</c:v>
                </c:pt>
                <c:pt idx="194">
                  <c:v>44315</c:v>
                </c:pt>
                <c:pt idx="195">
                  <c:v>44316</c:v>
                </c:pt>
                <c:pt idx="196">
                  <c:v>44319</c:v>
                </c:pt>
                <c:pt idx="197">
                  <c:v>44320</c:v>
                </c:pt>
                <c:pt idx="198">
                  <c:v>44321</c:v>
                </c:pt>
                <c:pt idx="199">
                  <c:v>44322</c:v>
                </c:pt>
                <c:pt idx="200">
                  <c:v>44323</c:v>
                </c:pt>
                <c:pt idx="201">
                  <c:v>44326</c:v>
                </c:pt>
                <c:pt idx="202">
                  <c:v>44327</c:v>
                </c:pt>
                <c:pt idx="203">
                  <c:v>44328</c:v>
                </c:pt>
                <c:pt idx="204">
                  <c:v>44329</c:v>
                </c:pt>
                <c:pt idx="205">
                  <c:v>44330</c:v>
                </c:pt>
                <c:pt idx="206">
                  <c:v>44333</c:v>
                </c:pt>
                <c:pt idx="207">
                  <c:v>44334</c:v>
                </c:pt>
                <c:pt idx="208">
                  <c:v>44335</c:v>
                </c:pt>
                <c:pt idx="209">
                  <c:v>44336</c:v>
                </c:pt>
                <c:pt idx="210">
                  <c:v>44337</c:v>
                </c:pt>
                <c:pt idx="211">
                  <c:v>44340</c:v>
                </c:pt>
                <c:pt idx="212">
                  <c:v>44341</c:v>
                </c:pt>
                <c:pt idx="213">
                  <c:v>44342</c:v>
                </c:pt>
                <c:pt idx="214">
                  <c:v>44343</c:v>
                </c:pt>
                <c:pt idx="215">
                  <c:v>44344</c:v>
                </c:pt>
                <c:pt idx="216">
                  <c:v>44348</c:v>
                </c:pt>
                <c:pt idx="217">
                  <c:v>44349</c:v>
                </c:pt>
                <c:pt idx="218">
                  <c:v>44350</c:v>
                </c:pt>
                <c:pt idx="219">
                  <c:v>44351</c:v>
                </c:pt>
                <c:pt idx="220">
                  <c:v>44354</c:v>
                </c:pt>
                <c:pt idx="221">
                  <c:v>44355</c:v>
                </c:pt>
                <c:pt idx="222">
                  <c:v>44356</c:v>
                </c:pt>
                <c:pt idx="223">
                  <c:v>44357</c:v>
                </c:pt>
                <c:pt idx="224">
                  <c:v>44358</c:v>
                </c:pt>
                <c:pt idx="225">
                  <c:v>44361</c:v>
                </c:pt>
                <c:pt idx="226">
                  <c:v>44362</c:v>
                </c:pt>
                <c:pt idx="227">
                  <c:v>44363</c:v>
                </c:pt>
                <c:pt idx="228">
                  <c:v>44364</c:v>
                </c:pt>
                <c:pt idx="229">
                  <c:v>44365</c:v>
                </c:pt>
                <c:pt idx="230">
                  <c:v>44368</c:v>
                </c:pt>
                <c:pt idx="231">
                  <c:v>44369</c:v>
                </c:pt>
                <c:pt idx="232">
                  <c:v>44370</c:v>
                </c:pt>
                <c:pt idx="233">
                  <c:v>44371</c:v>
                </c:pt>
                <c:pt idx="234">
                  <c:v>44372</c:v>
                </c:pt>
                <c:pt idx="235">
                  <c:v>44375</c:v>
                </c:pt>
                <c:pt idx="236">
                  <c:v>44376</c:v>
                </c:pt>
                <c:pt idx="237">
                  <c:v>44377</c:v>
                </c:pt>
                <c:pt idx="238">
                  <c:v>44378</c:v>
                </c:pt>
                <c:pt idx="239">
                  <c:v>44379</c:v>
                </c:pt>
                <c:pt idx="240">
                  <c:v>44383</c:v>
                </c:pt>
                <c:pt idx="241">
                  <c:v>44384</c:v>
                </c:pt>
                <c:pt idx="242">
                  <c:v>44385</c:v>
                </c:pt>
                <c:pt idx="243">
                  <c:v>44386</c:v>
                </c:pt>
                <c:pt idx="244">
                  <c:v>44389</c:v>
                </c:pt>
                <c:pt idx="245">
                  <c:v>44390</c:v>
                </c:pt>
                <c:pt idx="246">
                  <c:v>44391</c:v>
                </c:pt>
                <c:pt idx="247">
                  <c:v>44392</c:v>
                </c:pt>
                <c:pt idx="248">
                  <c:v>44393</c:v>
                </c:pt>
                <c:pt idx="249">
                  <c:v>44396</c:v>
                </c:pt>
              </c:numCache>
            </c:numRef>
          </c:cat>
          <c:val>
            <c:numRef>
              <c:f>Sheet7!$E$4:$E$253</c:f>
              <c:numCache>
                <c:formatCode>General</c:formatCode>
                <c:ptCount val="250"/>
                <c:pt idx="0">
                  <c:v>1.5158</c:v>
                </c:pt>
                <c:pt idx="1">
                  <c:v>1.5265</c:v>
                </c:pt>
                <c:pt idx="2">
                  <c:v>1.5195000000000001</c:v>
                </c:pt>
                <c:pt idx="3">
                  <c:v>1.5115000000000001</c:v>
                </c:pt>
                <c:pt idx="4">
                  <c:v>1.6638999999999999</c:v>
                </c:pt>
                <c:pt idx="5">
                  <c:v>1.6786000000000001</c:v>
                </c:pt>
                <c:pt idx="6">
                  <c:v>1.6732</c:v>
                </c:pt>
                <c:pt idx="7">
                  <c:v>1.7015</c:v>
                </c:pt>
                <c:pt idx="8">
                  <c:v>1.6792</c:v>
                </c:pt>
                <c:pt idx="9">
                  <c:v>1.702</c:v>
                </c:pt>
                <c:pt idx="10">
                  <c:v>1.7191000000000001</c:v>
                </c:pt>
                <c:pt idx="11">
                  <c:v>1.6873</c:v>
                </c:pt>
                <c:pt idx="12">
                  <c:v>1.7248000000000001</c:v>
                </c:pt>
                <c:pt idx="13">
                  <c:v>1.7202</c:v>
                </c:pt>
                <c:pt idx="14">
                  <c:v>1.7415</c:v>
                </c:pt>
                <c:pt idx="15">
                  <c:v>1.7387999999999999</c:v>
                </c:pt>
                <c:pt idx="16">
                  <c:v>1.7638</c:v>
                </c:pt>
                <c:pt idx="17">
                  <c:v>1.7847</c:v>
                </c:pt>
                <c:pt idx="18">
                  <c:v>1.7524</c:v>
                </c:pt>
                <c:pt idx="19">
                  <c:v>1.7462</c:v>
                </c:pt>
                <c:pt idx="20">
                  <c:v>1.7484</c:v>
                </c:pt>
                <c:pt idx="21">
                  <c:v>1.7770999999999999</c:v>
                </c:pt>
                <c:pt idx="22">
                  <c:v>1.7683</c:v>
                </c:pt>
                <c:pt idx="23">
                  <c:v>1.7092000000000001</c:v>
                </c:pt>
                <c:pt idx="24">
                  <c:v>1.7211000000000001</c:v>
                </c:pt>
                <c:pt idx="25">
                  <c:v>1.7444999999999999</c:v>
                </c:pt>
                <c:pt idx="26">
                  <c:v>1.7695000000000001</c:v>
                </c:pt>
                <c:pt idx="27">
                  <c:v>1.7783</c:v>
                </c:pt>
                <c:pt idx="28">
                  <c:v>1.8097000000000001</c:v>
                </c:pt>
                <c:pt idx="29">
                  <c:v>1.8529</c:v>
                </c:pt>
                <c:pt idx="30">
                  <c:v>1.8904000000000001</c:v>
                </c:pt>
                <c:pt idx="31">
                  <c:v>1.8519000000000001</c:v>
                </c:pt>
                <c:pt idx="32">
                  <c:v>1.8183</c:v>
                </c:pt>
                <c:pt idx="33">
                  <c:v>1.7524999999999999</c:v>
                </c:pt>
                <c:pt idx="34">
                  <c:v>1.7975000000000001</c:v>
                </c:pt>
                <c:pt idx="35">
                  <c:v>1.7912999999999999</c:v>
                </c:pt>
                <c:pt idx="36">
                  <c:v>1.8028999999999999</c:v>
                </c:pt>
                <c:pt idx="37">
                  <c:v>1.7925</c:v>
                </c:pt>
                <c:pt idx="38">
                  <c:v>1.758</c:v>
                </c:pt>
                <c:pt idx="39">
                  <c:v>1.748</c:v>
                </c:pt>
                <c:pt idx="40">
                  <c:v>1.7546999999999999</c:v>
                </c:pt>
                <c:pt idx="41">
                  <c:v>1.7503</c:v>
                </c:pt>
                <c:pt idx="42">
                  <c:v>1.7365999999999999</c:v>
                </c:pt>
                <c:pt idx="43">
                  <c:v>1.7345999999999999</c:v>
                </c:pt>
                <c:pt idx="44">
                  <c:v>1.6977</c:v>
                </c:pt>
                <c:pt idx="45">
                  <c:v>1.6969000000000001</c:v>
                </c:pt>
                <c:pt idx="46">
                  <c:v>1.6841999999999999</c:v>
                </c:pt>
                <c:pt idx="47">
                  <c:v>1.6776</c:v>
                </c:pt>
                <c:pt idx="48">
                  <c:v>1.6918</c:v>
                </c:pt>
                <c:pt idx="49">
                  <c:v>1.7058</c:v>
                </c:pt>
                <c:pt idx="50">
                  <c:v>1.7256</c:v>
                </c:pt>
                <c:pt idx="51">
                  <c:v>1.7385999999999999</c:v>
                </c:pt>
                <c:pt idx="52">
                  <c:v>1.7403999999999999</c:v>
                </c:pt>
                <c:pt idx="53">
                  <c:v>1.7634000000000001</c:v>
                </c:pt>
                <c:pt idx="54">
                  <c:v>1.8057000000000001</c:v>
                </c:pt>
                <c:pt idx="55">
                  <c:v>1.7756000000000001</c:v>
                </c:pt>
                <c:pt idx="56">
                  <c:v>1.8174999999999999</c:v>
                </c:pt>
                <c:pt idx="57">
                  <c:v>1.8281000000000001</c:v>
                </c:pt>
                <c:pt idx="58">
                  <c:v>1.8412999999999999</c:v>
                </c:pt>
                <c:pt idx="59">
                  <c:v>1.8329</c:v>
                </c:pt>
                <c:pt idx="60">
                  <c:v>1.8222</c:v>
                </c:pt>
                <c:pt idx="61">
                  <c:v>1.8282</c:v>
                </c:pt>
                <c:pt idx="62">
                  <c:v>1.8333999999999999</c:v>
                </c:pt>
                <c:pt idx="63">
                  <c:v>1.8342000000000001</c:v>
                </c:pt>
                <c:pt idx="64">
                  <c:v>1.8540000000000001</c:v>
                </c:pt>
                <c:pt idx="65">
                  <c:v>1.8708</c:v>
                </c:pt>
                <c:pt idx="66">
                  <c:v>1.8896999999999999</c:v>
                </c:pt>
                <c:pt idx="67">
                  <c:v>1.8283</c:v>
                </c:pt>
                <c:pt idx="68">
                  <c:v>1.8110999999999999</c:v>
                </c:pt>
                <c:pt idx="69">
                  <c:v>1.7903</c:v>
                </c:pt>
                <c:pt idx="70">
                  <c:v>1.7825</c:v>
                </c:pt>
                <c:pt idx="71">
                  <c:v>1.8147</c:v>
                </c:pt>
                <c:pt idx="72">
                  <c:v>1.8217000000000001</c:v>
                </c:pt>
                <c:pt idx="73">
                  <c:v>1.8263</c:v>
                </c:pt>
                <c:pt idx="74">
                  <c:v>1.8343</c:v>
                </c:pt>
                <c:pt idx="75">
                  <c:v>1.7385999999999999</c:v>
                </c:pt>
                <c:pt idx="76">
                  <c:v>1.7547999999999999</c:v>
                </c:pt>
                <c:pt idx="77">
                  <c:v>1.7734000000000001</c:v>
                </c:pt>
                <c:pt idx="78">
                  <c:v>1.8133999999999999</c:v>
                </c:pt>
                <c:pt idx="79">
                  <c:v>1.8325</c:v>
                </c:pt>
                <c:pt idx="80">
                  <c:v>1.7803</c:v>
                </c:pt>
                <c:pt idx="81">
                  <c:v>1.8032999999999999</c:v>
                </c:pt>
                <c:pt idx="82">
                  <c:v>1.7945</c:v>
                </c:pt>
                <c:pt idx="83">
                  <c:v>1.7766999999999999</c:v>
                </c:pt>
                <c:pt idx="84">
                  <c:v>1.7661</c:v>
                </c:pt>
                <c:pt idx="85">
                  <c:v>1.7650999999999999</c:v>
                </c:pt>
                <c:pt idx="86">
                  <c:v>1.7544</c:v>
                </c:pt>
                <c:pt idx="87">
                  <c:v>1.7669999999999999</c:v>
                </c:pt>
                <c:pt idx="88">
                  <c:v>1.8052999999999999</c:v>
                </c:pt>
                <c:pt idx="89">
                  <c:v>1.8214999999999999</c:v>
                </c:pt>
                <c:pt idx="90">
                  <c:v>1.8127</c:v>
                </c:pt>
                <c:pt idx="91">
                  <c:v>1.8498000000000001</c:v>
                </c:pt>
                <c:pt idx="92">
                  <c:v>1.8940999999999999</c:v>
                </c:pt>
                <c:pt idx="93">
                  <c:v>1.9285000000000001</c:v>
                </c:pt>
                <c:pt idx="94">
                  <c:v>1.9174</c:v>
                </c:pt>
                <c:pt idx="95">
                  <c:v>1.9412</c:v>
                </c:pt>
                <c:pt idx="96">
                  <c:v>1.9037999999999999</c:v>
                </c:pt>
                <c:pt idx="97">
                  <c:v>1.913</c:v>
                </c:pt>
                <c:pt idx="98">
                  <c:v>1.9347000000000001</c:v>
                </c:pt>
                <c:pt idx="99">
                  <c:v>1.9072</c:v>
                </c:pt>
                <c:pt idx="100">
                  <c:v>1.8946000000000001</c:v>
                </c:pt>
                <c:pt idx="101">
                  <c:v>1.9016</c:v>
                </c:pt>
                <c:pt idx="102">
                  <c:v>1.9197</c:v>
                </c:pt>
                <c:pt idx="103">
                  <c:v>1.9187000000000001</c:v>
                </c:pt>
                <c:pt idx="104">
                  <c:v>1.9453</c:v>
                </c:pt>
                <c:pt idx="105">
                  <c:v>1.9597</c:v>
                </c:pt>
                <c:pt idx="106">
                  <c:v>1.9493</c:v>
                </c:pt>
                <c:pt idx="107">
                  <c:v>1.9273</c:v>
                </c:pt>
                <c:pt idx="108">
                  <c:v>1.9681999999999999</c:v>
                </c:pt>
                <c:pt idx="109">
                  <c:v>1.9701</c:v>
                </c:pt>
                <c:pt idx="110">
                  <c:v>1.9743999999999999</c:v>
                </c:pt>
                <c:pt idx="111">
                  <c:v>1.9678</c:v>
                </c:pt>
                <c:pt idx="112">
                  <c:v>1.9644999999999999</c:v>
                </c:pt>
                <c:pt idx="113">
                  <c:v>1.9730000000000001</c:v>
                </c:pt>
                <c:pt idx="114">
                  <c:v>1.992</c:v>
                </c:pt>
                <c:pt idx="115">
                  <c:v>1.9965999999999999</c:v>
                </c:pt>
                <c:pt idx="116">
                  <c:v>2.0379</c:v>
                </c:pt>
                <c:pt idx="117">
                  <c:v>2.0438999999999998</c:v>
                </c:pt>
                <c:pt idx="118">
                  <c:v>1.9958</c:v>
                </c:pt>
                <c:pt idx="119">
                  <c:v>2.0102000000000002</c:v>
                </c:pt>
                <c:pt idx="120">
                  <c:v>2.0263</c:v>
                </c:pt>
                <c:pt idx="121">
                  <c:v>2.0209000000000001</c:v>
                </c:pt>
                <c:pt idx="122">
                  <c:v>2.0367999999999999</c:v>
                </c:pt>
                <c:pt idx="123">
                  <c:v>2.0278999999999998</c:v>
                </c:pt>
                <c:pt idx="124">
                  <c:v>2.0287000000000002</c:v>
                </c:pt>
                <c:pt idx="125">
                  <c:v>2.0186000000000002</c:v>
                </c:pt>
                <c:pt idx="126">
                  <c:v>2.0869</c:v>
                </c:pt>
                <c:pt idx="127">
                  <c:v>2.0581999999999998</c:v>
                </c:pt>
                <c:pt idx="128">
                  <c:v>2.0461999999999998</c:v>
                </c:pt>
                <c:pt idx="129">
                  <c:v>2.0363000000000002</c:v>
                </c:pt>
                <c:pt idx="130">
                  <c:v>2.0295999999999998</c:v>
                </c:pt>
                <c:pt idx="131">
                  <c:v>2.0884</c:v>
                </c:pt>
                <c:pt idx="132">
                  <c:v>2.0935999999999999</c:v>
                </c:pt>
                <c:pt idx="133">
                  <c:v>2.0579999999999998</c:v>
                </c:pt>
                <c:pt idx="134">
                  <c:v>2.1120000000000001</c:v>
                </c:pt>
                <c:pt idx="135">
                  <c:v>2.1484000000000001</c:v>
                </c:pt>
                <c:pt idx="136">
                  <c:v>2.16</c:v>
                </c:pt>
                <c:pt idx="137">
                  <c:v>2.1957</c:v>
                </c:pt>
                <c:pt idx="138">
                  <c:v>2.1758999999999999</c:v>
                </c:pt>
                <c:pt idx="139">
                  <c:v>2.1808000000000001</c:v>
                </c:pt>
                <c:pt idx="140">
                  <c:v>2.1522000000000001</c:v>
                </c:pt>
                <c:pt idx="141">
                  <c:v>2.1038999999999999</c:v>
                </c:pt>
                <c:pt idx="142">
                  <c:v>2.1282999999999999</c:v>
                </c:pt>
                <c:pt idx="143">
                  <c:v>2.1598999999999999</c:v>
                </c:pt>
                <c:pt idx="144">
                  <c:v>2.1337000000000002</c:v>
                </c:pt>
                <c:pt idx="145">
                  <c:v>2.0733000000000001</c:v>
                </c:pt>
                <c:pt idx="146">
                  <c:v>2.0611999999999999</c:v>
                </c:pt>
                <c:pt idx="147">
                  <c:v>2.0327000000000002</c:v>
                </c:pt>
                <c:pt idx="148">
                  <c:v>2.0284</c:v>
                </c:pt>
                <c:pt idx="149">
                  <c:v>2.0175000000000001</c:v>
                </c:pt>
                <c:pt idx="150">
                  <c:v>1.9966999999999999</c:v>
                </c:pt>
                <c:pt idx="151">
                  <c:v>1.9533</c:v>
                </c:pt>
                <c:pt idx="152">
                  <c:v>1.9723999999999999</c:v>
                </c:pt>
                <c:pt idx="153">
                  <c:v>2.0129000000000001</c:v>
                </c:pt>
                <c:pt idx="154">
                  <c:v>2.0367000000000002</c:v>
                </c:pt>
                <c:pt idx="155">
                  <c:v>2.0425</c:v>
                </c:pt>
                <c:pt idx="156">
                  <c:v>2.0672000000000001</c:v>
                </c:pt>
                <c:pt idx="157">
                  <c:v>2.0533999999999999</c:v>
                </c:pt>
                <c:pt idx="158">
                  <c:v>2.0750999999999999</c:v>
                </c:pt>
                <c:pt idx="159">
                  <c:v>2.1156999999999999</c:v>
                </c:pt>
                <c:pt idx="160">
                  <c:v>2.0926999999999998</c:v>
                </c:pt>
                <c:pt idx="161">
                  <c:v>2.0745</c:v>
                </c:pt>
                <c:pt idx="162">
                  <c:v>2.0586000000000002</c:v>
                </c:pt>
                <c:pt idx="163">
                  <c:v>2.0651000000000002</c:v>
                </c:pt>
                <c:pt idx="164">
                  <c:v>2.0975999999999999</c:v>
                </c:pt>
                <c:pt idx="165">
                  <c:v>2.1484999999999999</c:v>
                </c:pt>
                <c:pt idx="166">
                  <c:v>2.1800999999999999</c:v>
                </c:pt>
                <c:pt idx="167">
                  <c:v>2.1947000000000001</c:v>
                </c:pt>
                <c:pt idx="168">
                  <c:v>2.1833999999999998</c:v>
                </c:pt>
                <c:pt idx="169">
                  <c:v>2.1600999999999999</c:v>
                </c:pt>
                <c:pt idx="170">
                  <c:v>2.1816</c:v>
                </c:pt>
                <c:pt idx="171">
                  <c:v>2.1985999999999999</c:v>
                </c:pt>
                <c:pt idx="172">
                  <c:v>2.2313000000000001</c:v>
                </c:pt>
                <c:pt idx="173">
                  <c:v>2.2359</c:v>
                </c:pt>
                <c:pt idx="174">
                  <c:v>2.2698999999999998</c:v>
                </c:pt>
                <c:pt idx="175">
                  <c:v>2.2056</c:v>
                </c:pt>
                <c:pt idx="176">
                  <c:v>2.2200000000000002</c:v>
                </c:pt>
                <c:pt idx="177">
                  <c:v>2.1741999999999999</c:v>
                </c:pt>
                <c:pt idx="178">
                  <c:v>2.2016</c:v>
                </c:pt>
                <c:pt idx="179">
                  <c:v>2.1665999999999999</c:v>
                </c:pt>
                <c:pt idx="180">
                  <c:v>2.1634000000000002</c:v>
                </c:pt>
                <c:pt idx="181">
                  <c:v>2.1726999999999999</c:v>
                </c:pt>
                <c:pt idx="182">
                  <c:v>2.1659000000000002</c:v>
                </c:pt>
                <c:pt idx="183">
                  <c:v>2.1701999999999999</c:v>
                </c:pt>
                <c:pt idx="184">
                  <c:v>2.1642000000000001</c:v>
                </c:pt>
                <c:pt idx="185">
                  <c:v>2.2063999999999999</c:v>
                </c:pt>
                <c:pt idx="186">
                  <c:v>2.2000999999999999</c:v>
                </c:pt>
                <c:pt idx="187">
                  <c:v>2.1751999999999998</c:v>
                </c:pt>
                <c:pt idx="188">
                  <c:v>2.1852</c:v>
                </c:pt>
                <c:pt idx="189">
                  <c:v>2.1823000000000001</c:v>
                </c:pt>
                <c:pt idx="190">
                  <c:v>2.2465000000000002</c:v>
                </c:pt>
                <c:pt idx="191">
                  <c:v>2.2589999999999999</c:v>
                </c:pt>
                <c:pt idx="192">
                  <c:v>2.2945000000000002</c:v>
                </c:pt>
                <c:pt idx="193">
                  <c:v>2.2972000000000001</c:v>
                </c:pt>
                <c:pt idx="194">
                  <c:v>2.2957999999999998</c:v>
                </c:pt>
                <c:pt idx="195">
                  <c:v>2.2541000000000002</c:v>
                </c:pt>
                <c:pt idx="196">
                  <c:v>2.2511999999999999</c:v>
                </c:pt>
                <c:pt idx="197">
                  <c:v>2.2160000000000002</c:v>
                </c:pt>
                <c:pt idx="198">
                  <c:v>2.2523</c:v>
                </c:pt>
                <c:pt idx="199">
                  <c:v>2.2565</c:v>
                </c:pt>
                <c:pt idx="200">
                  <c:v>2.3203</c:v>
                </c:pt>
                <c:pt idx="201">
                  <c:v>2.3573</c:v>
                </c:pt>
                <c:pt idx="202">
                  <c:v>2.3833000000000002</c:v>
                </c:pt>
                <c:pt idx="203">
                  <c:v>2.3980999999999999</c:v>
                </c:pt>
                <c:pt idx="204">
                  <c:v>2.3717000000000001</c:v>
                </c:pt>
                <c:pt idx="205">
                  <c:v>2.3553000000000002</c:v>
                </c:pt>
                <c:pt idx="206">
                  <c:v>2.3498000000000001</c:v>
                </c:pt>
                <c:pt idx="207">
                  <c:v>2.3441000000000001</c:v>
                </c:pt>
                <c:pt idx="208">
                  <c:v>2.3142</c:v>
                </c:pt>
                <c:pt idx="209">
                  <c:v>2.2900999999999998</c:v>
                </c:pt>
                <c:pt idx="210">
                  <c:v>2.2610000000000001</c:v>
                </c:pt>
                <c:pt idx="211">
                  <c:v>2.2574999999999998</c:v>
                </c:pt>
                <c:pt idx="212">
                  <c:v>2.2488000000000001</c:v>
                </c:pt>
                <c:pt idx="213">
                  <c:v>2.2441</c:v>
                </c:pt>
                <c:pt idx="214">
                  <c:v>2.2713999999999999</c:v>
                </c:pt>
                <c:pt idx="215">
                  <c:v>2.3048000000000002</c:v>
                </c:pt>
                <c:pt idx="216">
                  <c:v>2.3431999999999999</c:v>
                </c:pt>
                <c:pt idx="217">
                  <c:v>2.3216000000000001</c:v>
                </c:pt>
                <c:pt idx="218">
                  <c:v>2.3157999999999999</c:v>
                </c:pt>
                <c:pt idx="219">
                  <c:v>2.2993000000000001</c:v>
                </c:pt>
                <c:pt idx="220">
                  <c:v>2.2801</c:v>
                </c:pt>
                <c:pt idx="221">
                  <c:v>2.2673000000000001</c:v>
                </c:pt>
                <c:pt idx="222">
                  <c:v>2.2313000000000001</c:v>
                </c:pt>
                <c:pt idx="223">
                  <c:v>2.2467999999999999</c:v>
                </c:pt>
                <c:pt idx="224">
                  <c:v>2.2421000000000002</c:v>
                </c:pt>
                <c:pt idx="225">
                  <c:v>2.2873000000000001</c:v>
                </c:pt>
                <c:pt idx="226">
                  <c:v>2.3008000000000002</c:v>
                </c:pt>
                <c:pt idx="227">
                  <c:v>2.2582</c:v>
                </c:pt>
                <c:pt idx="228">
                  <c:v>2.1928000000000001</c:v>
                </c:pt>
                <c:pt idx="229">
                  <c:v>2.1177000000000001</c:v>
                </c:pt>
                <c:pt idx="230">
                  <c:v>2.1413000000000002</c:v>
                </c:pt>
                <c:pt idx="231">
                  <c:v>2.1873</c:v>
                </c:pt>
                <c:pt idx="232">
                  <c:v>2.2111000000000001</c:v>
                </c:pt>
                <c:pt idx="233">
                  <c:v>2.1758000000000002</c:v>
                </c:pt>
                <c:pt idx="234">
                  <c:v>2.2372999999999998</c:v>
                </c:pt>
                <c:pt idx="235">
                  <c:v>2.2168999999999999</c:v>
                </c:pt>
                <c:pt idx="236">
                  <c:v>2.1926999999999999</c:v>
                </c:pt>
                <c:pt idx="237">
                  <c:v>2.1825000000000001</c:v>
                </c:pt>
                <c:pt idx="238">
                  <c:v>2.1934</c:v>
                </c:pt>
                <c:pt idx="239">
                  <c:v>2.1798999999999999</c:v>
                </c:pt>
                <c:pt idx="240">
                  <c:v>2.1701999999999999</c:v>
                </c:pt>
                <c:pt idx="241">
                  <c:v>2.1103000000000001</c:v>
                </c:pt>
                <c:pt idx="242">
                  <c:v>2.0619000000000001</c:v>
                </c:pt>
                <c:pt idx="243">
                  <c:v>2.1173999999999999</c:v>
                </c:pt>
                <c:pt idx="244">
                  <c:v>2.1631</c:v>
                </c:pt>
                <c:pt idx="245">
                  <c:v>2.1535000000000002</c:v>
                </c:pt>
                <c:pt idx="246">
                  <c:v>2.1286999999999998</c:v>
                </c:pt>
                <c:pt idx="247">
                  <c:v>2.1103000000000001</c:v>
                </c:pt>
                <c:pt idx="248">
                  <c:v>2.1200999999999999</c:v>
                </c:pt>
                <c:pt idx="249">
                  <c:v>2.1132</c:v>
                </c:pt>
              </c:numCache>
            </c:numRef>
          </c:val>
          <c:smooth val="0"/>
          <c:extLst>
            <c:ext xmlns:c16="http://schemas.microsoft.com/office/drawing/2014/chart" uri="{C3380CC4-5D6E-409C-BE32-E72D297353CC}">
              <c16:uniqueId val="{00000001-3246-4BD5-97B9-43F978BDF57C}"/>
            </c:ext>
          </c:extLst>
        </c:ser>
        <c:dLbls>
          <c:showLegendKey val="0"/>
          <c:showVal val="0"/>
          <c:showCatName val="0"/>
          <c:showSerName val="0"/>
          <c:showPercent val="0"/>
          <c:showBubbleSize val="0"/>
        </c:dLbls>
        <c:marker val="1"/>
        <c:smooth val="0"/>
        <c:axId val="404799295"/>
        <c:axId val="404797215"/>
      </c:lineChart>
      <c:dateAx>
        <c:axId val="549489759"/>
        <c:scaling>
          <c:orientation val="minMax"/>
          <c:max val="44397"/>
        </c:scaling>
        <c:delete val="0"/>
        <c:axPos val="b"/>
        <c:numFmt formatCode="[$-409]mmm\-yy;@" sourceLinked="0"/>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549490591"/>
        <c:crosses val="autoZero"/>
        <c:auto val="1"/>
        <c:lblOffset val="100"/>
        <c:baseTimeUnit val="days"/>
      </c:dateAx>
      <c:valAx>
        <c:axId val="549490591"/>
        <c:scaling>
          <c:orientation val="minMax"/>
          <c:min val="5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9489759"/>
        <c:crosses val="autoZero"/>
        <c:crossBetween val="between"/>
      </c:valAx>
      <c:valAx>
        <c:axId val="404797215"/>
        <c:scaling>
          <c:orientation val="minMax"/>
          <c:min val="1"/>
        </c:scaling>
        <c:delete val="0"/>
        <c:axPos val="r"/>
        <c:numFmt formatCode="#,##0.0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4799295"/>
        <c:crosses val="max"/>
        <c:crossBetween val="between"/>
      </c:valAx>
      <c:dateAx>
        <c:axId val="404799295"/>
        <c:scaling>
          <c:orientation val="minMax"/>
        </c:scaling>
        <c:delete val="1"/>
        <c:axPos val="b"/>
        <c:numFmt formatCode="m/d/yyyy" sourceLinked="1"/>
        <c:majorTickMark val="out"/>
        <c:minorTickMark val="none"/>
        <c:tickLblPos val="nextTo"/>
        <c:crossAx val="404797215"/>
        <c:crosses val="autoZero"/>
        <c:auto val="1"/>
        <c:lblOffset val="100"/>
        <c:baseTimeUnit val="days"/>
      </c:date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46352646936223"/>
          <c:y val="4.7430985708911591E-2"/>
          <c:w val="0.84130721133805753"/>
          <c:h val="0.74387946757784862"/>
        </c:manualLayout>
      </c:layout>
      <c:lineChart>
        <c:grouping val="standard"/>
        <c:varyColors val="0"/>
        <c:ser>
          <c:idx val="0"/>
          <c:order val="0"/>
          <c:tx>
            <c:strRef>
              <c:f>Sheet8!$E$3</c:f>
              <c:strCache>
                <c:ptCount val="1"/>
                <c:pt idx="0">
                  <c:v>US Treasury Cash balance Federal Reserve Account</c:v>
                </c:pt>
              </c:strCache>
            </c:strRef>
          </c:tx>
          <c:spPr>
            <a:ln w="28575" cap="rnd">
              <a:solidFill>
                <a:srgbClr val="3D3D3D"/>
              </a:solidFill>
              <a:round/>
            </a:ln>
            <a:effectLst/>
          </c:spPr>
          <c:marker>
            <c:symbol val="none"/>
          </c:marker>
          <c:cat>
            <c:numRef>
              <c:f>Sheet8!$D$4:$D$246</c:f>
              <c:numCache>
                <c:formatCode>m/d/yyyy</c:formatCode>
                <c:ptCount val="243"/>
                <c:pt idx="0">
                  <c:v>44027</c:v>
                </c:pt>
                <c:pt idx="1">
                  <c:v>44028</c:v>
                </c:pt>
                <c:pt idx="2">
                  <c:v>44029</c:v>
                </c:pt>
                <c:pt idx="3">
                  <c:v>44032</c:v>
                </c:pt>
                <c:pt idx="4">
                  <c:v>44033</c:v>
                </c:pt>
                <c:pt idx="5">
                  <c:v>44034</c:v>
                </c:pt>
                <c:pt idx="6">
                  <c:v>44035</c:v>
                </c:pt>
                <c:pt idx="7">
                  <c:v>44039</c:v>
                </c:pt>
                <c:pt idx="8">
                  <c:v>44040</c:v>
                </c:pt>
                <c:pt idx="9">
                  <c:v>44041</c:v>
                </c:pt>
                <c:pt idx="10">
                  <c:v>44042</c:v>
                </c:pt>
                <c:pt idx="11">
                  <c:v>44043</c:v>
                </c:pt>
                <c:pt idx="12">
                  <c:v>44046</c:v>
                </c:pt>
                <c:pt idx="13">
                  <c:v>44047</c:v>
                </c:pt>
                <c:pt idx="14">
                  <c:v>44048</c:v>
                </c:pt>
                <c:pt idx="15">
                  <c:v>44049</c:v>
                </c:pt>
                <c:pt idx="16">
                  <c:v>44050</c:v>
                </c:pt>
                <c:pt idx="17">
                  <c:v>44053</c:v>
                </c:pt>
                <c:pt idx="18">
                  <c:v>44054</c:v>
                </c:pt>
                <c:pt idx="19">
                  <c:v>44055</c:v>
                </c:pt>
                <c:pt idx="20">
                  <c:v>44056</c:v>
                </c:pt>
                <c:pt idx="21">
                  <c:v>44057</c:v>
                </c:pt>
                <c:pt idx="22">
                  <c:v>44060</c:v>
                </c:pt>
                <c:pt idx="23">
                  <c:v>44061</c:v>
                </c:pt>
                <c:pt idx="24">
                  <c:v>44062</c:v>
                </c:pt>
                <c:pt idx="25">
                  <c:v>44063</c:v>
                </c:pt>
                <c:pt idx="26">
                  <c:v>44064</c:v>
                </c:pt>
                <c:pt idx="27">
                  <c:v>44067</c:v>
                </c:pt>
                <c:pt idx="28">
                  <c:v>44068</c:v>
                </c:pt>
                <c:pt idx="29">
                  <c:v>44069</c:v>
                </c:pt>
                <c:pt idx="30">
                  <c:v>44070</c:v>
                </c:pt>
                <c:pt idx="31">
                  <c:v>44071</c:v>
                </c:pt>
                <c:pt idx="32">
                  <c:v>44074</c:v>
                </c:pt>
                <c:pt idx="33">
                  <c:v>44075</c:v>
                </c:pt>
                <c:pt idx="34">
                  <c:v>44076</c:v>
                </c:pt>
                <c:pt idx="35">
                  <c:v>44077</c:v>
                </c:pt>
                <c:pt idx="36">
                  <c:v>44078</c:v>
                </c:pt>
                <c:pt idx="37">
                  <c:v>44082</c:v>
                </c:pt>
                <c:pt idx="38">
                  <c:v>44083</c:v>
                </c:pt>
                <c:pt idx="39">
                  <c:v>44084</c:v>
                </c:pt>
                <c:pt idx="40">
                  <c:v>44085</c:v>
                </c:pt>
                <c:pt idx="41">
                  <c:v>44088</c:v>
                </c:pt>
                <c:pt idx="42">
                  <c:v>44089</c:v>
                </c:pt>
                <c:pt idx="43">
                  <c:v>44090</c:v>
                </c:pt>
                <c:pt idx="44">
                  <c:v>44091</c:v>
                </c:pt>
                <c:pt idx="45">
                  <c:v>44092</c:v>
                </c:pt>
                <c:pt idx="46">
                  <c:v>44095</c:v>
                </c:pt>
                <c:pt idx="47">
                  <c:v>44096</c:v>
                </c:pt>
                <c:pt idx="48">
                  <c:v>44097</c:v>
                </c:pt>
                <c:pt idx="49">
                  <c:v>44098</c:v>
                </c:pt>
                <c:pt idx="50">
                  <c:v>44099</c:v>
                </c:pt>
                <c:pt idx="51">
                  <c:v>44102</c:v>
                </c:pt>
                <c:pt idx="52">
                  <c:v>44103</c:v>
                </c:pt>
                <c:pt idx="53">
                  <c:v>44104</c:v>
                </c:pt>
                <c:pt idx="54">
                  <c:v>44105</c:v>
                </c:pt>
                <c:pt idx="55">
                  <c:v>44106</c:v>
                </c:pt>
                <c:pt idx="56">
                  <c:v>44109</c:v>
                </c:pt>
                <c:pt idx="57">
                  <c:v>44110</c:v>
                </c:pt>
                <c:pt idx="58">
                  <c:v>44111</c:v>
                </c:pt>
                <c:pt idx="59">
                  <c:v>44112</c:v>
                </c:pt>
                <c:pt idx="60">
                  <c:v>44113</c:v>
                </c:pt>
                <c:pt idx="61">
                  <c:v>44117</c:v>
                </c:pt>
                <c:pt idx="62">
                  <c:v>44118</c:v>
                </c:pt>
                <c:pt idx="63">
                  <c:v>44119</c:v>
                </c:pt>
                <c:pt idx="64">
                  <c:v>44120</c:v>
                </c:pt>
                <c:pt idx="65">
                  <c:v>44123</c:v>
                </c:pt>
                <c:pt idx="66">
                  <c:v>44124</c:v>
                </c:pt>
                <c:pt idx="67">
                  <c:v>44125</c:v>
                </c:pt>
                <c:pt idx="68">
                  <c:v>44126</c:v>
                </c:pt>
                <c:pt idx="69">
                  <c:v>44127</c:v>
                </c:pt>
                <c:pt idx="70">
                  <c:v>44130</c:v>
                </c:pt>
                <c:pt idx="71">
                  <c:v>44131</c:v>
                </c:pt>
                <c:pt idx="72">
                  <c:v>44132</c:v>
                </c:pt>
                <c:pt idx="73">
                  <c:v>44133</c:v>
                </c:pt>
                <c:pt idx="74">
                  <c:v>44134</c:v>
                </c:pt>
                <c:pt idx="75">
                  <c:v>44137</c:v>
                </c:pt>
                <c:pt idx="76">
                  <c:v>44138</c:v>
                </c:pt>
                <c:pt idx="77">
                  <c:v>44139</c:v>
                </c:pt>
                <c:pt idx="78">
                  <c:v>44140</c:v>
                </c:pt>
                <c:pt idx="79">
                  <c:v>44141</c:v>
                </c:pt>
                <c:pt idx="80">
                  <c:v>44144</c:v>
                </c:pt>
                <c:pt idx="81">
                  <c:v>44145</c:v>
                </c:pt>
                <c:pt idx="82">
                  <c:v>44147</c:v>
                </c:pt>
                <c:pt idx="83">
                  <c:v>44148</c:v>
                </c:pt>
                <c:pt idx="84">
                  <c:v>44151</c:v>
                </c:pt>
                <c:pt idx="85">
                  <c:v>44152</c:v>
                </c:pt>
                <c:pt idx="86">
                  <c:v>44153</c:v>
                </c:pt>
                <c:pt idx="87">
                  <c:v>44154</c:v>
                </c:pt>
                <c:pt idx="88">
                  <c:v>44155</c:v>
                </c:pt>
                <c:pt idx="89">
                  <c:v>44158</c:v>
                </c:pt>
                <c:pt idx="90">
                  <c:v>44159</c:v>
                </c:pt>
                <c:pt idx="91">
                  <c:v>44160</c:v>
                </c:pt>
                <c:pt idx="92">
                  <c:v>44162</c:v>
                </c:pt>
                <c:pt idx="93">
                  <c:v>44165</c:v>
                </c:pt>
                <c:pt idx="94">
                  <c:v>44166</c:v>
                </c:pt>
                <c:pt idx="95">
                  <c:v>44167</c:v>
                </c:pt>
                <c:pt idx="96">
                  <c:v>44168</c:v>
                </c:pt>
                <c:pt idx="97">
                  <c:v>44169</c:v>
                </c:pt>
                <c:pt idx="98">
                  <c:v>44172</c:v>
                </c:pt>
                <c:pt idx="99">
                  <c:v>44173</c:v>
                </c:pt>
                <c:pt idx="100">
                  <c:v>44174</c:v>
                </c:pt>
                <c:pt idx="101">
                  <c:v>44175</c:v>
                </c:pt>
                <c:pt idx="102">
                  <c:v>44176</c:v>
                </c:pt>
                <c:pt idx="103">
                  <c:v>44179</c:v>
                </c:pt>
                <c:pt idx="104">
                  <c:v>44180</c:v>
                </c:pt>
                <c:pt idx="105">
                  <c:v>44181</c:v>
                </c:pt>
                <c:pt idx="106">
                  <c:v>44182</c:v>
                </c:pt>
                <c:pt idx="107">
                  <c:v>44183</c:v>
                </c:pt>
                <c:pt idx="108">
                  <c:v>44186</c:v>
                </c:pt>
                <c:pt idx="109">
                  <c:v>44187</c:v>
                </c:pt>
                <c:pt idx="110">
                  <c:v>44188</c:v>
                </c:pt>
                <c:pt idx="111">
                  <c:v>44189</c:v>
                </c:pt>
                <c:pt idx="112">
                  <c:v>44194</c:v>
                </c:pt>
                <c:pt idx="113">
                  <c:v>44200</c:v>
                </c:pt>
                <c:pt idx="114">
                  <c:v>44201</c:v>
                </c:pt>
                <c:pt idx="115">
                  <c:v>44202</c:v>
                </c:pt>
                <c:pt idx="116">
                  <c:v>44203</c:v>
                </c:pt>
                <c:pt idx="117">
                  <c:v>44204</c:v>
                </c:pt>
                <c:pt idx="118">
                  <c:v>44207</c:v>
                </c:pt>
                <c:pt idx="119">
                  <c:v>44208</c:v>
                </c:pt>
                <c:pt idx="120">
                  <c:v>44209</c:v>
                </c:pt>
                <c:pt idx="121">
                  <c:v>44210</c:v>
                </c:pt>
                <c:pt idx="122">
                  <c:v>44211</c:v>
                </c:pt>
                <c:pt idx="123">
                  <c:v>44215</c:v>
                </c:pt>
                <c:pt idx="124">
                  <c:v>44216</c:v>
                </c:pt>
                <c:pt idx="125">
                  <c:v>44217</c:v>
                </c:pt>
                <c:pt idx="126">
                  <c:v>44218</c:v>
                </c:pt>
                <c:pt idx="127">
                  <c:v>44221</c:v>
                </c:pt>
                <c:pt idx="128">
                  <c:v>44222</c:v>
                </c:pt>
                <c:pt idx="129">
                  <c:v>44224</c:v>
                </c:pt>
                <c:pt idx="130">
                  <c:v>44225</c:v>
                </c:pt>
                <c:pt idx="131">
                  <c:v>44228</c:v>
                </c:pt>
                <c:pt idx="132">
                  <c:v>44229</c:v>
                </c:pt>
                <c:pt idx="133">
                  <c:v>44230</c:v>
                </c:pt>
                <c:pt idx="134">
                  <c:v>44231</c:v>
                </c:pt>
                <c:pt idx="135">
                  <c:v>44232</c:v>
                </c:pt>
                <c:pt idx="136">
                  <c:v>44235</c:v>
                </c:pt>
                <c:pt idx="137">
                  <c:v>44236</c:v>
                </c:pt>
                <c:pt idx="138">
                  <c:v>44237</c:v>
                </c:pt>
                <c:pt idx="139">
                  <c:v>44238</c:v>
                </c:pt>
                <c:pt idx="140">
                  <c:v>44239</c:v>
                </c:pt>
                <c:pt idx="141">
                  <c:v>44243</c:v>
                </c:pt>
                <c:pt idx="142">
                  <c:v>44244</c:v>
                </c:pt>
                <c:pt idx="143">
                  <c:v>44245</c:v>
                </c:pt>
                <c:pt idx="144">
                  <c:v>44246</c:v>
                </c:pt>
                <c:pt idx="145">
                  <c:v>44249</c:v>
                </c:pt>
                <c:pt idx="146">
                  <c:v>44250</c:v>
                </c:pt>
                <c:pt idx="147">
                  <c:v>44251</c:v>
                </c:pt>
                <c:pt idx="148">
                  <c:v>44253</c:v>
                </c:pt>
                <c:pt idx="149">
                  <c:v>44256</c:v>
                </c:pt>
                <c:pt idx="150">
                  <c:v>44257</c:v>
                </c:pt>
                <c:pt idx="151">
                  <c:v>44258</c:v>
                </c:pt>
                <c:pt idx="152">
                  <c:v>44259</c:v>
                </c:pt>
                <c:pt idx="153">
                  <c:v>44260</c:v>
                </c:pt>
                <c:pt idx="154">
                  <c:v>44263</c:v>
                </c:pt>
                <c:pt idx="155">
                  <c:v>44264</c:v>
                </c:pt>
                <c:pt idx="156">
                  <c:v>44265</c:v>
                </c:pt>
                <c:pt idx="157">
                  <c:v>44266</c:v>
                </c:pt>
                <c:pt idx="158">
                  <c:v>44267</c:v>
                </c:pt>
                <c:pt idx="159">
                  <c:v>44270</c:v>
                </c:pt>
                <c:pt idx="160">
                  <c:v>44271</c:v>
                </c:pt>
                <c:pt idx="161">
                  <c:v>44272</c:v>
                </c:pt>
                <c:pt idx="162">
                  <c:v>44273</c:v>
                </c:pt>
                <c:pt idx="163">
                  <c:v>44274</c:v>
                </c:pt>
                <c:pt idx="164">
                  <c:v>44277</c:v>
                </c:pt>
                <c:pt idx="165">
                  <c:v>44278</c:v>
                </c:pt>
                <c:pt idx="166">
                  <c:v>44279</c:v>
                </c:pt>
                <c:pt idx="167">
                  <c:v>44280</c:v>
                </c:pt>
                <c:pt idx="168">
                  <c:v>44281</c:v>
                </c:pt>
                <c:pt idx="169">
                  <c:v>44284</c:v>
                </c:pt>
                <c:pt idx="170">
                  <c:v>44285</c:v>
                </c:pt>
                <c:pt idx="171">
                  <c:v>44286</c:v>
                </c:pt>
                <c:pt idx="172">
                  <c:v>44287</c:v>
                </c:pt>
                <c:pt idx="173">
                  <c:v>44291</c:v>
                </c:pt>
                <c:pt idx="174">
                  <c:v>44292</c:v>
                </c:pt>
                <c:pt idx="175">
                  <c:v>44293</c:v>
                </c:pt>
                <c:pt idx="176">
                  <c:v>44294</c:v>
                </c:pt>
                <c:pt idx="177">
                  <c:v>44295</c:v>
                </c:pt>
                <c:pt idx="178">
                  <c:v>44298</c:v>
                </c:pt>
                <c:pt idx="179">
                  <c:v>44299</c:v>
                </c:pt>
                <c:pt idx="180">
                  <c:v>44300</c:v>
                </c:pt>
                <c:pt idx="181">
                  <c:v>44301</c:v>
                </c:pt>
                <c:pt idx="182">
                  <c:v>44302</c:v>
                </c:pt>
                <c:pt idx="183">
                  <c:v>44305</c:v>
                </c:pt>
                <c:pt idx="184">
                  <c:v>44306</c:v>
                </c:pt>
                <c:pt idx="185">
                  <c:v>44307</c:v>
                </c:pt>
                <c:pt idx="186">
                  <c:v>44308</c:v>
                </c:pt>
                <c:pt idx="187">
                  <c:v>44309</c:v>
                </c:pt>
                <c:pt idx="188">
                  <c:v>44312</c:v>
                </c:pt>
                <c:pt idx="189">
                  <c:v>44313</c:v>
                </c:pt>
                <c:pt idx="190">
                  <c:v>44314</c:v>
                </c:pt>
                <c:pt idx="191">
                  <c:v>44315</c:v>
                </c:pt>
                <c:pt idx="192">
                  <c:v>44316</c:v>
                </c:pt>
                <c:pt idx="193">
                  <c:v>44319</c:v>
                </c:pt>
                <c:pt idx="194">
                  <c:v>44320</c:v>
                </c:pt>
                <c:pt idx="195">
                  <c:v>44321</c:v>
                </c:pt>
                <c:pt idx="196">
                  <c:v>44322</c:v>
                </c:pt>
                <c:pt idx="197">
                  <c:v>44323</c:v>
                </c:pt>
                <c:pt idx="198">
                  <c:v>44326</c:v>
                </c:pt>
                <c:pt idx="199">
                  <c:v>44327</c:v>
                </c:pt>
                <c:pt idx="200">
                  <c:v>44328</c:v>
                </c:pt>
                <c:pt idx="201">
                  <c:v>44329</c:v>
                </c:pt>
                <c:pt idx="202">
                  <c:v>44330</c:v>
                </c:pt>
                <c:pt idx="203">
                  <c:v>44333</c:v>
                </c:pt>
                <c:pt idx="204">
                  <c:v>44334</c:v>
                </c:pt>
                <c:pt idx="205">
                  <c:v>44335</c:v>
                </c:pt>
                <c:pt idx="206">
                  <c:v>44336</c:v>
                </c:pt>
                <c:pt idx="207">
                  <c:v>44337</c:v>
                </c:pt>
                <c:pt idx="208">
                  <c:v>44340</c:v>
                </c:pt>
                <c:pt idx="209">
                  <c:v>44341</c:v>
                </c:pt>
                <c:pt idx="210">
                  <c:v>44342</c:v>
                </c:pt>
                <c:pt idx="211">
                  <c:v>44343</c:v>
                </c:pt>
                <c:pt idx="212">
                  <c:v>44344</c:v>
                </c:pt>
                <c:pt idx="213">
                  <c:v>44348</c:v>
                </c:pt>
                <c:pt idx="214">
                  <c:v>44349</c:v>
                </c:pt>
                <c:pt idx="215">
                  <c:v>44350</c:v>
                </c:pt>
                <c:pt idx="216">
                  <c:v>44351</c:v>
                </c:pt>
                <c:pt idx="217">
                  <c:v>44354</c:v>
                </c:pt>
                <c:pt idx="218">
                  <c:v>44355</c:v>
                </c:pt>
                <c:pt idx="219">
                  <c:v>44356</c:v>
                </c:pt>
                <c:pt idx="220">
                  <c:v>44357</c:v>
                </c:pt>
                <c:pt idx="221">
                  <c:v>44358</c:v>
                </c:pt>
                <c:pt idx="222">
                  <c:v>44361</c:v>
                </c:pt>
                <c:pt idx="223">
                  <c:v>44362</c:v>
                </c:pt>
                <c:pt idx="224">
                  <c:v>44363</c:v>
                </c:pt>
                <c:pt idx="225">
                  <c:v>44364</c:v>
                </c:pt>
                <c:pt idx="226">
                  <c:v>44365</c:v>
                </c:pt>
                <c:pt idx="227">
                  <c:v>44368</c:v>
                </c:pt>
                <c:pt idx="228">
                  <c:v>44369</c:v>
                </c:pt>
                <c:pt idx="229">
                  <c:v>44370</c:v>
                </c:pt>
                <c:pt idx="230">
                  <c:v>44371</c:v>
                </c:pt>
                <c:pt idx="231">
                  <c:v>44372</c:v>
                </c:pt>
                <c:pt idx="232">
                  <c:v>44375</c:v>
                </c:pt>
                <c:pt idx="233">
                  <c:v>44376</c:v>
                </c:pt>
                <c:pt idx="234">
                  <c:v>44377</c:v>
                </c:pt>
                <c:pt idx="235">
                  <c:v>44378</c:v>
                </c:pt>
                <c:pt idx="236">
                  <c:v>44379</c:v>
                </c:pt>
                <c:pt idx="237">
                  <c:v>44383</c:v>
                </c:pt>
                <c:pt idx="238">
                  <c:v>44384</c:v>
                </c:pt>
                <c:pt idx="239">
                  <c:v>44389</c:v>
                </c:pt>
                <c:pt idx="240">
                  <c:v>44390</c:v>
                </c:pt>
                <c:pt idx="241">
                  <c:v>44391</c:v>
                </c:pt>
                <c:pt idx="242">
                  <c:v>44392</c:v>
                </c:pt>
              </c:numCache>
            </c:numRef>
          </c:cat>
          <c:val>
            <c:numRef>
              <c:f>Sheet8!$E$4:$E$246</c:f>
              <c:numCache>
                <c:formatCode>General</c:formatCode>
                <c:ptCount val="243"/>
                <c:pt idx="0">
                  <c:v>1740.4549999999999</c:v>
                </c:pt>
                <c:pt idx="1">
                  <c:v>1807.3051</c:v>
                </c:pt>
                <c:pt idx="2">
                  <c:v>1812.8009999999999</c:v>
                </c:pt>
                <c:pt idx="3">
                  <c:v>1817.27</c:v>
                </c:pt>
                <c:pt idx="4">
                  <c:v>1794.4480000000001</c:v>
                </c:pt>
                <c:pt idx="5">
                  <c:v>1777.1801</c:v>
                </c:pt>
                <c:pt idx="6">
                  <c:v>1821.8240000000001</c:v>
                </c:pt>
                <c:pt idx="7">
                  <c:v>1830.546</c:v>
                </c:pt>
                <c:pt idx="8">
                  <c:v>1795.511</c:v>
                </c:pt>
                <c:pt idx="9">
                  <c:v>1792.434</c:v>
                </c:pt>
                <c:pt idx="10">
                  <c:v>1767.3408999999999</c:v>
                </c:pt>
                <c:pt idx="11">
                  <c:v>1763.09</c:v>
                </c:pt>
                <c:pt idx="12">
                  <c:v>1745.136</c:v>
                </c:pt>
                <c:pt idx="13">
                  <c:v>1708.2139999999999</c:v>
                </c:pt>
                <c:pt idx="14">
                  <c:v>1706.6369999999999</c:v>
                </c:pt>
                <c:pt idx="15">
                  <c:v>1687.2329999999999</c:v>
                </c:pt>
                <c:pt idx="16">
                  <c:v>1678.144</c:v>
                </c:pt>
                <c:pt idx="17">
                  <c:v>1676.4549999999999</c:v>
                </c:pt>
                <c:pt idx="18">
                  <c:v>1654.8689999999999</c:v>
                </c:pt>
                <c:pt idx="19">
                  <c:v>1635.1429000000001</c:v>
                </c:pt>
                <c:pt idx="20">
                  <c:v>1641.1331</c:v>
                </c:pt>
                <c:pt idx="21">
                  <c:v>1635.886</c:v>
                </c:pt>
                <c:pt idx="22">
                  <c:v>1663.8810000000001</c:v>
                </c:pt>
                <c:pt idx="23">
                  <c:v>1655.4670000000001</c:v>
                </c:pt>
                <c:pt idx="24">
                  <c:v>1636.3929000000001</c:v>
                </c:pt>
                <c:pt idx="25">
                  <c:v>1630.3119999999999</c:v>
                </c:pt>
                <c:pt idx="26">
                  <c:v>1621.385</c:v>
                </c:pt>
                <c:pt idx="27">
                  <c:v>1627.6310000000001</c:v>
                </c:pt>
                <c:pt idx="28">
                  <c:v>1629.2809999999999</c:v>
                </c:pt>
                <c:pt idx="29">
                  <c:v>1607.4490000000001</c:v>
                </c:pt>
                <c:pt idx="30">
                  <c:v>1602.817</c:v>
                </c:pt>
                <c:pt idx="31">
                  <c:v>1620.1869999999999</c:v>
                </c:pt>
                <c:pt idx="32">
                  <c:v>1705.9820999999999</c:v>
                </c:pt>
                <c:pt idx="33">
                  <c:v>1652.933</c:v>
                </c:pt>
                <c:pt idx="34">
                  <c:v>1651.8230000000001</c:v>
                </c:pt>
                <c:pt idx="35">
                  <c:v>1628.42</c:v>
                </c:pt>
                <c:pt idx="36">
                  <c:v>1621.7850000000001</c:v>
                </c:pt>
                <c:pt idx="37">
                  <c:v>1591.491</c:v>
                </c:pt>
                <c:pt idx="38">
                  <c:v>1570.5329999999999</c:v>
                </c:pt>
                <c:pt idx="39">
                  <c:v>1580.972</c:v>
                </c:pt>
                <c:pt idx="40">
                  <c:v>1581.0160000000001</c:v>
                </c:pt>
                <c:pt idx="41">
                  <c:v>1596.0940000000001</c:v>
                </c:pt>
                <c:pt idx="42">
                  <c:v>1691.058</c:v>
                </c:pt>
                <c:pt idx="43">
                  <c:v>1692.809</c:v>
                </c:pt>
                <c:pt idx="44">
                  <c:v>1686.36</c:v>
                </c:pt>
                <c:pt idx="45">
                  <c:v>1684.759</c:v>
                </c:pt>
                <c:pt idx="46">
                  <c:v>1689.6469999999999</c:v>
                </c:pt>
                <c:pt idx="47">
                  <c:v>1672.796</c:v>
                </c:pt>
                <c:pt idx="48">
                  <c:v>1661.7320999999999</c:v>
                </c:pt>
                <c:pt idx="49">
                  <c:v>1650.402</c:v>
                </c:pt>
                <c:pt idx="50">
                  <c:v>1666.33</c:v>
                </c:pt>
                <c:pt idx="51">
                  <c:v>1667.8361</c:v>
                </c:pt>
                <c:pt idx="52">
                  <c:v>1655.1579999999999</c:v>
                </c:pt>
                <c:pt idx="53">
                  <c:v>1781.6790000000001</c:v>
                </c:pt>
                <c:pt idx="54">
                  <c:v>1721.3989999999999</c:v>
                </c:pt>
                <c:pt idx="55">
                  <c:v>1696.491</c:v>
                </c:pt>
                <c:pt idx="56">
                  <c:v>1699.085</c:v>
                </c:pt>
                <c:pt idx="57">
                  <c:v>1682.1289999999999</c:v>
                </c:pt>
                <c:pt idx="58">
                  <c:v>1687.434</c:v>
                </c:pt>
                <c:pt idx="59">
                  <c:v>1693.511</c:v>
                </c:pt>
                <c:pt idx="60">
                  <c:v>1688.155</c:v>
                </c:pt>
                <c:pt idx="61">
                  <c:v>1672.9169999999999</c:v>
                </c:pt>
                <c:pt idx="62">
                  <c:v>1647.9369999999999</c:v>
                </c:pt>
                <c:pt idx="63">
                  <c:v>1724.441</c:v>
                </c:pt>
                <c:pt idx="64">
                  <c:v>1731.394</c:v>
                </c:pt>
                <c:pt idx="65">
                  <c:v>1736.903</c:v>
                </c:pt>
                <c:pt idx="66">
                  <c:v>1718.52</c:v>
                </c:pt>
                <c:pt idx="67">
                  <c:v>1699.4969000000001</c:v>
                </c:pt>
                <c:pt idx="68">
                  <c:v>1686.614</c:v>
                </c:pt>
                <c:pt idx="69">
                  <c:v>1687.7889</c:v>
                </c:pt>
                <c:pt idx="70">
                  <c:v>1690.2158999999999</c:v>
                </c:pt>
                <c:pt idx="71">
                  <c:v>1673.2929999999999</c:v>
                </c:pt>
                <c:pt idx="72">
                  <c:v>1653.0389</c:v>
                </c:pt>
                <c:pt idx="73">
                  <c:v>1647.48</c:v>
                </c:pt>
                <c:pt idx="74">
                  <c:v>1598.798</c:v>
                </c:pt>
                <c:pt idx="75">
                  <c:v>1668.4780000000001</c:v>
                </c:pt>
                <c:pt idx="76">
                  <c:v>1618.498</c:v>
                </c:pt>
                <c:pt idx="77">
                  <c:v>1618.568</c:v>
                </c:pt>
                <c:pt idx="78">
                  <c:v>1616.7158999999999</c:v>
                </c:pt>
                <c:pt idx="79">
                  <c:v>1611.36</c:v>
                </c:pt>
                <c:pt idx="80">
                  <c:v>1613.5260000000001</c:v>
                </c:pt>
                <c:pt idx="81">
                  <c:v>1570.7679000000001</c:v>
                </c:pt>
                <c:pt idx="82">
                  <c:v>1559.098</c:v>
                </c:pt>
                <c:pt idx="83">
                  <c:v>1548.6949</c:v>
                </c:pt>
                <c:pt idx="84">
                  <c:v>1583.7</c:v>
                </c:pt>
                <c:pt idx="85">
                  <c:v>1562.4369999999999</c:v>
                </c:pt>
                <c:pt idx="86">
                  <c:v>1546.924</c:v>
                </c:pt>
                <c:pt idx="87">
                  <c:v>1532.201</c:v>
                </c:pt>
                <c:pt idx="88">
                  <c:v>1523.9449</c:v>
                </c:pt>
                <c:pt idx="89">
                  <c:v>1524.0429999999999</c:v>
                </c:pt>
                <c:pt idx="90">
                  <c:v>1508.3889999999999</c:v>
                </c:pt>
                <c:pt idx="91">
                  <c:v>1484.0360000000001</c:v>
                </c:pt>
                <c:pt idx="92">
                  <c:v>1497.7329999999999</c:v>
                </c:pt>
                <c:pt idx="93">
                  <c:v>1622.9860000000001</c:v>
                </c:pt>
                <c:pt idx="94">
                  <c:v>1559.9091000000001</c:v>
                </c:pt>
                <c:pt idx="95">
                  <c:v>1557.239</c:v>
                </c:pt>
                <c:pt idx="96">
                  <c:v>1542.0609999999999</c:v>
                </c:pt>
                <c:pt idx="97">
                  <c:v>1541.5530000000001</c:v>
                </c:pt>
                <c:pt idx="98">
                  <c:v>1542.5070000000001</c:v>
                </c:pt>
                <c:pt idx="99">
                  <c:v>1528.1130000000001</c:v>
                </c:pt>
                <c:pt idx="100">
                  <c:v>1502.3610000000001</c:v>
                </c:pt>
                <c:pt idx="101">
                  <c:v>1489.1110000000001</c:v>
                </c:pt>
                <c:pt idx="102">
                  <c:v>1491.5319999999999</c:v>
                </c:pt>
                <c:pt idx="103">
                  <c:v>1507.694</c:v>
                </c:pt>
                <c:pt idx="104">
                  <c:v>1620.6130000000001</c:v>
                </c:pt>
                <c:pt idx="105">
                  <c:v>1615.873</c:v>
                </c:pt>
                <c:pt idx="106">
                  <c:v>1603</c:v>
                </c:pt>
                <c:pt idx="107">
                  <c:v>1605.924</c:v>
                </c:pt>
                <c:pt idx="108">
                  <c:v>1609.2889</c:v>
                </c:pt>
                <c:pt idx="109">
                  <c:v>1603.4780000000001</c:v>
                </c:pt>
                <c:pt idx="110">
                  <c:v>1583.308</c:v>
                </c:pt>
                <c:pt idx="111">
                  <c:v>1576.37</c:v>
                </c:pt>
                <c:pt idx="112">
                  <c:v>1606.627</c:v>
                </c:pt>
                <c:pt idx="113">
                  <c:v>1563.3610000000001</c:v>
                </c:pt>
                <c:pt idx="114">
                  <c:v>1600.2570000000001</c:v>
                </c:pt>
                <c:pt idx="115">
                  <c:v>1607.396</c:v>
                </c:pt>
                <c:pt idx="116">
                  <c:v>1576.7560000000001</c:v>
                </c:pt>
                <c:pt idx="117">
                  <c:v>1592.9399000000001</c:v>
                </c:pt>
                <c:pt idx="118">
                  <c:v>1601.9399000000001</c:v>
                </c:pt>
                <c:pt idx="119">
                  <c:v>1592.556</c:v>
                </c:pt>
                <c:pt idx="120">
                  <c:v>1575.875</c:v>
                </c:pt>
                <c:pt idx="121">
                  <c:v>1574.375</c:v>
                </c:pt>
                <c:pt idx="122">
                  <c:v>1630.8969999999999</c:v>
                </c:pt>
                <c:pt idx="123">
                  <c:v>1652.048</c:v>
                </c:pt>
                <c:pt idx="124">
                  <c:v>1638.3311000000001</c:v>
                </c:pt>
                <c:pt idx="125">
                  <c:v>1639.7280000000001</c:v>
                </c:pt>
                <c:pt idx="126">
                  <c:v>1636.1659999999999</c:v>
                </c:pt>
                <c:pt idx="127">
                  <c:v>1641.3920000000001</c:v>
                </c:pt>
                <c:pt idx="128">
                  <c:v>1631.7829999999999</c:v>
                </c:pt>
                <c:pt idx="129">
                  <c:v>1593.973</c:v>
                </c:pt>
                <c:pt idx="130">
                  <c:v>1611.3521000000001</c:v>
                </c:pt>
                <c:pt idx="131">
                  <c:v>1664.5959</c:v>
                </c:pt>
                <c:pt idx="132">
                  <c:v>1654.9188999999999</c:v>
                </c:pt>
                <c:pt idx="133">
                  <c:v>1629.729</c:v>
                </c:pt>
                <c:pt idx="134">
                  <c:v>1620.963</c:v>
                </c:pt>
                <c:pt idx="135">
                  <c:v>1613.9580000000001</c:v>
                </c:pt>
                <c:pt idx="136">
                  <c:v>1619.3570999999999</c:v>
                </c:pt>
                <c:pt idx="137">
                  <c:v>1603.403</c:v>
                </c:pt>
                <c:pt idx="138">
                  <c:v>1576.7439999999999</c:v>
                </c:pt>
                <c:pt idx="139">
                  <c:v>1564.8621000000001</c:v>
                </c:pt>
                <c:pt idx="140">
                  <c:v>1560.0630000000001</c:v>
                </c:pt>
                <c:pt idx="141">
                  <c:v>1595.2791</c:v>
                </c:pt>
                <c:pt idx="142">
                  <c:v>1568.8929000000001</c:v>
                </c:pt>
                <c:pt idx="143">
                  <c:v>1567.702</c:v>
                </c:pt>
                <c:pt idx="144">
                  <c:v>1557.2539999999999</c:v>
                </c:pt>
                <c:pt idx="145">
                  <c:v>1550.1210000000001</c:v>
                </c:pt>
                <c:pt idx="146">
                  <c:v>1480.606</c:v>
                </c:pt>
                <c:pt idx="147">
                  <c:v>1439.646</c:v>
                </c:pt>
                <c:pt idx="148">
                  <c:v>1414.4649999999999</c:v>
                </c:pt>
                <c:pt idx="149">
                  <c:v>1500.6869999999999</c:v>
                </c:pt>
                <c:pt idx="150">
                  <c:v>1462.558</c:v>
                </c:pt>
                <c:pt idx="151">
                  <c:v>1420.2380000000001</c:v>
                </c:pt>
                <c:pt idx="152">
                  <c:v>1382.2530999999999</c:v>
                </c:pt>
                <c:pt idx="153">
                  <c:v>1368.2650000000001</c:v>
                </c:pt>
                <c:pt idx="154">
                  <c:v>1373.951</c:v>
                </c:pt>
                <c:pt idx="155">
                  <c:v>1349.174</c:v>
                </c:pt>
                <c:pt idx="156">
                  <c:v>1310.2728999999999</c:v>
                </c:pt>
                <c:pt idx="157">
                  <c:v>1268.2139999999999</c:v>
                </c:pt>
                <c:pt idx="158">
                  <c:v>1269.979</c:v>
                </c:pt>
                <c:pt idx="159">
                  <c:v>1379.152</c:v>
                </c:pt>
                <c:pt idx="160">
                  <c:v>1361.2739999999999</c:v>
                </c:pt>
                <c:pt idx="161">
                  <c:v>1089.501</c:v>
                </c:pt>
                <c:pt idx="162">
                  <c:v>1063.2889</c:v>
                </c:pt>
                <c:pt idx="163">
                  <c:v>1058.913</c:v>
                </c:pt>
                <c:pt idx="164">
                  <c:v>1054.77</c:v>
                </c:pt>
                <c:pt idx="165">
                  <c:v>1101.2560000000001</c:v>
                </c:pt>
                <c:pt idx="166">
                  <c:v>1031.9079999999999</c:v>
                </c:pt>
                <c:pt idx="167">
                  <c:v>994.029</c:v>
                </c:pt>
                <c:pt idx="168">
                  <c:v>1013.861</c:v>
                </c:pt>
                <c:pt idx="169">
                  <c:v>1019.013</c:v>
                </c:pt>
                <c:pt idx="170">
                  <c:v>1003.516</c:v>
                </c:pt>
                <c:pt idx="171">
                  <c:v>1121.951</c:v>
                </c:pt>
                <c:pt idx="172">
                  <c:v>1045.816</c:v>
                </c:pt>
                <c:pt idx="173">
                  <c:v>1016.158</c:v>
                </c:pt>
                <c:pt idx="174">
                  <c:v>994.36599999999999</c:v>
                </c:pt>
                <c:pt idx="175">
                  <c:v>954.96799999999996</c:v>
                </c:pt>
                <c:pt idx="176">
                  <c:v>924.88</c:v>
                </c:pt>
                <c:pt idx="177">
                  <c:v>923.92899999999997</c:v>
                </c:pt>
                <c:pt idx="178">
                  <c:v>932.52499999999998</c:v>
                </c:pt>
                <c:pt idx="179">
                  <c:v>924.78399999999999</c:v>
                </c:pt>
                <c:pt idx="180">
                  <c:v>921.68499999999995</c:v>
                </c:pt>
                <c:pt idx="181">
                  <c:v>1010.328</c:v>
                </c:pt>
                <c:pt idx="182">
                  <c:v>1015.48</c:v>
                </c:pt>
                <c:pt idx="183">
                  <c:v>1032.722</c:v>
                </c:pt>
                <c:pt idx="184">
                  <c:v>1018.3819999999999</c:v>
                </c:pt>
                <c:pt idx="185">
                  <c:v>1003.443</c:v>
                </c:pt>
                <c:pt idx="186">
                  <c:v>976.59699999999998</c:v>
                </c:pt>
                <c:pt idx="187">
                  <c:v>974.62099999999998</c:v>
                </c:pt>
                <c:pt idx="188">
                  <c:v>982.20600000000002</c:v>
                </c:pt>
                <c:pt idx="189">
                  <c:v>958.87099999999998</c:v>
                </c:pt>
                <c:pt idx="190">
                  <c:v>932.28700000000003</c:v>
                </c:pt>
                <c:pt idx="191">
                  <c:v>903.01499999999999</c:v>
                </c:pt>
                <c:pt idx="192">
                  <c:v>970.71600000000001</c:v>
                </c:pt>
                <c:pt idx="193">
                  <c:v>968.66300000000001</c:v>
                </c:pt>
                <c:pt idx="194">
                  <c:v>945.86</c:v>
                </c:pt>
                <c:pt idx="195">
                  <c:v>946.13400000000001</c:v>
                </c:pt>
                <c:pt idx="196">
                  <c:v>909.27700000000004</c:v>
                </c:pt>
                <c:pt idx="197">
                  <c:v>906.93600000000004</c:v>
                </c:pt>
                <c:pt idx="198">
                  <c:v>911.33699999999999</c:v>
                </c:pt>
                <c:pt idx="199">
                  <c:v>885.779</c:v>
                </c:pt>
                <c:pt idx="200">
                  <c:v>864.25300000000004</c:v>
                </c:pt>
                <c:pt idx="201">
                  <c:v>836.85199999999998</c:v>
                </c:pt>
                <c:pt idx="202">
                  <c:v>843.07799999999997</c:v>
                </c:pt>
                <c:pt idx="203">
                  <c:v>939.90200000000004</c:v>
                </c:pt>
                <c:pt idx="204">
                  <c:v>896.01300000000003</c:v>
                </c:pt>
                <c:pt idx="205">
                  <c:v>860.83299999999997</c:v>
                </c:pt>
                <c:pt idx="206">
                  <c:v>832.97400000000005</c:v>
                </c:pt>
                <c:pt idx="207">
                  <c:v>816.93</c:v>
                </c:pt>
                <c:pt idx="208">
                  <c:v>824.52099999999996</c:v>
                </c:pt>
                <c:pt idx="209">
                  <c:v>800.11800000000005</c:v>
                </c:pt>
                <c:pt idx="210">
                  <c:v>778.91200000000003</c:v>
                </c:pt>
                <c:pt idx="211">
                  <c:v>745.97299999999996</c:v>
                </c:pt>
                <c:pt idx="212">
                  <c:v>776.7</c:v>
                </c:pt>
                <c:pt idx="213">
                  <c:v>817.78899999999999</c:v>
                </c:pt>
                <c:pt idx="214">
                  <c:v>812.08699999999999</c:v>
                </c:pt>
                <c:pt idx="215">
                  <c:v>750.15200000000004</c:v>
                </c:pt>
                <c:pt idx="216">
                  <c:v>740.61099999999999</c:v>
                </c:pt>
                <c:pt idx="217">
                  <c:v>737.59</c:v>
                </c:pt>
                <c:pt idx="218">
                  <c:v>728.51700000000005</c:v>
                </c:pt>
                <c:pt idx="219">
                  <c:v>673.55499999999995</c:v>
                </c:pt>
                <c:pt idx="220">
                  <c:v>633.05499999999995</c:v>
                </c:pt>
                <c:pt idx="221">
                  <c:v>597.05100000000004</c:v>
                </c:pt>
                <c:pt idx="222">
                  <c:v>622.178</c:v>
                </c:pt>
                <c:pt idx="223">
                  <c:v>765.721</c:v>
                </c:pt>
                <c:pt idx="224">
                  <c:v>765.11400000000003</c:v>
                </c:pt>
                <c:pt idx="225">
                  <c:v>728.24599999999998</c:v>
                </c:pt>
                <c:pt idx="226">
                  <c:v>730.15899999999999</c:v>
                </c:pt>
                <c:pt idx="227">
                  <c:v>745.97</c:v>
                </c:pt>
                <c:pt idx="228">
                  <c:v>744.24900000000002</c:v>
                </c:pt>
                <c:pt idx="229">
                  <c:v>733.87699999999995</c:v>
                </c:pt>
                <c:pt idx="230">
                  <c:v>723.94600000000003</c:v>
                </c:pt>
                <c:pt idx="231">
                  <c:v>733.226</c:v>
                </c:pt>
                <c:pt idx="232">
                  <c:v>734.91499999999996</c:v>
                </c:pt>
                <c:pt idx="233">
                  <c:v>711.26700000000005</c:v>
                </c:pt>
                <c:pt idx="234">
                  <c:v>851.92899999999997</c:v>
                </c:pt>
                <c:pt idx="235">
                  <c:v>784.03499999999997</c:v>
                </c:pt>
                <c:pt idx="236">
                  <c:v>757.68200000000002</c:v>
                </c:pt>
                <c:pt idx="237">
                  <c:v>733.88900000000001</c:v>
                </c:pt>
                <c:pt idx="238">
                  <c:v>724.89800000000002</c:v>
                </c:pt>
                <c:pt idx="239">
                  <c:v>718.47400000000005</c:v>
                </c:pt>
                <c:pt idx="240">
                  <c:v>676.8</c:v>
                </c:pt>
                <c:pt idx="241">
                  <c:v>657.54200000000003</c:v>
                </c:pt>
                <c:pt idx="242">
                  <c:v>690.10699999999997</c:v>
                </c:pt>
              </c:numCache>
            </c:numRef>
          </c:val>
          <c:smooth val="0"/>
          <c:extLst>
            <c:ext xmlns:c16="http://schemas.microsoft.com/office/drawing/2014/chart" uri="{C3380CC4-5D6E-409C-BE32-E72D297353CC}">
              <c16:uniqueId val="{00000000-9513-4FA3-ACD6-AC092AC0586A}"/>
            </c:ext>
          </c:extLst>
        </c:ser>
        <c:dLbls>
          <c:showLegendKey val="0"/>
          <c:showVal val="0"/>
          <c:showCatName val="0"/>
          <c:showSerName val="0"/>
          <c:showPercent val="0"/>
          <c:showBubbleSize val="0"/>
        </c:dLbls>
        <c:smooth val="0"/>
        <c:axId val="541429311"/>
        <c:axId val="1498773263"/>
      </c:lineChart>
      <c:dateAx>
        <c:axId val="541429311"/>
        <c:scaling>
          <c:orientation val="minMax"/>
        </c:scaling>
        <c:delete val="0"/>
        <c:axPos val="b"/>
        <c:numFmt formatCode="[$-409]mmm\-yy;@" sourceLinked="0"/>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Frutiger 45 Light" panose="020B0603020202020204" pitchFamily="34" charset="0"/>
                <a:ea typeface="+mn-ea"/>
                <a:cs typeface="+mn-cs"/>
              </a:defRPr>
            </a:pPr>
            <a:endParaRPr lang="en-US"/>
          </a:p>
        </c:txPr>
        <c:crossAx val="1498773263"/>
        <c:crosses val="autoZero"/>
        <c:auto val="1"/>
        <c:lblOffset val="100"/>
        <c:baseTimeUnit val="days"/>
      </c:dateAx>
      <c:valAx>
        <c:axId val="1498773263"/>
        <c:scaling>
          <c:orientation val="minMax"/>
          <c:min val="40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4142931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2164388086027398E-2"/>
          <c:y val="8.1365037947624327E-2"/>
          <c:w val="0.88032283113205223"/>
          <c:h val="0.67356889313320956"/>
        </c:manualLayout>
      </c:layout>
      <c:lineChart>
        <c:grouping val="standard"/>
        <c:varyColors val="0"/>
        <c:ser>
          <c:idx val="0"/>
          <c:order val="0"/>
          <c:tx>
            <c:v>10 yr Treasury yield (left)</c:v>
          </c:tx>
          <c:spPr>
            <a:ln w="28575">
              <a:solidFill>
                <a:schemeClr val="accent3"/>
              </a:solidFill>
              <a:prstDash val="solid"/>
            </a:ln>
          </c:spPr>
          <c:marker>
            <c:symbol val="none"/>
          </c:marker>
          <c:cat>
            <c:numRef>
              <c:f>GDP!$B$136:$B$377</c:f>
              <c:numCache>
                <c:formatCode>m/d/yyyy</c:formatCode>
                <c:ptCount val="242"/>
                <c:pt idx="0">
                  <c:v>23832</c:v>
                </c:pt>
                <c:pt idx="1">
                  <c:v>23923</c:v>
                </c:pt>
                <c:pt idx="2">
                  <c:v>24015</c:v>
                </c:pt>
                <c:pt idx="3">
                  <c:v>24107</c:v>
                </c:pt>
                <c:pt idx="4">
                  <c:v>24197</c:v>
                </c:pt>
                <c:pt idx="5">
                  <c:v>24288</c:v>
                </c:pt>
                <c:pt idx="6">
                  <c:v>24380</c:v>
                </c:pt>
                <c:pt idx="7">
                  <c:v>24472</c:v>
                </c:pt>
                <c:pt idx="8">
                  <c:v>24562</c:v>
                </c:pt>
                <c:pt idx="9">
                  <c:v>24653</c:v>
                </c:pt>
                <c:pt idx="10">
                  <c:v>24745</c:v>
                </c:pt>
                <c:pt idx="11">
                  <c:v>24837</c:v>
                </c:pt>
                <c:pt idx="12">
                  <c:v>24928</c:v>
                </c:pt>
                <c:pt idx="13">
                  <c:v>25019</c:v>
                </c:pt>
                <c:pt idx="14">
                  <c:v>25111</c:v>
                </c:pt>
                <c:pt idx="15">
                  <c:v>25203</c:v>
                </c:pt>
                <c:pt idx="16">
                  <c:v>25293</c:v>
                </c:pt>
                <c:pt idx="17">
                  <c:v>25384</c:v>
                </c:pt>
                <c:pt idx="18">
                  <c:v>25476</c:v>
                </c:pt>
                <c:pt idx="19">
                  <c:v>25568</c:v>
                </c:pt>
                <c:pt idx="20">
                  <c:v>25658</c:v>
                </c:pt>
                <c:pt idx="21">
                  <c:v>25749</c:v>
                </c:pt>
                <c:pt idx="22">
                  <c:v>25841</c:v>
                </c:pt>
                <c:pt idx="23">
                  <c:v>25933</c:v>
                </c:pt>
                <c:pt idx="24">
                  <c:v>26023</c:v>
                </c:pt>
                <c:pt idx="25">
                  <c:v>26114</c:v>
                </c:pt>
                <c:pt idx="26">
                  <c:v>26206</c:v>
                </c:pt>
                <c:pt idx="27">
                  <c:v>26298</c:v>
                </c:pt>
                <c:pt idx="28">
                  <c:v>26389</c:v>
                </c:pt>
                <c:pt idx="29">
                  <c:v>26480</c:v>
                </c:pt>
                <c:pt idx="30">
                  <c:v>26572</c:v>
                </c:pt>
                <c:pt idx="31">
                  <c:v>26664</c:v>
                </c:pt>
                <c:pt idx="32">
                  <c:v>26754</c:v>
                </c:pt>
                <c:pt idx="33">
                  <c:v>26845</c:v>
                </c:pt>
                <c:pt idx="34">
                  <c:v>26937</c:v>
                </c:pt>
                <c:pt idx="35">
                  <c:v>27029</c:v>
                </c:pt>
                <c:pt idx="36">
                  <c:v>27119</c:v>
                </c:pt>
                <c:pt idx="37">
                  <c:v>27210</c:v>
                </c:pt>
                <c:pt idx="38">
                  <c:v>27302</c:v>
                </c:pt>
                <c:pt idx="39">
                  <c:v>27394</c:v>
                </c:pt>
                <c:pt idx="40">
                  <c:v>27484</c:v>
                </c:pt>
                <c:pt idx="41">
                  <c:v>27575</c:v>
                </c:pt>
                <c:pt idx="42">
                  <c:v>27667</c:v>
                </c:pt>
                <c:pt idx="43">
                  <c:v>27759</c:v>
                </c:pt>
                <c:pt idx="44">
                  <c:v>27850</c:v>
                </c:pt>
                <c:pt idx="45">
                  <c:v>27941</c:v>
                </c:pt>
                <c:pt idx="46">
                  <c:v>28033</c:v>
                </c:pt>
                <c:pt idx="47">
                  <c:v>28125</c:v>
                </c:pt>
                <c:pt idx="48">
                  <c:v>28215</c:v>
                </c:pt>
                <c:pt idx="49">
                  <c:v>28306</c:v>
                </c:pt>
                <c:pt idx="50">
                  <c:v>28398</c:v>
                </c:pt>
                <c:pt idx="51">
                  <c:v>28490</c:v>
                </c:pt>
                <c:pt idx="52">
                  <c:v>28580</c:v>
                </c:pt>
                <c:pt idx="53">
                  <c:v>28671</c:v>
                </c:pt>
                <c:pt idx="54">
                  <c:v>28763</c:v>
                </c:pt>
                <c:pt idx="55">
                  <c:v>28855</c:v>
                </c:pt>
                <c:pt idx="56">
                  <c:v>28945</c:v>
                </c:pt>
                <c:pt idx="57">
                  <c:v>29036</c:v>
                </c:pt>
                <c:pt idx="58">
                  <c:v>29128</c:v>
                </c:pt>
                <c:pt idx="59">
                  <c:v>29220</c:v>
                </c:pt>
                <c:pt idx="60">
                  <c:v>29311</c:v>
                </c:pt>
                <c:pt idx="61">
                  <c:v>29402</c:v>
                </c:pt>
                <c:pt idx="62">
                  <c:v>29494</c:v>
                </c:pt>
                <c:pt idx="63">
                  <c:v>29586</c:v>
                </c:pt>
                <c:pt idx="64">
                  <c:v>29676</c:v>
                </c:pt>
                <c:pt idx="65">
                  <c:v>29767</c:v>
                </c:pt>
                <c:pt idx="66">
                  <c:v>29859</c:v>
                </c:pt>
                <c:pt idx="67">
                  <c:v>29951</c:v>
                </c:pt>
                <c:pt idx="68">
                  <c:v>30041</c:v>
                </c:pt>
                <c:pt idx="69">
                  <c:v>30132</c:v>
                </c:pt>
                <c:pt idx="70">
                  <c:v>30224</c:v>
                </c:pt>
                <c:pt idx="71">
                  <c:v>30316</c:v>
                </c:pt>
                <c:pt idx="72">
                  <c:v>30406</c:v>
                </c:pt>
                <c:pt idx="73">
                  <c:v>30497</c:v>
                </c:pt>
                <c:pt idx="74">
                  <c:v>30589</c:v>
                </c:pt>
                <c:pt idx="75">
                  <c:v>30681</c:v>
                </c:pt>
                <c:pt idx="76">
                  <c:v>30772</c:v>
                </c:pt>
                <c:pt idx="77">
                  <c:v>30863</c:v>
                </c:pt>
                <c:pt idx="78">
                  <c:v>30955</c:v>
                </c:pt>
                <c:pt idx="79">
                  <c:v>31047</c:v>
                </c:pt>
                <c:pt idx="80">
                  <c:v>31137</c:v>
                </c:pt>
                <c:pt idx="81">
                  <c:v>31228</c:v>
                </c:pt>
                <c:pt idx="82">
                  <c:v>31320</c:v>
                </c:pt>
                <c:pt idx="83">
                  <c:v>31412</c:v>
                </c:pt>
                <c:pt idx="84">
                  <c:v>31502</c:v>
                </c:pt>
                <c:pt idx="85">
                  <c:v>31593</c:v>
                </c:pt>
                <c:pt idx="86">
                  <c:v>31685</c:v>
                </c:pt>
                <c:pt idx="87">
                  <c:v>31777</c:v>
                </c:pt>
                <c:pt idx="88">
                  <c:v>31867</c:v>
                </c:pt>
                <c:pt idx="89">
                  <c:v>31958</c:v>
                </c:pt>
                <c:pt idx="90">
                  <c:v>32050</c:v>
                </c:pt>
                <c:pt idx="91">
                  <c:v>32142</c:v>
                </c:pt>
                <c:pt idx="92">
                  <c:v>32233</c:v>
                </c:pt>
                <c:pt idx="93">
                  <c:v>32324</c:v>
                </c:pt>
                <c:pt idx="94">
                  <c:v>32416</c:v>
                </c:pt>
                <c:pt idx="95">
                  <c:v>32508</c:v>
                </c:pt>
                <c:pt idx="96">
                  <c:v>32598</c:v>
                </c:pt>
                <c:pt idx="97">
                  <c:v>32689</c:v>
                </c:pt>
                <c:pt idx="98">
                  <c:v>32781</c:v>
                </c:pt>
                <c:pt idx="99">
                  <c:v>32873</c:v>
                </c:pt>
                <c:pt idx="100">
                  <c:v>32963</c:v>
                </c:pt>
                <c:pt idx="101">
                  <c:v>33054</c:v>
                </c:pt>
                <c:pt idx="102">
                  <c:v>33146</c:v>
                </c:pt>
                <c:pt idx="103">
                  <c:v>33238</c:v>
                </c:pt>
                <c:pt idx="104">
                  <c:v>33328</c:v>
                </c:pt>
                <c:pt idx="105">
                  <c:v>33419</c:v>
                </c:pt>
                <c:pt idx="106">
                  <c:v>33511</c:v>
                </c:pt>
                <c:pt idx="107">
                  <c:v>33603</c:v>
                </c:pt>
                <c:pt idx="108">
                  <c:v>33694</c:v>
                </c:pt>
                <c:pt idx="109">
                  <c:v>33785</c:v>
                </c:pt>
                <c:pt idx="110">
                  <c:v>33877</c:v>
                </c:pt>
                <c:pt idx="111">
                  <c:v>33969</c:v>
                </c:pt>
                <c:pt idx="112">
                  <c:v>34059</c:v>
                </c:pt>
                <c:pt idx="113">
                  <c:v>34150</c:v>
                </c:pt>
                <c:pt idx="114">
                  <c:v>34242</c:v>
                </c:pt>
                <c:pt idx="115">
                  <c:v>34334</c:v>
                </c:pt>
                <c:pt idx="116">
                  <c:v>34424</c:v>
                </c:pt>
                <c:pt idx="117">
                  <c:v>34515</c:v>
                </c:pt>
                <c:pt idx="118">
                  <c:v>34607</c:v>
                </c:pt>
                <c:pt idx="119">
                  <c:v>34699</c:v>
                </c:pt>
                <c:pt idx="120">
                  <c:v>34789</c:v>
                </c:pt>
                <c:pt idx="121">
                  <c:v>34880</c:v>
                </c:pt>
                <c:pt idx="122">
                  <c:v>34972</c:v>
                </c:pt>
                <c:pt idx="123">
                  <c:v>35064</c:v>
                </c:pt>
                <c:pt idx="124">
                  <c:v>35155</c:v>
                </c:pt>
                <c:pt idx="125">
                  <c:v>35246</c:v>
                </c:pt>
                <c:pt idx="126">
                  <c:v>35338</c:v>
                </c:pt>
                <c:pt idx="127">
                  <c:v>35430</c:v>
                </c:pt>
                <c:pt idx="128">
                  <c:v>35520</c:v>
                </c:pt>
                <c:pt idx="129">
                  <c:v>35611</c:v>
                </c:pt>
                <c:pt idx="130">
                  <c:v>35703</c:v>
                </c:pt>
                <c:pt idx="131">
                  <c:v>35795</c:v>
                </c:pt>
                <c:pt idx="132">
                  <c:v>35885</c:v>
                </c:pt>
                <c:pt idx="133">
                  <c:v>35976</c:v>
                </c:pt>
                <c:pt idx="134">
                  <c:v>36068</c:v>
                </c:pt>
                <c:pt idx="135">
                  <c:v>36160</c:v>
                </c:pt>
                <c:pt idx="136">
                  <c:v>36250</c:v>
                </c:pt>
                <c:pt idx="137">
                  <c:v>36341</c:v>
                </c:pt>
                <c:pt idx="138">
                  <c:v>36433</c:v>
                </c:pt>
                <c:pt idx="139">
                  <c:v>36525</c:v>
                </c:pt>
                <c:pt idx="140">
                  <c:v>36616</c:v>
                </c:pt>
                <c:pt idx="141">
                  <c:v>36707</c:v>
                </c:pt>
                <c:pt idx="142">
                  <c:v>36799</c:v>
                </c:pt>
                <c:pt idx="143">
                  <c:v>36891</c:v>
                </c:pt>
                <c:pt idx="144">
                  <c:v>36981</c:v>
                </c:pt>
                <c:pt idx="145">
                  <c:v>37072</c:v>
                </c:pt>
                <c:pt idx="146">
                  <c:v>37164</c:v>
                </c:pt>
                <c:pt idx="147">
                  <c:v>37256</c:v>
                </c:pt>
                <c:pt idx="148">
                  <c:v>37346</c:v>
                </c:pt>
                <c:pt idx="149">
                  <c:v>37437</c:v>
                </c:pt>
                <c:pt idx="150">
                  <c:v>37529</c:v>
                </c:pt>
                <c:pt idx="151">
                  <c:v>37621</c:v>
                </c:pt>
                <c:pt idx="152">
                  <c:v>37711</c:v>
                </c:pt>
                <c:pt idx="153">
                  <c:v>37802</c:v>
                </c:pt>
                <c:pt idx="154">
                  <c:v>37894</c:v>
                </c:pt>
                <c:pt idx="155">
                  <c:v>37986</c:v>
                </c:pt>
                <c:pt idx="156">
                  <c:v>38077</c:v>
                </c:pt>
                <c:pt idx="157">
                  <c:v>38168</c:v>
                </c:pt>
                <c:pt idx="158">
                  <c:v>38260</c:v>
                </c:pt>
                <c:pt idx="159">
                  <c:v>38352</c:v>
                </c:pt>
                <c:pt idx="160">
                  <c:v>38442</c:v>
                </c:pt>
                <c:pt idx="161">
                  <c:v>38533</c:v>
                </c:pt>
                <c:pt idx="162">
                  <c:v>38625</c:v>
                </c:pt>
                <c:pt idx="163">
                  <c:v>38717</c:v>
                </c:pt>
                <c:pt idx="164">
                  <c:v>38807</c:v>
                </c:pt>
                <c:pt idx="165">
                  <c:v>38898</c:v>
                </c:pt>
                <c:pt idx="166">
                  <c:v>38990</c:v>
                </c:pt>
                <c:pt idx="167">
                  <c:v>39082</c:v>
                </c:pt>
                <c:pt idx="168">
                  <c:v>39172</c:v>
                </c:pt>
                <c:pt idx="169">
                  <c:v>39263</c:v>
                </c:pt>
                <c:pt idx="170">
                  <c:v>39355</c:v>
                </c:pt>
                <c:pt idx="171">
                  <c:v>39447</c:v>
                </c:pt>
                <c:pt idx="172">
                  <c:v>39538</c:v>
                </c:pt>
                <c:pt idx="173">
                  <c:v>39629</c:v>
                </c:pt>
                <c:pt idx="174">
                  <c:v>39721</c:v>
                </c:pt>
                <c:pt idx="175">
                  <c:v>39813</c:v>
                </c:pt>
                <c:pt idx="176">
                  <c:v>39903</c:v>
                </c:pt>
                <c:pt idx="177">
                  <c:v>39994</c:v>
                </c:pt>
                <c:pt idx="178">
                  <c:v>40086</c:v>
                </c:pt>
                <c:pt idx="179">
                  <c:v>40178</c:v>
                </c:pt>
                <c:pt idx="180">
                  <c:v>40268</c:v>
                </c:pt>
                <c:pt idx="181">
                  <c:v>40359</c:v>
                </c:pt>
                <c:pt idx="182">
                  <c:v>40451</c:v>
                </c:pt>
                <c:pt idx="183">
                  <c:v>40543</c:v>
                </c:pt>
                <c:pt idx="184">
                  <c:v>40633</c:v>
                </c:pt>
                <c:pt idx="185">
                  <c:v>40724</c:v>
                </c:pt>
                <c:pt idx="186">
                  <c:v>40816</c:v>
                </c:pt>
                <c:pt idx="187">
                  <c:v>40908</c:v>
                </c:pt>
                <c:pt idx="188">
                  <c:v>40999</c:v>
                </c:pt>
                <c:pt idx="189">
                  <c:v>41090</c:v>
                </c:pt>
                <c:pt idx="190">
                  <c:v>41182</c:v>
                </c:pt>
                <c:pt idx="191">
                  <c:v>41274</c:v>
                </c:pt>
                <c:pt idx="192">
                  <c:v>41364</c:v>
                </c:pt>
                <c:pt idx="193">
                  <c:v>41455</c:v>
                </c:pt>
                <c:pt idx="194">
                  <c:v>41547</c:v>
                </c:pt>
                <c:pt idx="195">
                  <c:v>41639</c:v>
                </c:pt>
                <c:pt idx="196">
                  <c:v>41729</c:v>
                </c:pt>
                <c:pt idx="197">
                  <c:v>41820</c:v>
                </c:pt>
                <c:pt idx="198">
                  <c:v>41912</c:v>
                </c:pt>
                <c:pt idx="199">
                  <c:v>42004</c:v>
                </c:pt>
                <c:pt idx="200">
                  <c:v>42094</c:v>
                </c:pt>
                <c:pt idx="201">
                  <c:v>42185</c:v>
                </c:pt>
                <c:pt idx="202">
                  <c:v>42277</c:v>
                </c:pt>
                <c:pt idx="203">
                  <c:v>42369</c:v>
                </c:pt>
                <c:pt idx="204">
                  <c:v>42460</c:v>
                </c:pt>
                <c:pt idx="205">
                  <c:v>42551</c:v>
                </c:pt>
                <c:pt idx="206">
                  <c:v>42643</c:v>
                </c:pt>
                <c:pt idx="207">
                  <c:v>42735</c:v>
                </c:pt>
                <c:pt idx="208">
                  <c:v>42825</c:v>
                </c:pt>
                <c:pt idx="209">
                  <c:v>42916</c:v>
                </c:pt>
                <c:pt idx="210">
                  <c:v>43008</c:v>
                </c:pt>
                <c:pt idx="211">
                  <c:v>43100</c:v>
                </c:pt>
                <c:pt idx="212">
                  <c:v>43190</c:v>
                </c:pt>
                <c:pt idx="213">
                  <c:v>43281</c:v>
                </c:pt>
                <c:pt idx="214">
                  <c:v>43373</c:v>
                </c:pt>
                <c:pt idx="215">
                  <c:v>43465</c:v>
                </c:pt>
                <c:pt idx="216">
                  <c:v>43555</c:v>
                </c:pt>
                <c:pt idx="217">
                  <c:v>43646</c:v>
                </c:pt>
                <c:pt idx="218">
                  <c:v>43738</c:v>
                </c:pt>
                <c:pt idx="219">
                  <c:v>43830</c:v>
                </c:pt>
                <c:pt idx="220">
                  <c:v>43921</c:v>
                </c:pt>
                <c:pt idx="221">
                  <c:v>44012</c:v>
                </c:pt>
                <c:pt idx="222">
                  <c:v>44104</c:v>
                </c:pt>
                <c:pt idx="223">
                  <c:v>44196</c:v>
                </c:pt>
                <c:pt idx="224">
                  <c:v>44286</c:v>
                </c:pt>
                <c:pt idx="225">
                  <c:v>44377</c:v>
                </c:pt>
                <c:pt idx="226">
                  <c:v>44469</c:v>
                </c:pt>
                <c:pt idx="227">
                  <c:v>44561</c:v>
                </c:pt>
                <c:pt idx="228">
                  <c:v>44651</c:v>
                </c:pt>
                <c:pt idx="229">
                  <c:v>44742</c:v>
                </c:pt>
                <c:pt idx="230">
                  <c:v>44834</c:v>
                </c:pt>
                <c:pt idx="231">
                  <c:v>44926</c:v>
                </c:pt>
                <c:pt idx="232">
                  <c:v>45016</c:v>
                </c:pt>
                <c:pt idx="233">
                  <c:v>45107</c:v>
                </c:pt>
                <c:pt idx="234">
                  <c:v>45199</c:v>
                </c:pt>
                <c:pt idx="235">
                  <c:v>45291</c:v>
                </c:pt>
                <c:pt idx="236">
                  <c:v>45382</c:v>
                </c:pt>
                <c:pt idx="237">
                  <c:v>45473</c:v>
                </c:pt>
                <c:pt idx="238">
                  <c:v>45565</c:v>
                </c:pt>
                <c:pt idx="239">
                  <c:v>45657</c:v>
                </c:pt>
                <c:pt idx="240">
                  <c:v>45747</c:v>
                </c:pt>
                <c:pt idx="241">
                  <c:v>45838</c:v>
                </c:pt>
              </c:numCache>
            </c:numRef>
          </c:cat>
          <c:val>
            <c:numRef>
              <c:f>GDP!$L$136:$L$377</c:f>
              <c:numCache>
                <c:formatCode>0.0%</c:formatCode>
                <c:ptCount val="242"/>
                <c:pt idx="0">
                  <c:v>4.2104353999999997E-2</c:v>
                </c:pt>
                <c:pt idx="1">
                  <c:v>4.213182E-2</c:v>
                </c:pt>
                <c:pt idx="2">
                  <c:v>4.2895459999999996E-2</c:v>
                </c:pt>
                <c:pt idx="3">
                  <c:v>4.616957E-2</c:v>
                </c:pt>
                <c:pt idx="4">
                  <c:v>4.8734780000000005E-2</c:v>
                </c:pt>
                <c:pt idx="5">
                  <c:v>4.8145465999999998E-2</c:v>
                </c:pt>
                <c:pt idx="6">
                  <c:v>5.1845445999999996E-2</c:v>
                </c:pt>
                <c:pt idx="7">
                  <c:v>4.8349995999999999E-2</c:v>
                </c:pt>
                <c:pt idx="8">
                  <c:v>4.5399995000000005E-2</c:v>
                </c:pt>
                <c:pt idx="9">
                  <c:v>5.0227275000000002E-2</c:v>
                </c:pt>
                <c:pt idx="10">
                  <c:v>5.2995239999999999E-2</c:v>
                </c:pt>
                <c:pt idx="11">
                  <c:v>5.6985710000000002E-2</c:v>
                </c:pt>
                <c:pt idx="12">
                  <c:v>5.7399993000000003E-2</c:v>
                </c:pt>
                <c:pt idx="13">
                  <c:v>5.7180000000000002E-2</c:v>
                </c:pt>
                <c:pt idx="14">
                  <c:v>5.4580956E-2</c:v>
                </c:pt>
                <c:pt idx="15">
                  <c:v>6.0427260000000003E-2</c:v>
                </c:pt>
                <c:pt idx="16">
                  <c:v>6.296191000000001E-2</c:v>
                </c:pt>
                <c:pt idx="17">
                  <c:v>6.5742855000000003E-2</c:v>
                </c:pt>
                <c:pt idx="18">
                  <c:v>7.1445445999999996E-2</c:v>
                </c:pt>
                <c:pt idx="19">
                  <c:v>7.6643485999999997E-2</c:v>
                </c:pt>
                <c:pt idx="20">
                  <c:v>7.0686360000000004E-2</c:v>
                </c:pt>
                <c:pt idx="21">
                  <c:v>7.8418183000000002E-2</c:v>
                </c:pt>
                <c:pt idx="22">
                  <c:v>7.3931812999999999E-2</c:v>
                </c:pt>
                <c:pt idx="23">
                  <c:v>6.3973912999999993E-2</c:v>
                </c:pt>
                <c:pt idx="24">
                  <c:v>5.7034793E-2</c:v>
                </c:pt>
                <c:pt idx="25">
                  <c:v>6.5222730000000007E-2</c:v>
                </c:pt>
                <c:pt idx="26">
                  <c:v>6.1386355999999996E-2</c:v>
                </c:pt>
                <c:pt idx="27">
                  <c:v>5.9282612999999998E-2</c:v>
                </c:pt>
                <c:pt idx="28">
                  <c:v>6.0708700000000004E-2</c:v>
                </c:pt>
                <c:pt idx="29">
                  <c:v>6.1068176999999994E-2</c:v>
                </c:pt>
                <c:pt idx="30">
                  <c:v>6.5438094000000002E-2</c:v>
                </c:pt>
                <c:pt idx="31">
                  <c:v>6.3604759999999996E-2</c:v>
                </c:pt>
                <c:pt idx="32">
                  <c:v>6.7090910000000004E-2</c:v>
                </c:pt>
                <c:pt idx="33">
                  <c:v>6.8999996000000008E-2</c:v>
                </c:pt>
                <c:pt idx="34">
                  <c:v>7.0985003000000005E-2</c:v>
                </c:pt>
                <c:pt idx="35">
                  <c:v>6.7471423000000003E-2</c:v>
                </c:pt>
                <c:pt idx="36">
                  <c:v>7.2090482999999997E-2</c:v>
                </c:pt>
                <c:pt idx="37">
                  <c:v>7.5354995999999994E-2</c:v>
                </c:pt>
                <c:pt idx="38">
                  <c:v>8.0409539999999988E-2</c:v>
                </c:pt>
                <c:pt idx="39">
                  <c:v>7.4336349999999995E-2</c:v>
                </c:pt>
                <c:pt idx="40">
                  <c:v>7.7447619999999995E-2</c:v>
                </c:pt>
                <c:pt idx="41">
                  <c:v>7.8609533000000009E-2</c:v>
                </c:pt>
                <c:pt idx="42">
                  <c:v>8.4172734999999999E-2</c:v>
                </c:pt>
                <c:pt idx="43">
                  <c:v>7.9891304999999996E-2</c:v>
                </c:pt>
                <c:pt idx="44">
                  <c:v>7.7343479999999992E-2</c:v>
                </c:pt>
                <c:pt idx="45">
                  <c:v>7.8613643999999996E-2</c:v>
                </c:pt>
                <c:pt idx="46">
                  <c:v>7.5968183999999994E-2</c:v>
                </c:pt>
                <c:pt idx="47">
                  <c:v>6.8678255000000007E-2</c:v>
                </c:pt>
                <c:pt idx="48">
                  <c:v>7.4600004999999997E-2</c:v>
                </c:pt>
                <c:pt idx="49">
                  <c:v>7.2754545000000004E-2</c:v>
                </c:pt>
                <c:pt idx="50">
                  <c:v>7.3390913000000002E-2</c:v>
                </c:pt>
                <c:pt idx="51">
                  <c:v>7.6881820000000003E-2</c:v>
                </c:pt>
                <c:pt idx="52">
                  <c:v>8.034782E-2</c:v>
                </c:pt>
                <c:pt idx="53">
                  <c:v>8.4622740000000002E-2</c:v>
                </c:pt>
                <c:pt idx="54">
                  <c:v>8.4147619999999992E-2</c:v>
                </c:pt>
                <c:pt idx="55">
                  <c:v>9.0114280000000005E-2</c:v>
                </c:pt>
                <c:pt idx="56">
                  <c:v>9.1172710000000004E-2</c:v>
                </c:pt>
                <c:pt idx="57">
                  <c:v>8.9138099999999998E-2</c:v>
                </c:pt>
                <c:pt idx="58">
                  <c:v>9.3299999999999994E-2</c:v>
                </c:pt>
                <c:pt idx="59">
                  <c:v>0.10389048000000001</c:v>
                </c:pt>
                <c:pt idx="60">
                  <c:v>0.12749047999999999</c:v>
                </c:pt>
                <c:pt idx="61">
                  <c:v>9.7780950000000005E-2</c:v>
                </c:pt>
                <c:pt idx="62">
                  <c:v>0.11510455</c:v>
                </c:pt>
                <c:pt idx="63">
                  <c:v>0.12825653000000001</c:v>
                </c:pt>
                <c:pt idx="64">
                  <c:v>0.1311591</c:v>
                </c:pt>
                <c:pt idx="65">
                  <c:v>0.13472271999999999</c:v>
                </c:pt>
                <c:pt idx="66">
                  <c:v>0.15332273000000002</c:v>
                </c:pt>
                <c:pt idx="67">
                  <c:v>0.13736958499999999</c:v>
                </c:pt>
                <c:pt idx="68">
                  <c:v>0.13861304999999999</c:v>
                </c:pt>
                <c:pt idx="69">
                  <c:v>0.14299545</c:v>
                </c:pt>
                <c:pt idx="70">
                  <c:v>0.12345001</c:v>
                </c:pt>
                <c:pt idx="71">
                  <c:v>0.10536958</c:v>
                </c:pt>
                <c:pt idx="72">
                  <c:v>0.10506520999999999</c:v>
                </c:pt>
                <c:pt idx="73">
                  <c:v>0.10848637</c:v>
                </c:pt>
                <c:pt idx="74">
                  <c:v>0.11670000999999999</c:v>
                </c:pt>
                <c:pt idx="75">
                  <c:v>0.11827726999999999</c:v>
                </c:pt>
                <c:pt idx="76">
                  <c:v>0.12319091</c:v>
                </c:pt>
                <c:pt idx="77">
                  <c:v>0.13562858</c:v>
                </c:pt>
                <c:pt idx="78">
                  <c:v>0.12536000999999999</c:v>
                </c:pt>
                <c:pt idx="79">
                  <c:v>0.11490474000000001</c:v>
                </c:pt>
                <c:pt idx="80">
                  <c:v>0.11855238999999999</c:v>
                </c:pt>
                <c:pt idx="81">
                  <c:v>0.10156000000000001</c:v>
                </c:pt>
                <c:pt idx="82">
                  <c:v>0.10361428</c:v>
                </c:pt>
                <c:pt idx="83">
                  <c:v>9.2504539999999996E-2</c:v>
                </c:pt>
                <c:pt idx="84">
                  <c:v>7.7647623999999998E-2</c:v>
                </c:pt>
                <c:pt idx="85">
                  <c:v>7.7809514999999996E-2</c:v>
                </c:pt>
                <c:pt idx="86">
                  <c:v>7.3809084999999997E-2</c:v>
                </c:pt>
                <c:pt idx="87">
                  <c:v>7.1086954999999993E-2</c:v>
                </c:pt>
                <c:pt idx="88">
                  <c:v>7.2231820000000002E-2</c:v>
                </c:pt>
                <c:pt idx="89">
                  <c:v>8.4286375000000011E-2</c:v>
                </c:pt>
                <c:pt idx="90">
                  <c:v>9.3904559999999998E-2</c:v>
                </c:pt>
                <c:pt idx="91">
                  <c:v>9.0265219999999993E-2</c:v>
                </c:pt>
                <c:pt idx="92">
                  <c:v>8.4091310000000002E-2</c:v>
                </c:pt>
                <c:pt idx="93">
                  <c:v>8.9077280000000009E-2</c:v>
                </c:pt>
                <c:pt idx="94">
                  <c:v>8.9604549999999991E-2</c:v>
                </c:pt>
                <c:pt idx="95">
                  <c:v>9.0890909999999991E-2</c:v>
                </c:pt>
                <c:pt idx="96">
                  <c:v>9.3439150000000012E-2</c:v>
                </c:pt>
                <c:pt idx="97">
                  <c:v>8.2622719999999997E-2</c:v>
                </c:pt>
                <c:pt idx="98">
                  <c:v>8.1766649999999996E-2</c:v>
                </c:pt>
                <c:pt idx="99">
                  <c:v>7.8238089999999996E-2</c:v>
                </c:pt>
                <c:pt idx="100">
                  <c:v>8.5754560000000007E-2</c:v>
                </c:pt>
                <c:pt idx="101">
                  <c:v>8.4685700000000003E-2</c:v>
                </c:pt>
                <c:pt idx="102">
                  <c:v>8.8729989999999995E-2</c:v>
                </c:pt>
                <c:pt idx="103">
                  <c:v>8.0661919999999998E-2</c:v>
                </c:pt>
                <c:pt idx="104">
                  <c:v>8.0928570000000005E-2</c:v>
                </c:pt>
                <c:pt idx="105">
                  <c:v>8.2845010000000011E-2</c:v>
                </c:pt>
                <c:pt idx="106">
                  <c:v>7.6752376999999997E-2</c:v>
                </c:pt>
                <c:pt idx="107">
                  <c:v>7.1018176000000002E-2</c:v>
                </c:pt>
                <c:pt idx="108">
                  <c:v>7.5459090000000006E-2</c:v>
                </c:pt>
                <c:pt idx="109">
                  <c:v>7.2090898E-2</c:v>
                </c:pt>
                <c:pt idx="110">
                  <c:v>6.4027294999999998E-2</c:v>
                </c:pt>
                <c:pt idx="111">
                  <c:v>6.7452170000000006E-2</c:v>
                </c:pt>
                <c:pt idx="112">
                  <c:v>5.9634790000000007E-2</c:v>
                </c:pt>
                <c:pt idx="113">
                  <c:v>5.9390910000000005E-2</c:v>
                </c:pt>
                <c:pt idx="114">
                  <c:v>5.3559080000000002E-2</c:v>
                </c:pt>
                <c:pt idx="115">
                  <c:v>5.7443476E-2</c:v>
                </c:pt>
                <c:pt idx="116">
                  <c:v>6.4773917E-2</c:v>
                </c:pt>
                <c:pt idx="117">
                  <c:v>7.0954547000000007E-2</c:v>
                </c:pt>
                <c:pt idx="118">
                  <c:v>7.4422727000000008E-2</c:v>
                </c:pt>
                <c:pt idx="119">
                  <c:v>7.8140910000000008E-2</c:v>
                </c:pt>
                <c:pt idx="120">
                  <c:v>7.2021727999999993E-2</c:v>
                </c:pt>
                <c:pt idx="121">
                  <c:v>6.164091E-2</c:v>
                </c:pt>
                <c:pt idx="122">
                  <c:v>6.1976190000000007E-2</c:v>
                </c:pt>
                <c:pt idx="123">
                  <c:v>5.7090473000000003E-2</c:v>
                </c:pt>
                <c:pt idx="124">
                  <c:v>6.2642860000000009E-2</c:v>
                </c:pt>
                <c:pt idx="125">
                  <c:v>6.9095000000000004E-2</c:v>
                </c:pt>
                <c:pt idx="126">
                  <c:v>6.8304763000000004E-2</c:v>
                </c:pt>
                <c:pt idx="127">
                  <c:v>6.2959080000000001E-2</c:v>
                </c:pt>
                <c:pt idx="128">
                  <c:v>6.7014290000000004E-2</c:v>
                </c:pt>
                <c:pt idx="129">
                  <c:v>6.4900001999999998E-2</c:v>
                </c:pt>
                <c:pt idx="130">
                  <c:v>6.2090907000000001E-2</c:v>
                </c:pt>
                <c:pt idx="131">
                  <c:v>5.7999996999999998E-2</c:v>
                </c:pt>
                <c:pt idx="132">
                  <c:v>5.6427273999999999E-2</c:v>
                </c:pt>
                <c:pt idx="133">
                  <c:v>5.4950004000000004E-2</c:v>
                </c:pt>
                <c:pt idx="134">
                  <c:v>4.8031819999999996E-2</c:v>
                </c:pt>
                <c:pt idx="135">
                  <c:v>4.6521735000000002E-2</c:v>
                </c:pt>
                <c:pt idx="136">
                  <c:v>5.2265214999999997E-2</c:v>
                </c:pt>
                <c:pt idx="137">
                  <c:v>5.8968170000000007E-2</c:v>
                </c:pt>
                <c:pt idx="138">
                  <c:v>5.9113635999999997E-2</c:v>
                </c:pt>
                <c:pt idx="139">
                  <c:v>6.2752179999999991E-2</c:v>
                </c:pt>
                <c:pt idx="140">
                  <c:v>6.2547827E-2</c:v>
                </c:pt>
                <c:pt idx="141">
                  <c:v>6.0918183000000001E-2</c:v>
                </c:pt>
                <c:pt idx="142">
                  <c:v>5.7919044000000003E-2</c:v>
                </c:pt>
                <c:pt idx="143">
                  <c:v>5.2219049999999996E-2</c:v>
                </c:pt>
                <c:pt idx="144">
                  <c:v>4.8818172999999999E-2</c:v>
                </c:pt>
                <c:pt idx="145">
                  <c:v>5.2609519999999993E-2</c:v>
                </c:pt>
                <c:pt idx="146">
                  <c:v>4.7664999999999999E-2</c:v>
                </c:pt>
                <c:pt idx="147">
                  <c:v>5.05619E-2</c:v>
                </c:pt>
                <c:pt idx="148">
                  <c:v>5.2819047000000001E-2</c:v>
                </c:pt>
                <c:pt idx="149">
                  <c:v>4.8940000000000004E-2</c:v>
                </c:pt>
                <c:pt idx="150">
                  <c:v>3.8714287E-2</c:v>
                </c:pt>
                <c:pt idx="151">
                  <c:v>4.0172730000000004E-2</c:v>
                </c:pt>
                <c:pt idx="152">
                  <c:v>3.7966669000000001E-2</c:v>
                </c:pt>
                <c:pt idx="153">
                  <c:v>3.3233337000000002E-2</c:v>
                </c:pt>
                <c:pt idx="154">
                  <c:v>4.2713636999999999E-2</c:v>
                </c:pt>
                <c:pt idx="155">
                  <c:v>4.2569556000000001E-2</c:v>
                </c:pt>
                <c:pt idx="156">
                  <c:v>3.8152169999999999E-2</c:v>
                </c:pt>
                <c:pt idx="157">
                  <c:v>4.7263640000000003E-2</c:v>
                </c:pt>
                <c:pt idx="158">
                  <c:v>4.1227273999999994E-2</c:v>
                </c:pt>
                <c:pt idx="159">
                  <c:v>4.2226090000000001E-2</c:v>
                </c:pt>
                <c:pt idx="160">
                  <c:v>4.4956517000000001E-2</c:v>
                </c:pt>
                <c:pt idx="161">
                  <c:v>3.9949992000000004E-2</c:v>
                </c:pt>
                <c:pt idx="162">
                  <c:v>4.1868185999999995E-2</c:v>
                </c:pt>
                <c:pt idx="163">
                  <c:v>4.461818E-2</c:v>
                </c:pt>
                <c:pt idx="164">
                  <c:v>4.7217380000000003E-2</c:v>
                </c:pt>
                <c:pt idx="165">
                  <c:v>5.1009088000000001E-2</c:v>
                </c:pt>
                <c:pt idx="166">
                  <c:v>4.7147626999999998E-2</c:v>
                </c:pt>
                <c:pt idx="167">
                  <c:v>4.5595236000000004E-2</c:v>
                </c:pt>
                <c:pt idx="168">
                  <c:v>4.5609092999999996E-2</c:v>
                </c:pt>
                <c:pt idx="169">
                  <c:v>5.1038094000000006E-2</c:v>
                </c:pt>
                <c:pt idx="170">
                  <c:v>4.5155000000000001E-2</c:v>
                </c:pt>
                <c:pt idx="171">
                  <c:v>4.0961904999999993E-2</c:v>
                </c:pt>
                <c:pt idx="172">
                  <c:v>3.4919056999999996E-2</c:v>
                </c:pt>
                <c:pt idx="173">
                  <c:v>4.0809525999999999E-2</c:v>
                </c:pt>
                <c:pt idx="174">
                  <c:v>3.6822731000000004E-2</c:v>
                </c:pt>
                <c:pt idx="175">
                  <c:v>2.3760872000000002E-2</c:v>
                </c:pt>
                <c:pt idx="176">
                  <c:v>2.7990910000000001E-2</c:v>
                </c:pt>
                <c:pt idx="177">
                  <c:v>3.7018181999999997E-2</c:v>
                </c:pt>
                <c:pt idx="178">
                  <c:v>3.39E-2</c:v>
                </c:pt>
                <c:pt idx="179">
                  <c:v>3.5882611000000002E-2</c:v>
                </c:pt>
                <c:pt idx="180">
                  <c:v>3.7208700000000004E-2</c:v>
                </c:pt>
                <c:pt idx="181">
                  <c:v>3.1949999999999999E-2</c:v>
                </c:pt>
                <c:pt idx="182">
                  <c:v>2.6363728000000003E-2</c:v>
                </c:pt>
                <c:pt idx="183">
                  <c:v>3.2891176000000001E-2</c:v>
                </c:pt>
                <c:pt idx="184">
                  <c:v>3.4081041999999999E-2</c:v>
                </c:pt>
                <c:pt idx="185">
                  <c:v>2.9900000000000003E-2</c:v>
                </c:pt>
                <c:pt idx="186">
                  <c:v>1.9699999999999999E-2</c:v>
                </c:pt>
                <c:pt idx="187">
                  <c:v>1.9699999999999999E-2</c:v>
                </c:pt>
                <c:pt idx="188">
                  <c:v>2.1600000000000001E-2</c:v>
                </c:pt>
                <c:pt idx="189">
                  <c:v>1.6098334999999998E-2</c:v>
                </c:pt>
                <c:pt idx="190">
                  <c:v>1.7016500234603878E-2</c:v>
                </c:pt>
                <c:pt idx="191">
                  <c:v>1.711285710334778E-2</c:v>
                </c:pt>
                <c:pt idx="192">
                  <c:v>1.9435240030288702E-2</c:v>
                </c:pt>
                <c:pt idx="193">
                  <c:v>2.294399976730347E-2</c:v>
                </c:pt>
                <c:pt idx="194">
                  <c:v>2.8035714626312259E-2</c:v>
                </c:pt>
                <c:pt idx="195">
                  <c:v>2.8971817493438721E-2</c:v>
                </c:pt>
                <c:pt idx="196">
                  <c:v>2.7493076923076915E-2</c:v>
                </c:pt>
                <c:pt idx="197">
                  <c:v>2.5997923076923075E-2</c:v>
                </c:pt>
                <c:pt idx="198">
                  <c:v>2.4823076923076927E-2</c:v>
                </c:pt>
                <c:pt idx="199">
                  <c:v>2.2618153846153847E-2</c:v>
                </c:pt>
                <c:pt idx="200">
                  <c:v>1.9760538461538458E-2</c:v>
                </c:pt>
                <c:pt idx="201">
                  <c:v>2.1403153846153846E-2</c:v>
                </c:pt>
                <c:pt idx="202">
                  <c:v>2.2119E-2</c:v>
                </c:pt>
                <c:pt idx="203">
                  <c:v>2.173676923076923E-2</c:v>
                </c:pt>
                <c:pt idx="204">
                  <c:v>1.9318999999999996E-2</c:v>
                </c:pt>
                <c:pt idx="205">
                  <c:v>1.741307692307692E-2</c:v>
                </c:pt>
                <c:pt idx="206">
                  <c:v>1.5708153846153847E-2</c:v>
                </c:pt>
                <c:pt idx="207">
                  <c:v>2.1661076923076922E-2</c:v>
                </c:pt>
                <c:pt idx="208">
                  <c:v>2.4398461538461539E-2</c:v>
                </c:pt>
                <c:pt idx="209">
                  <c:v>2.2507923076923075E-2</c:v>
                </c:pt>
                <c:pt idx="210">
                  <c:v>2.2351307692307695E-2</c:v>
                </c:pt>
                <c:pt idx="211">
                  <c:v>2.3704538461538461E-2</c:v>
                </c:pt>
                <c:pt idx="212">
                  <c:v>2.7638307692307695E-2</c:v>
                </c:pt>
                <c:pt idx="213">
                  <c:v>2.9190307692307696E-2</c:v>
                </c:pt>
                <c:pt idx="214">
                  <c:v>2.9159615384615388E-2</c:v>
                </c:pt>
                <c:pt idx="215">
                  <c:v>3.0298692307692311E-2</c:v>
                </c:pt>
                <c:pt idx="216">
                  <c:v>2.6427923076923078E-2</c:v>
                </c:pt>
                <c:pt idx="217">
                  <c:v>2.3205076923076925E-2</c:v>
                </c:pt>
                <c:pt idx="218">
                  <c:v>1.7933615384615385E-2</c:v>
                </c:pt>
                <c:pt idx="219">
                  <c:v>1.7912538461538462E-2</c:v>
                </c:pt>
                <c:pt idx="220">
                  <c:v>1.3577384615384616E-2</c:v>
                </c:pt>
                <c:pt idx="221">
                  <c:v>6.7225384615384621E-3</c:v>
                </c:pt>
                <c:pt idx="222">
                  <c:v>6.4709230769230764E-3</c:v>
                </c:pt>
                <c:pt idx="223">
                  <c:v>8.4956923076923083E-3</c:v>
                </c:pt>
                <c:pt idx="224">
                  <c:v>1.3049076923076924E-2</c:v>
                </c:pt>
                <c:pt idx="225">
                  <c:v>1.5794076923076925E-2</c:v>
                </c:pt>
              </c:numCache>
            </c:numRef>
          </c:val>
          <c:smooth val="0"/>
          <c:extLst>
            <c:ext xmlns:c16="http://schemas.microsoft.com/office/drawing/2014/chart" uri="{C3380CC4-5D6E-409C-BE32-E72D297353CC}">
              <c16:uniqueId val="{00000000-91F0-4658-AB86-13D576C06C87}"/>
            </c:ext>
          </c:extLst>
        </c:ser>
        <c:dLbls>
          <c:showLegendKey val="0"/>
          <c:showVal val="0"/>
          <c:showCatName val="0"/>
          <c:showSerName val="0"/>
          <c:showPercent val="0"/>
          <c:showBubbleSize val="0"/>
        </c:dLbls>
        <c:marker val="1"/>
        <c:smooth val="0"/>
        <c:axId val="897219200"/>
        <c:axId val="899678592"/>
      </c:lineChart>
      <c:lineChart>
        <c:grouping val="standard"/>
        <c:varyColors val="0"/>
        <c:ser>
          <c:idx val="2"/>
          <c:order val="1"/>
          <c:tx>
            <c:strRef>
              <c:f>GDP!$AD$64</c:f>
              <c:strCache>
                <c:ptCount val="1"/>
                <c:pt idx="0">
                  <c:v>Nominal GDP growth - 10yr trailing (right)</c:v>
                </c:pt>
              </c:strCache>
            </c:strRef>
          </c:tx>
          <c:spPr>
            <a:ln w="28575">
              <a:solidFill>
                <a:srgbClr val="CFBD9B"/>
              </a:solidFill>
              <a:prstDash val="solid"/>
            </a:ln>
          </c:spPr>
          <c:marker>
            <c:symbol val="none"/>
          </c:marker>
          <c:cat>
            <c:numRef>
              <c:f>GDP!$B$136:$B$377</c:f>
              <c:numCache>
                <c:formatCode>m/d/yyyy</c:formatCode>
                <c:ptCount val="242"/>
                <c:pt idx="0">
                  <c:v>23832</c:v>
                </c:pt>
                <c:pt idx="1">
                  <c:v>23923</c:v>
                </c:pt>
                <c:pt idx="2">
                  <c:v>24015</c:v>
                </c:pt>
                <c:pt idx="3">
                  <c:v>24107</c:v>
                </c:pt>
                <c:pt idx="4">
                  <c:v>24197</c:v>
                </c:pt>
                <c:pt idx="5">
                  <c:v>24288</c:v>
                </c:pt>
                <c:pt idx="6">
                  <c:v>24380</c:v>
                </c:pt>
                <c:pt idx="7">
                  <c:v>24472</c:v>
                </c:pt>
                <c:pt idx="8">
                  <c:v>24562</c:v>
                </c:pt>
                <c:pt idx="9">
                  <c:v>24653</c:v>
                </c:pt>
                <c:pt idx="10">
                  <c:v>24745</c:v>
                </c:pt>
                <c:pt idx="11">
                  <c:v>24837</c:v>
                </c:pt>
                <c:pt idx="12">
                  <c:v>24928</c:v>
                </c:pt>
                <c:pt idx="13">
                  <c:v>25019</c:v>
                </c:pt>
                <c:pt idx="14">
                  <c:v>25111</c:v>
                </c:pt>
                <c:pt idx="15">
                  <c:v>25203</c:v>
                </c:pt>
                <c:pt idx="16">
                  <c:v>25293</c:v>
                </c:pt>
                <c:pt idx="17">
                  <c:v>25384</c:v>
                </c:pt>
                <c:pt idx="18">
                  <c:v>25476</c:v>
                </c:pt>
                <c:pt idx="19">
                  <c:v>25568</c:v>
                </c:pt>
                <c:pt idx="20">
                  <c:v>25658</c:v>
                </c:pt>
                <c:pt idx="21">
                  <c:v>25749</c:v>
                </c:pt>
                <c:pt idx="22">
                  <c:v>25841</c:v>
                </c:pt>
                <c:pt idx="23">
                  <c:v>25933</c:v>
                </c:pt>
                <c:pt idx="24">
                  <c:v>26023</c:v>
                </c:pt>
                <c:pt idx="25">
                  <c:v>26114</c:v>
                </c:pt>
                <c:pt idx="26">
                  <c:v>26206</c:v>
                </c:pt>
                <c:pt idx="27">
                  <c:v>26298</c:v>
                </c:pt>
                <c:pt idx="28">
                  <c:v>26389</c:v>
                </c:pt>
                <c:pt idx="29">
                  <c:v>26480</c:v>
                </c:pt>
                <c:pt idx="30">
                  <c:v>26572</c:v>
                </c:pt>
                <c:pt idx="31">
                  <c:v>26664</c:v>
                </c:pt>
                <c:pt idx="32">
                  <c:v>26754</c:v>
                </c:pt>
                <c:pt idx="33">
                  <c:v>26845</c:v>
                </c:pt>
                <c:pt idx="34">
                  <c:v>26937</c:v>
                </c:pt>
                <c:pt idx="35">
                  <c:v>27029</c:v>
                </c:pt>
                <c:pt idx="36">
                  <c:v>27119</c:v>
                </c:pt>
                <c:pt idx="37">
                  <c:v>27210</c:v>
                </c:pt>
                <c:pt idx="38">
                  <c:v>27302</c:v>
                </c:pt>
                <c:pt idx="39">
                  <c:v>27394</c:v>
                </c:pt>
                <c:pt idx="40">
                  <c:v>27484</c:v>
                </c:pt>
                <c:pt idx="41">
                  <c:v>27575</c:v>
                </c:pt>
                <c:pt idx="42">
                  <c:v>27667</c:v>
                </c:pt>
                <c:pt idx="43">
                  <c:v>27759</c:v>
                </c:pt>
                <c:pt idx="44">
                  <c:v>27850</c:v>
                </c:pt>
                <c:pt idx="45">
                  <c:v>27941</c:v>
                </c:pt>
                <c:pt idx="46">
                  <c:v>28033</c:v>
                </c:pt>
                <c:pt idx="47">
                  <c:v>28125</c:v>
                </c:pt>
                <c:pt idx="48">
                  <c:v>28215</c:v>
                </c:pt>
                <c:pt idx="49">
                  <c:v>28306</c:v>
                </c:pt>
                <c:pt idx="50">
                  <c:v>28398</c:v>
                </c:pt>
                <c:pt idx="51">
                  <c:v>28490</c:v>
                </c:pt>
                <c:pt idx="52">
                  <c:v>28580</c:v>
                </c:pt>
                <c:pt idx="53">
                  <c:v>28671</c:v>
                </c:pt>
                <c:pt idx="54">
                  <c:v>28763</c:v>
                </c:pt>
                <c:pt idx="55">
                  <c:v>28855</c:v>
                </c:pt>
                <c:pt idx="56">
                  <c:v>28945</c:v>
                </c:pt>
                <c:pt idx="57">
                  <c:v>29036</c:v>
                </c:pt>
                <c:pt idx="58">
                  <c:v>29128</c:v>
                </c:pt>
                <c:pt idx="59">
                  <c:v>29220</c:v>
                </c:pt>
                <c:pt idx="60">
                  <c:v>29311</c:v>
                </c:pt>
                <c:pt idx="61">
                  <c:v>29402</c:v>
                </c:pt>
                <c:pt idx="62">
                  <c:v>29494</c:v>
                </c:pt>
                <c:pt idx="63">
                  <c:v>29586</c:v>
                </c:pt>
                <c:pt idx="64">
                  <c:v>29676</c:v>
                </c:pt>
                <c:pt idx="65">
                  <c:v>29767</c:v>
                </c:pt>
                <c:pt idx="66">
                  <c:v>29859</c:v>
                </c:pt>
                <c:pt idx="67">
                  <c:v>29951</c:v>
                </c:pt>
                <c:pt idx="68">
                  <c:v>30041</c:v>
                </c:pt>
                <c:pt idx="69">
                  <c:v>30132</c:v>
                </c:pt>
                <c:pt idx="70">
                  <c:v>30224</c:v>
                </c:pt>
                <c:pt idx="71">
                  <c:v>30316</c:v>
                </c:pt>
                <c:pt idx="72">
                  <c:v>30406</c:v>
                </c:pt>
                <c:pt idx="73">
                  <c:v>30497</c:v>
                </c:pt>
                <c:pt idx="74">
                  <c:v>30589</c:v>
                </c:pt>
                <c:pt idx="75">
                  <c:v>30681</c:v>
                </c:pt>
                <c:pt idx="76">
                  <c:v>30772</c:v>
                </c:pt>
                <c:pt idx="77">
                  <c:v>30863</c:v>
                </c:pt>
                <c:pt idx="78">
                  <c:v>30955</c:v>
                </c:pt>
                <c:pt idx="79">
                  <c:v>31047</c:v>
                </c:pt>
                <c:pt idx="80">
                  <c:v>31137</c:v>
                </c:pt>
                <c:pt idx="81">
                  <c:v>31228</c:v>
                </c:pt>
                <c:pt idx="82">
                  <c:v>31320</c:v>
                </c:pt>
                <c:pt idx="83">
                  <c:v>31412</c:v>
                </c:pt>
                <c:pt idx="84">
                  <c:v>31502</c:v>
                </c:pt>
                <c:pt idx="85">
                  <c:v>31593</c:v>
                </c:pt>
                <c:pt idx="86">
                  <c:v>31685</c:v>
                </c:pt>
                <c:pt idx="87">
                  <c:v>31777</c:v>
                </c:pt>
                <c:pt idx="88">
                  <c:v>31867</c:v>
                </c:pt>
                <c:pt idx="89">
                  <c:v>31958</c:v>
                </c:pt>
                <c:pt idx="90">
                  <c:v>32050</c:v>
                </c:pt>
                <c:pt idx="91">
                  <c:v>32142</c:v>
                </c:pt>
                <c:pt idx="92">
                  <c:v>32233</c:v>
                </c:pt>
                <c:pt idx="93">
                  <c:v>32324</c:v>
                </c:pt>
                <c:pt idx="94">
                  <c:v>32416</c:v>
                </c:pt>
                <c:pt idx="95">
                  <c:v>32508</c:v>
                </c:pt>
                <c:pt idx="96">
                  <c:v>32598</c:v>
                </c:pt>
                <c:pt idx="97">
                  <c:v>32689</c:v>
                </c:pt>
                <c:pt idx="98">
                  <c:v>32781</c:v>
                </c:pt>
                <c:pt idx="99">
                  <c:v>32873</c:v>
                </c:pt>
                <c:pt idx="100">
                  <c:v>32963</c:v>
                </c:pt>
                <c:pt idx="101">
                  <c:v>33054</c:v>
                </c:pt>
                <c:pt idx="102">
                  <c:v>33146</c:v>
                </c:pt>
                <c:pt idx="103">
                  <c:v>33238</c:v>
                </c:pt>
                <c:pt idx="104">
                  <c:v>33328</c:v>
                </c:pt>
                <c:pt idx="105">
                  <c:v>33419</c:v>
                </c:pt>
                <c:pt idx="106">
                  <c:v>33511</c:v>
                </c:pt>
                <c:pt idx="107">
                  <c:v>33603</c:v>
                </c:pt>
                <c:pt idx="108">
                  <c:v>33694</c:v>
                </c:pt>
                <c:pt idx="109">
                  <c:v>33785</c:v>
                </c:pt>
                <c:pt idx="110">
                  <c:v>33877</c:v>
                </c:pt>
                <c:pt idx="111">
                  <c:v>33969</c:v>
                </c:pt>
                <c:pt idx="112">
                  <c:v>34059</c:v>
                </c:pt>
                <c:pt idx="113">
                  <c:v>34150</c:v>
                </c:pt>
                <c:pt idx="114">
                  <c:v>34242</c:v>
                </c:pt>
                <c:pt idx="115">
                  <c:v>34334</c:v>
                </c:pt>
                <c:pt idx="116">
                  <c:v>34424</c:v>
                </c:pt>
                <c:pt idx="117">
                  <c:v>34515</c:v>
                </c:pt>
                <c:pt idx="118">
                  <c:v>34607</c:v>
                </c:pt>
                <c:pt idx="119">
                  <c:v>34699</c:v>
                </c:pt>
                <c:pt idx="120">
                  <c:v>34789</c:v>
                </c:pt>
                <c:pt idx="121">
                  <c:v>34880</c:v>
                </c:pt>
                <c:pt idx="122">
                  <c:v>34972</c:v>
                </c:pt>
                <c:pt idx="123">
                  <c:v>35064</c:v>
                </c:pt>
                <c:pt idx="124">
                  <c:v>35155</c:v>
                </c:pt>
                <c:pt idx="125">
                  <c:v>35246</c:v>
                </c:pt>
                <c:pt idx="126">
                  <c:v>35338</c:v>
                </c:pt>
                <c:pt idx="127">
                  <c:v>35430</c:v>
                </c:pt>
                <c:pt idx="128">
                  <c:v>35520</c:v>
                </c:pt>
                <c:pt idx="129">
                  <c:v>35611</c:v>
                </c:pt>
                <c:pt idx="130">
                  <c:v>35703</c:v>
                </c:pt>
                <c:pt idx="131">
                  <c:v>35795</c:v>
                </c:pt>
                <c:pt idx="132">
                  <c:v>35885</c:v>
                </c:pt>
                <c:pt idx="133">
                  <c:v>35976</c:v>
                </c:pt>
                <c:pt idx="134">
                  <c:v>36068</c:v>
                </c:pt>
                <c:pt idx="135">
                  <c:v>36160</c:v>
                </c:pt>
                <c:pt idx="136">
                  <c:v>36250</c:v>
                </c:pt>
                <c:pt idx="137">
                  <c:v>36341</c:v>
                </c:pt>
                <c:pt idx="138">
                  <c:v>36433</c:v>
                </c:pt>
                <c:pt idx="139">
                  <c:v>36525</c:v>
                </c:pt>
                <c:pt idx="140">
                  <c:v>36616</c:v>
                </c:pt>
                <c:pt idx="141">
                  <c:v>36707</c:v>
                </c:pt>
                <c:pt idx="142">
                  <c:v>36799</c:v>
                </c:pt>
                <c:pt idx="143">
                  <c:v>36891</c:v>
                </c:pt>
                <c:pt idx="144">
                  <c:v>36981</c:v>
                </c:pt>
                <c:pt idx="145">
                  <c:v>37072</c:v>
                </c:pt>
                <c:pt idx="146">
                  <c:v>37164</c:v>
                </c:pt>
                <c:pt idx="147">
                  <c:v>37256</c:v>
                </c:pt>
                <c:pt idx="148">
                  <c:v>37346</c:v>
                </c:pt>
                <c:pt idx="149">
                  <c:v>37437</c:v>
                </c:pt>
                <c:pt idx="150">
                  <c:v>37529</c:v>
                </c:pt>
                <c:pt idx="151">
                  <c:v>37621</c:v>
                </c:pt>
                <c:pt idx="152">
                  <c:v>37711</c:v>
                </c:pt>
                <c:pt idx="153">
                  <c:v>37802</c:v>
                </c:pt>
                <c:pt idx="154">
                  <c:v>37894</c:v>
                </c:pt>
                <c:pt idx="155">
                  <c:v>37986</c:v>
                </c:pt>
                <c:pt idx="156">
                  <c:v>38077</c:v>
                </c:pt>
                <c:pt idx="157">
                  <c:v>38168</c:v>
                </c:pt>
                <c:pt idx="158">
                  <c:v>38260</c:v>
                </c:pt>
                <c:pt idx="159">
                  <c:v>38352</c:v>
                </c:pt>
                <c:pt idx="160">
                  <c:v>38442</c:v>
                </c:pt>
                <c:pt idx="161">
                  <c:v>38533</c:v>
                </c:pt>
                <c:pt idx="162">
                  <c:v>38625</c:v>
                </c:pt>
                <c:pt idx="163">
                  <c:v>38717</c:v>
                </c:pt>
                <c:pt idx="164">
                  <c:v>38807</c:v>
                </c:pt>
                <c:pt idx="165">
                  <c:v>38898</c:v>
                </c:pt>
                <c:pt idx="166">
                  <c:v>38990</c:v>
                </c:pt>
                <c:pt idx="167">
                  <c:v>39082</c:v>
                </c:pt>
                <c:pt idx="168">
                  <c:v>39172</c:v>
                </c:pt>
                <c:pt idx="169">
                  <c:v>39263</c:v>
                </c:pt>
                <c:pt idx="170">
                  <c:v>39355</c:v>
                </c:pt>
                <c:pt idx="171">
                  <c:v>39447</c:v>
                </c:pt>
                <c:pt idx="172">
                  <c:v>39538</c:v>
                </c:pt>
                <c:pt idx="173">
                  <c:v>39629</c:v>
                </c:pt>
                <c:pt idx="174">
                  <c:v>39721</c:v>
                </c:pt>
                <c:pt idx="175">
                  <c:v>39813</c:v>
                </c:pt>
                <c:pt idx="176">
                  <c:v>39903</c:v>
                </c:pt>
                <c:pt idx="177">
                  <c:v>39994</c:v>
                </c:pt>
                <c:pt idx="178">
                  <c:v>40086</c:v>
                </c:pt>
                <c:pt idx="179">
                  <c:v>40178</c:v>
                </c:pt>
                <c:pt idx="180">
                  <c:v>40268</c:v>
                </c:pt>
                <c:pt idx="181">
                  <c:v>40359</c:v>
                </c:pt>
                <c:pt idx="182">
                  <c:v>40451</c:v>
                </c:pt>
                <c:pt idx="183">
                  <c:v>40543</c:v>
                </c:pt>
                <c:pt idx="184">
                  <c:v>40633</c:v>
                </c:pt>
                <c:pt idx="185">
                  <c:v>40724</c:v>
                </c:pt>
                <c:pt idx="186">
                  <c:v>40816</c:v>
                </c:pt>
                <c:pt idx="187">
                  <c:v>40908</c:v>
                </c:pt>
                <c:pt idx="188">
                  <c:v>40999</c:v>
                </c:pt>
                <c:pt idx="189">
                  <c:v>41090</c:v>
                </c:pt>
                <c:pt idx="190">
                  <c:v>41182</c:v>
                </c:pt>
                <c:pt idx="191">
                  <c:v>41274</c:v>
                </c:pt>
                <c:pt idx="192">
                  <c:v>41364</c:v>
                </c:pt>
                <c:pt idx="193">
                  <c:v>41455</c:v>
                </c:pt>
                <c:pt idx="194">
                  <c:v>41547</c:v>
                </c:pt>
                <c:pt idx="195">
                  <c:v>41639</c:v>
                </c:pt>
                <c:pt idx="196">
                  <c:v>41729</c:v>
                </c:pt>
                <c:pt idx="197">
                  <c:v>41820</c:v>
                </c:pt>
                <c:pt idx="198">
                  <c:v>41912</c:v>
                </c:pt>
                <c:pt idx="199">
                  <c:v>42004</c:v>
                </c:pt>
                <c:pt idx="200">
                  <c:v>42094</c:v>
                </c:pt>
                <c:pt idx="201">
                  <c:v>42185</c:v>
                </c:pt>
                <c:pt idx="202">
                  <c:v>42277</c:v>
                </c:pt>
                <c:pt idx="203">
                  <c:v>42369</c:v>
                </c:pt>
                <c:pt idx="204">
                  <c:v>42460</c:v>
                </c:pt>
                <c:pt idx="205">
                  <c:v>42551</c:v>
                </c:pt>
                <c:pt idx="206">
                  <c:v>42643</c:v>
                </c:pt>
                <c:pt idx="207">
                  <c:v>42735</c:v>
                </c:pt>
                <c:pt idx="208">
                  <c:v>42825</c:v>
                </c:pt>
                <c:pt idx="209">
                  <c:v>42916</c:v>
                </c:pt>
                <c:pt idx="210">
                  <c:v>43008</c:v>
                </c:pt>
                <c:pt idx="211">
                  <c:v>43100</c:v>
                </c:pt>
                <c:pt idx="212">
                  <c:v>43190</c:v>
                </c:pt>
                <c:pt idx="213">
                  <c:v>43281</c:v>
                </c:pt>
                <c:pt idx="214">
                  <c:v>43373</c:v>
                </c:pt>
                <c:pt idx="215">
                  <c:v>43465</c:v>
                </c:pt>
                <c:pt idx="216">
                  <c:v>43555</c:v>
                </c:pt>
                <c:pt idx="217">
                  <c:v>43646</c:v>
                </c:pt>
                <c:pt idx="218">
                  <c:v>43738</c:v>
                </c:pt>
                <c:pt idx="219">
                  <c:v>43830</c:v>
                </c:pt>
                <c:pt idx="220">
                  <c:v>43921</c:v>
                </c:pt>
                <c:pt idx="221">
                  <c:v>44012</c:v>
                </c:pt>
                <c:pt idx="222">
                  <c:v>44104</c:v>
                </c:pt>
                <c:pt idx="223">
                  <c:v>44196</c:v>
                </c:pt>
                <c:pt idx="224">
                  <c:v>44286</c:v>
                </c:pt>
                <c:pt idx="225">
                  <c:v>44377</c:v>
                </c:pt>
                <c:pt idx="226">
                  <c:v>44469</c:v>
                </c:pt>
                <c:pt idx="227">
                  <c:v>44561</c:v>
                </c:pt>
                <c:pt idx="228">
                  <c:v>44651</c:v>
                </c:pt>
                <c:pt idx="229">
                  <c:v>44742</c:v>
                </c:pt>
                <c:pt idx="230">
                  <c:v>44834</c:v>
                </c:pt>
                <c:pt idx="231">
                  <c:v>44926</c:v>
                </c:pt>
                <c:pt idx="232">
                  <c:v>45016</c:v>
                </c:pt>
                <c:pt idx="233">
                  <c:v>45107</c:v>
                </c:pt>
                <c:pt idx="234">
                  <c:v>45199</c:v>
                </c:pt>
                <c:pt idx="235">
                  <c:v>45291</c:v>
                </c:pt>
                <c:pt idx="236">
                  <c:v>45382</c:v>
                </c:pt>
                <c:pt idx="237">
                  <c:v>45473</c:v>
                </c:pt>
                <c:pt idx="238">
                  <c:v>45565</c:v>
                </c:pt>
                <c:pt idx="239">
                  <c:v>45657</c:v>
                </c:pt>
                <c:pt idx="240">
                  <c:v>45747</c:v>
                </c:pt>
                <c:pt idx="241">
                  <c:v>45838</c:v>
                </c:pt>
              </c:numCache>
            </c:numRef>
          </c:cat>
          <c:val>
            <c:numRef>
              <c:f>GDP!$F$136:$F$377</c:f>
              <c:numCache>
                <c:formatCode>0.0%</c:formatCode>
                <c:ptCount val="242"/>
                <c:pt idx="0">
                  <c:v>5.6811121269545239E-2</c:v>
                </c:pt>
                <c:pt idx="1">
                  <c:v>5.6478684717242267E-2</c:v>
                </c:pt>
                <c:pt idx="2">
                  <c:v>5.7055214255015585E-2</c:v>
                </c:pt>
                <c:pt idx="3">
                  <c:v>5.8514390082861745E-2</c:v>
                </c:pt>
                <c:pt idx="4">
                  <c:v>6.1099203085843712E-2</c:v>
                </c:pt>
                <c:pt idx="5">
                  <c:v>6.0825741112430665E-2</c:v>
                </c:pt>
                <c:pt idx="6">
                  <c:v>6.1515568183475144E-2</c:v>
                </c:pt>
                <c:pt idx="7">
                  <c:v>6.1111319089730776E-2</c:v>
                </c:pt>
                <c:pt idx="8">
                  <c:v>6.0360494661752195E-2</c:v>
                </c:pt>
                <c:pt idx="9">
                  <c:v>6.0458569313305066E-2</c:v>
                </c:pt>
                <c:pt idx="10">
                  <c:v>6.0804129065774593E-2</c:v>
                </c:pt>
                <c:pt idx="11">
                  <c:v>6.3806688845918114E-2</c:v>
                </c:pt>
                <c:pt idx="12">
                  <c:v>6.8791866516478173E-2</c:v>
                </c:pt>
                <c:pt idx="13">
                  <c:v>7.0676164776201089E-2</c:v>
                </c:pt>
                <c:pt idx="14">
                  <c:v>6.9451172062508393E-2</c:v>
                </c:pt>
                <c:pt idx="15">
                  <c:v>6.839074181994631E-2</c:v>
                </c:pt>
                <c:pt idx="16">
                  <c:v>6.8869494451630819E-2</c:v>
                </c:pt>
                <c:pt idx="17">
                  <c:v>6.7994170060655668E-2</c:v>
                </c:pt>
                <c:pt idx="18">
                  <c:v>6.9704010141929063E-2</c:v>
                </c:pt>
                <c:pt idx="19">
                  <c:v>6.9826361120622682E-2</c:v>
                </c:pt>
                <c:pt idx="20">
                  <c:v>6.8357380269524759E-2</c:v>
                </c:pt>
                <c:pt idx="21">
                  <c:v>7.0300573071219619E-2</c:v>
                </c:pt>
                <c:pt idx="22">
                  <c:v>7.1267539908246524E-2</c:v>
                </c:pt>
                <c:pt idx="23">
                  <c:v>7.2585135480524698E-2</c:v>
                </c:pt>
                <c:pt idx="24">
                  <c:v>7.6129319353365199E-2</c:v>
                </c:pt>
                <c:pt idx="25">
                  <c:v>7.6054807982030681E-2</c:v>
                </c:pt>
                <c:pt idx="26">
                  <c:v>7.5705853613902141E-2</c:v>
                </c:pt>
                <c:pt idx="27">
                  <c:v>7.4427689568074662E-2</c:v>
                </c:pt>
                <c:pt idx="28">
                  <c:v>7.5555110988770879E-2</c:v>
                </c:pt>
                <c:pt idx="29">
                  <c:v>7.7492269752749365E-2</c:v>
                </c:pt>
                <c:pt idx="30">
                  <c:v>7.7988897495947951E-2</c:v>
                </c:pt>
                <c:pt idx="31">
                  <c:v>8.0573276318272047E-2</c:v>
                </c:pt>
                <c:pt idx="32">
                  <c:v>8.2811487330943567E-2</c:v>
                </c:pt>
                <c:pt idx="33">
                  <c:v>8.4238300720538284E-2</c:v>
                </c:pt>
                <c:pt idx="34">
                  <c:v>8.3257788587022263E-2</c:v>
                </c:pt>
                <c:pt idx="35">
                  <c:v>8.4834223447572743E-2</c:v>
                </c:pt>
                <c:pt idx="36">
                  <c:v>8.3323264187677326E-2</c:v>
                </c:pt>
                <c:pt idx="37">
                  <c:v>8.4688363192764182E-2</c:v>
                </c:pt>
                <c:pt idx="38">
                  <c:v>8.4677927979746492E-2</c:v>
                </c:pt>
                <c:pt idx="39">
                  <c:v>8.6575977821111261E-2</c:v>
                </c:pt>
                <c:pt idx="40">
                  <c:v>8.4545108952504444E-2</c:v>
                </c:pt>
                <c:pt idx="41">
                  <c:v>8.5059297603022666E-2</c:v>
                </c:pt>
                <c:pt idx="42">
                  <c:v>8.5996203034390151E-2</c:v>
                </c:pt>
                <c:pt idx="43">
                  <c:v>8.6031811471875663E-2</c:v>
                </c:pt>
                <c:pt idx="44">
                  <c:v>8.628118302493748E-2</c:v>
                </c:pt>
                <c:pt idx="45">
                  <c:v>8.690935572967895E-2</c:v>
                </c:pt>
                <c:pt idx="46">
                  <c:v>8.6937938742463583E-2</c:v>
                </c:pt>
                <c:pt idx="47">
                  <c:v>8.7856400829479986E-2</c:v>
                </c:pt>
                <c:pt idx="48">
                  <c:v>8.9463899515216383E-2</c:v>
                </c:pt>
                <c:pt idx="49">
                  <c:v>9.2472878206308895E-2</c:v>
                </c:pt>
                <c:pt idx="50">
                  <c:v>9.3676989654955412E-2</c:v>
                </c:pt>
                <c:pt idx="51">
                  <c:v>9.3986262444630375E-2</c:v>
                </c:pt>
                <c:pt idx="52">
                  <c:v>9.2500641687830454E-2</c:v>
                </c:pt>
                <c:pt idx="53">
                  <c:v>9.5760066913880948E-2</c:v>
                </c:pt>
                <c:pt idx="54">
                  <c:v>9.6784163027462622E-2</c:v>
                </c:pt>
                <c:pt idx="55">
                  <c:v>9.8507034445224351E-2</c:v>
                </c:pt>
                <c:pt idx="56">
                  <c:v>9.7852584641202389E-2</c:v>
                </c:pt>
                <c:pt idx="57">
                  <c:v>9.8907035980308811E-2</c:v>
                </c:pt>
                <c:pt idx="58">
                  <c:v>9.9840091541841369E-2</c:v>
                </c:pt>
                <c:pt idx="59">
                  <c:v>0.10126740746385976</c:v>
                </c:pt>
                <c:pt idx="60">
                  <c:v>0.1025274078712568</c:v>
                </c:pt>
                <c:pt idx="61">
                  <c:v>0.10114059736564673</c:v>
                </c:pt>
                <c:pt idx="62">
                  <c:v>0.10153356942628666</c:v>
                </c:pt>
                <c:pt idx="63">
                  <c:v>0.10615337410711967</c:v>
                </c:pt>
                <c:pt idx="64">
                  <c:v>0.10654304766834177</c:v>
                </c:pt>
                <c:pt idx="65">
                  <c:v>0.10585335436402588</c:v>
                </c:pt>
                <c:pt idx="66">
                  <c:v>0.10720368980170347</c:v>
                </c:pt>
                <c:pt idx="67">
                  <c:v>0.10670684740356151</c:v>
                </c:pt>
                <c:pt idx="68">
                  <c:v>0.10280773315845071</c:v>
                </c:pt>
                <c:pt idx="69">
                  <c:v>0.10157493847012966</c:v>
                </c:pt>
                <c:pt idx="70">
                  <c:v>0.10061995646901467</c:v>
                </c:pt>
                <c:pt idx="71">
                  <c:v>9.8579141943464954E-2</c:v>
                </c:pt>
                <c:pt idx="72">
                  <c:v>9.6899300562837798E-2</c:v>
                </c:pt>
                <c:pt idx="73">
                  <c:v>9.7318717755607409E-2</c:v>
                </c:pt>
                <c:pt idx="74">
                  <c:v>9.9114444496440468E-2</c:v>
                </c:pt>
                <c:pt idx="75">
                  <c:v>9.9007589009326047E-2</c:v>
                </c:pt>
                <c:pt idx="76">
                  <c:v>0.10113896377986431</c:v>
                </c:pt>
                <c:pt idx="77">
                  <c:v>0.10113168284917284</c:v>
                </c:pt>
                <c:pt idx="78">
                  <c:v>0.10102691798147756</c:v>
                </c:pt>
                <c:pt idx="79">
                  <c:v>9.998388163245342E-2</c:v>
                </c:pt>
                <c:pt idx="80">
                  <c:v>0.10100279535477585</c:v>
                </c:pt>
                <c:pt idx="81">
                  <c:v>0.10026714256733649</c:v>
                </c:pt>
                <c:pt idx="82">
                  <c:v>9.8802015088605755E-2</c:v>
                </c:pt>
                <c:pt idx="83">
                  <c:v>9.6937502298271694E-2</c:v>
                </c:pt>
                <c:pt idx="84">
                  <c:v>9.4910199065176393E-2</c:v>
                </c:pt>
                <c:pt idx="85">
                  <c:v>9.3918082839368644E-2</c:v>
                </c:pt>
                <c:pt idx="86">
                  <c:v>9.3405047869004498E-2</c:v>
                </c:pt>
                <c:pt idx="87">
                  <c:v>9.1854551741349377E-2</c:v>
                </c:pt>
                <c:pt idx="88">
                  <c:v>9.033068454515969E-2</c:v>
                </c:pt>
                <c:pt idx="89">
                  <c:v>8.8627779900608994E-2</c:v>
                </c:pt>
                <c:pt idx="90">
                  <c:v>8.7127077551234056E-2</c:v>
                </c:pt>
                <c:pt idx="91">
                  <c:v>8.7514863511742425E-2</c:v>
                </c:pt>
                <c:pt idx="92">
                  <c:v>8.7008488432103404E-2</c:v>
                </c:pt>
                <c:pt idx="93">
                  <c:v>8.3305896501999044E-2</c:v>
                </c:pt>
                <c:pt idx="94">
                  <c:v>8.2319011982964874E-2</c:v>
                </c:pt>
                <c:pt idx="95">
                  <c:v>8.1044847031039202E-2</c:v>
                </c:pt>
                <c:pt idx="96">
                  <c:v>8.1113250175782303E-2</c:v>
                </c:pt>
                <c:pt idx="97">
                  <c:v>8.0349796270957397E-2</c:v>
                </c:pt>
                <c:pt idx="98">
                  <c:v>7.8799001006097935E-2</c:v>
                </c:pt>
                <c:pt idx="99">
                  <c:v>7.7524456851178591E-2</c:v>
                </c:pt>
                <c:pt idx="100">
                  <c:v>7.7273190464579145E-2</c:v>
                </c:pt>
                <c:pt idx="101">
                  <c:v>7.8574538324056808E-2</c:v>
                </c:pt>
                <c:pt idx="102">
                  <c:v>7.7311537146467213E-2</c:v>
                </c:pt>
                <c:pt idx="103">
                  <c:v>7.23752154338142E-2</c:v>
                </c:pt>
                <c:pt idx="104">
                  <c:v>6.805840234769911E-2</c:v>
                </c:pt>
                <c:pt idx="105">
                  <c:v>6.8366668693125465E-2</c:v>
                </c:pt>
                <c:pt idx="106">
                  <c:v>6.6475472294849736E-2</c:v>
                </c:pt>
                <c:pt idx="107">
                  <c:v>6.6818843850762422E-2</c:v>
                </c:pt>
                <c:pt idx="108">
                  <c:v>6.8698077272980829E-2</c:v>
                </c:pt>
                <c:pt idx="109">
                  <c:v>6.8625223613351549E-2</c:v>
                </c:pt>
                <c:pt idx="110">
                  <c:v>6.9101111458366837E-2</c:v>
                </c:pt>
                <c:pt idx="111">
                  <c:v>6.9799197674496716E-2</c:v>
                </c:pt>
                <c:pt idx="112">
                  <c:v>6.8371801002148791E-2</c:v>
                </c:pt>
                <c:pt idx="113">
                  <c:v>6.6433062753117111E-2</c:v>
                </c:pt>
                <c:pt idx="114">
                  <c:v>6.4336885674038724E-2</c:v>
                </c:pt>
                <c:pt idx="115">
                  <c:v>6.3352134236061453E-2</c:v>
                </c:pt>
                <c:pt idx="116">
                  <c:v>6.1757767067223579E-2</c:v>
                </c:pt>
                <c:pt idx="117">
                  <c:v>6.0975369051343264E-2</c:v>
                </c:pt>
                <c:pt idx="118">
                  <c:v>6.0243222271590735E-2</c:v>
                </c:pt>
                <c:pt idx="119">
                  <c:v>6.0368508454051284E-2</c:v>
                </c:pt>
                <c:pt idx="120">
                  <c:v>5.9251835285671461E-2</c:v>
                </c:pt>
                <c:pt idx="121">
                  <c:v>5.8467298911229815E-2</c:v>
                </c:pt>
                <c:pt idx="122">
                  <c:v>5.7643565755375992E-2</c:v>
                </c:pt>
                <c:pt idx="123">
                  <c:v>5.7494923926440622E-2</c:v>
                </c:pt>
                <c:pt idx="124">
                  <c:v>5.728409325285555E-2</c:v>
                </c:pt>
                <c:pt idx="125">
                  <c:v>5.8596062271996763E-2</c:v>
                </c:pt>
                <c:pt idx="126">
                  <c:v>5.844537413865325E-2</c:v>
                </c:pt>
                <c:pt idx="127">
                  <c:v>5.8961806883925494E-2</c:v>
                </c:pt>
                <c:pt idx="128">
                  <c:v>5.8815704509209032E-2</c:v>
                </c:pt>
                <c:pt idx="129">
                  <c:v>5.8907861773597414E-2</c:v>
                </c:pt>
                <c:pt idx="130">
                  <c:v>5.8969334842030152E-2</c:v>
                </c:pt>
                <c:pt idx="131">
                  <c:v>5.7580307339247572E-2</c:v>
                </c:pt>
                <c:pt idx="132">
                  <c:v>5.7415008313669746E-2</c:v>
                </c:pt>
                <c:pt idx="133">
                  <c:v>5.6235405844476727E-2</c:v>
                </c:pt>
                <c:pt idx="134">
                  <c:v>5.6131451257689591E-2</c:v>
                </c:pt>
                <c:pt idx="135">
                  <c:v>5.5807603045164189E-2</c:v>
                </c:pt>
                <c:pt idx="136">
                  <c:v>5.5036403278405643E-2</c:v>
                </c:pt>
                <c:pt idx="137">
                  <c:v>5.4307502012598041E-2</c:v>
                </c:pt>
                <c:pt idx="138">
                  <c:v>5.4493147246181373E-2</c:v>
                </c:pt>
                <c:pt idx="139">
                  <c:v>5.5880735390172021E-2</c:v>
                </c:pt>
                <c:pt idx="140">
                  <c:v>5.4699250644667297E-2</c:v>
                </c:pt>
                <c:pt idx="141">
                  <c:v>5.5693167927082676E-2</c:v>
                </c:pt>
                <c:pt idx="142">
                  <c:v>5.5462541458901171E-2</c:v>
                </c:pt>
                <c:pt idx="143">
                  <c:v>5.6857964328981492E-2</c:v>
                </c:pt>
                <c:pt idx="144">
                  <c:v>5.6665650825861835E-2</c:v>
                </c:pt>
                <c:pt idx="145">
                  <c:v>5.6325729385575229E-2</c:v>
                </c:pt>
                <c:pt idx="146">
                  <c:v>5.495667970475937E-2</c:v>
                </c:pt>
                <c:pt idx="147">
                  <c:v>5.4600525176029313E-2</c:v>
                </c:pt>
                <c:pt idx="148">
                  <c:v>5.4219495272574081E-2</c:v>
                </c:pt>
                <c:pt idx="149">
                  <c:v>5.3464871616665244E-2</c:v>
                </c:pt>
                <c:pt idx="150">
                  <c:v>5.2867084678129617E-2</c:v>
                </c:pt>
                <c:pt idx="151">
                  <c:v>5.1810840266554692E-2</c:v>
                </c:pt>
                <c:pt idx="152">
                  <c:v>5.2106712516756692E-2</c:v>
                </c:pt>
                <c:pt idx="153">
                  <c:v>5.2081459710567435E-2</c:v>
                </c:pt>
                <c:pt idx="154">
                  <c:v>5.3297891170220657E-2</c:v>
                </c:pt>
                <c:pt idx="155">
                  <c:v>5.3125154742150738E-2</c:v>
                </c:pt>
                <c:pt idx="156">
                  <c:v>5.2947668053734409E-2</c:v>
                </c:pt>
                <c:pt idx="157">
                  <c:v>5.2677609127776748E-2</c:v>
                </c:pt>
                <c:pt idx="158">
                  <c:v>5.313868481196482E-2</c:v>
                </c:pt>
                <c:pt idx="159">
                  <c:v>5.3227942166996112E-2</c:v>
                </c:pt>
                <c:pt idx="160">
                  <c:v>5.4276729661608902E-2</c:v>
                </c:pt>
                <c:pt idx="161">
                  <c:v>5.4678376125819828E-2</c:v>
                </c:pt>
                <c:pt idx="162">
                  <c:v>5.5152429050542739E-2</c:v>
                </c:pt>
                <c:pt idx="163">
                  <c:v>5.5441087573870451E-2</c:v>
                </c:pt>
                <c:pt idx="164">
                  <c:v>5.6275993609156583E-2</c:v>
                </c:pt>
                <c:pt idx="165">
                  <c:v>5.5219378131494468E-2</c:v>
                </c:pt>
                <c:pt idx="166">
                  <c:v>5.483161434729622E-2</c:v>
                </c:pt>
                <c:pt idx="167">
                  <c:v>5.4463001851480675E-2</c:v>
                </c:pt>
                <c:pt idx="168">
                  <c:v>5.4436893861214974E-2</c:v>
                </c:pt>
                <c:pt idx="169">
                  <c:v>5.3768034542798215E-2</c:v>
                </c:pt>
                <c:pt idx="170">
                  <c:v>5.3114456560650947E-2</c:v>
                </c:pt>
                <c:pt idx="171">
                  <c:v>5.292476913142985E-2</c:v>
                </c:pt>
                <c:pt idx="172">
                  <c:v>5.1505918577040122E-2</c:v>
                </c:pt>
                <c:pt idx="173">
                  <c:v>5.1392412943483956E-2</c:v>
                </c:pt>
                <c:pt idx="174">
                  <c:v>4.9843562564963362E-2</c:v>
                </c:pt>
                <c:pt idx="175">
                  <c:v>4.591055385182341E-2</c:v>
                </c:pt>
                <c:pt idx="176">
                  <c:v>4.3343592281431587E-2</c:v>
                </c:pt>
                <c:pt idx="177">
                  <c:v>4.1864383904508085E-2</c:v>
                </c:pt>
                <c:pt idx="178">
                  <c:v>4.0642550922156184E-2</c:v>
                </c:pt>
                <c:pt idx="179">
                  <c:v>3.9819014885775772E-2</c:v>
                </c:pt>
                <c:pt idx="180">
                  <c:v>3.9399119943103411E-2</c:v>
                </c:pt>
                <c:pt idx="181">
                  <c:v>3.832205545301659E-2</c:v>
                </c:pt>
                <c:pt idx="182">
                  <c:v>3.8658188799864046E-2</c:v>
                </c:pt>
                <c:pt idx="183">
                  <c:v>3.8567952855881105E-2</c:v>
                </c:pt>
                <c:pt idx="184">
                  <c:v>3.8537755711121502E-2</c:v>
                </c:pt>
                <c:pt idx="185">
                  <c:v>3.8725609999379573E-2</c:v>
                </c:pt>
                <c:pt idx="186">
                  <c:v>3.9380060972056485E-2</c:v>
                </c:pt>
                <c:pt idx="187">
                  <c:v>4.0109529196149962E-2</c:v>
                </c:pt>
                <c:pt idx="188">
                  <c:v>4.032175988085962E-2</c:v>
                </c:pt>
                <c:pt idx="189">
                  <c:v>4.01781867188018E-2</c:v>
                </c:pt>
                <c:pt idx="190">
                  <c:v>3.9911956935781312E-2</c:v>
                </c:pt>
                <c:pt idx="191">
                  <c:v>3.9811973460629924E-2</c:v>
                </c:pt>
                <c:pt idx="192">
                  <c:v>4.0095849167657516E-2</c:v>
                </c:pt>
                <c:pt idx="193">
                  <c:v>3.9327960962497244E-2</c:v>
                </c:pt>
                <c:pt idx="194">
                  <c:v>3.8325347439973845E-2</c:v>
                </c:pt>
                <c:pt idx="195">
                  <c:v>3.7962868032491492E-2</c:v>
                </c:pt>
                <c:pt idx="196">
                  <c:v>3.6771250472378281E-2</c:v>
                </c:pt>
                <c:pt idx="197">
                  <c:v>3.7113283370738159E-2</c:v>
                </c:pt>
                <c:pt idx="198">
                  <c:v>3.7165679950853514E-2</c:v>
                </c:pt>
                <c:pt idx="199">
                  <c:v>3.6083545382272764E-2</c:v>
                </c:pt>
                <c:pt idx="200">
                  <c:v>3.5013048709956918E-2</c:v>
                </c:pt>
                <c:pt idx="201">
                  <c:v>3.5072280578186676E-2</c:v>
                </c:pt>
                <c:pt idx="202">
                  <c:v>3.3923672735032717E-2</c:v>
                </c:pt>
                <c:pt idx="203">
                  <c:v>3.2621450344884728E-2</c:v>
                </c:pt>
                <c:pt idx="204">
                  <c:v>3.1052137435082283E-2</c:v>
                </c:pt>
                <c:pt idx="205">
                  <c:v>3.0985773365598046E-2</c:v>
                </c:pt>
                <c:pt idx="206">
                  <c:v>3.1015932695439119E-2</c:v>
                </c:pt>
                <c:pt idx="207">
                  <c:v>3.09120709445736E-2</c:v>
                </c:pt>
                <c:pt idx="208">
                  <c:v>3.076506457438577E-2</c:v>
                </c:pt>
                <c:pt idx="209">
                  <c:v>3.0269008902624517E-2</c:v>
                </c:pt>
                <c:pt idx="210">
                  <c:v>3.0439261310892363E-2</c:v>
                </c:pt>
                <c:pt idx="211">
                  <c:v>3.1076833418712368E-2</c:v>
                </c:pt>
                <c:pt idx="212">
                  <c:v>3.2854078203173875E-2</c:v>
                </c:pt>
                <c:pt idx="213">
                  <c:v>3.3342167871845518E-2</c:v>
                </c:pt>
                <c:pt idx="214">
                  <c:v>3.4087430430076893E-2</c:v>
                </c:pt>
                <c:pt idx="215">
                  <c:v>3.686049124702917E-2</c:v>
                </c:pt>
                <c:pt idx="216">
                  <c:v>3.9058350412625176E-2</c:v>
                </c:pt>
                <c:pt idx="217">
                  <c:v>4.0411218892092204E-2</c:v>
                </c:pt>
                <c:pt idx="218">
                  <c:v>4.0944981072029485E-2</c:v>
                </c:pt>
                <c:pt idx="219">
                  <c:v>4.0452264442057295E-2</c:v>
                </c:pt>
                <c:pt idx="220">
                  <c:v>3.8896798981906677E-2</c:v>
                </c:pt>
                <c:pt idx="221">
                  <c:v>2.719664293859192E-2</c:v>
                </c:pt>
                <c:pt idx="222">
                  <c:v>3.4505240239959489E-2</c:v>
                </c:pt>
                <c:pt idx="223">
                  <c:v>3.4980837647693663E-2</c:v>
                </c:pt>
                <c:pt idx="224">
                  <c:v>3.7372190071442768E-2</c:v>
                </c:pt>
                <c:pt idx="225">
                  <c:v>3.816577500409335E-2</c:v>
                </c:pt>
                <c:pt idx="226">
                  <c:v>3.9812423260436658E-2</c:v>
                </c:pt>
                <c:pt idx="227">
                  <c:v>4.0649576642427077E-2</c:v>
                </c:pt>
                <c:pt idx="228">
                  <c:v>4.0680189953846702E-2</c:v>
                </c:pt>
                <c:pt idx="229">
                  <c:v>4.1753458652144193E-2</c:v>
                </c:pt>
                <c:pt idx="230">
                  <c:v>4.1798354788343595E-2</c:v>
                </c:pt>
                <c:pt idx="231">
                  <c:v>4.1433596545236151E-2</c:v>
                </c:pt>
                <c:pt idx="232">
                  <c:v>4.125007523167179E-2</c:v>
                </c:pt>
                <c:pt idx="233">
                  <c:v>4.2753569871178287E-2</c:v>
                </c:pt>
                <c:pt idx="234">
                  <c:v>4.2160656798817753E-2</c:v>
                </c:pt>
                <c:pt idx="235">
                  <c:v>4.1006524268504707E-2</c:v>
                </c:pt>
                <c:pt idx="236">
                  <c:v>4.2025543936273335E-2</c:v>
                </c:pt>
                <c:pt idx="237">
                  <c:v>4.1976584999901201E-2</c:v>
                </c:pt>
                <c:pt idx="238">
                  <c:v>4.0984675864236708E-2</c:v>
                </c:pt>
                <c:pt idx="239">
                  <c:v>4.051884985575338E-2</c:v>
                </c:pt>
                <c:pt idx="240">
                  <c:v>4.0776402242353571E-2</c:v>
                </c:pt>
                <c:pt idx="241">
                  <c:v>4.14415790997682E-2</c:v>
                </c:pt>
              </c:numCache>
            </c:numRef>
          </c:val>
          <c:smooth val="0"/>
          <c:extLst>
            <c:ext xmlns:c16="http://schemas.microsoft.com/office/drawing/2014/chart" uri="{C3380CC4-5D6E-409C-BE32-E72D297353CC}">
              <c16:uniqueId val="{00000001-91F0-4658-AB86-13D576C06C87}"/>
            </c:ext>
          </c:extLst>
        </c:ser>
        <c:dLbls>
          <c:showLegendKey val="0"/>
          <c:showVal val="0"/>
          <c:showCatName val="0"/>
          <c:showSerName val="0"/>
          <c:showPercent val="0"/>
          <c:showBubbleSize val="0"/>
        </c:dLbls>
        <c:marker val="1"/>
        <c:smooth val="0"/>
        <c:axId val="899680512"/>
        <c:axId val="899707648"/>
      </c:lineChart>
      <c:dateAx>
        <c:axId val="897219200"/>
        <c:scaling>
          <c:orientation val="minMax"/>
          <c:max val="45717"/>
        </c:scaling>
        <c:delete val="0"/>
        <c:axPos val="b"/>
        <c:numFmt formatCode="yyyy" sourceLinked="0"/>
        <c:majorTickMark val="none"/>
        <c:minorTickMark val="none"/>
        <c:tickLblPos val="low"/>
        <c:spPr>
          <a:ln w="12700">
            <a:solidFill>
              <a:srgbClr val="000000"/>
            </a:solidFill>
            <a:prstDash val="solid"/>
          </a:ln>
        </c:spPr>
        <c:txPr>
          <a:bodyPr rot="0" vert="horz"/>
          <a:lstStyle/>
          <a:p>
            <a:pPr>
              <a:defRPr sz="1000"/>
            </a:pPr>
            <a:endParaRPr lang="en-US"/>
          </a:p>
        </c:txPr>
        <c:crossAx val="899678592"/>
        <c:crosses val="autoZero"/>
        <c:auto val="1"/>
        <c:lblOffset val="100"/>
        <c:baseTimeUnit val="months"/>
        <c:majorUnit val="10"/>
        <c:majorTimeUnit val="years"/>
      </c:dateAx>
      <c:valAx>
        <c:axId val="899678592"/>
        <c:scaling>
          <c:orientation val="minMax"/>
        </c:scaling>
        <c:delete val="0"/>
        <c:axPos val="l"/>
        <c:numFmt formatCode="0.0%" sourceLinked="0"/>
        <c:majorTickMark val="none"/>
        <c:minorTickMark val="none"/>
        <c:tickLblPos val="nextTo"/>
        <c:spPr>
          <a:ln w="9525">
            <a:noFill/>
          </a:ln>
        </c:spPr>
        <c:txPr>
          <a:bodyPr rot="0" vert="horz"/>
          <a:lstStyle/>
          <a:p>
            <a:pPr>
              <a:defRPr/>
            </a:pPr>
            <a:endParaRPr lang="en-US"/>
          </a:p>
        </c:txPr>
        <c:crossAx val="897219200"/>
        <c:crosses val="autoZero"/>
        <c:crossBetween val="between"/>
        <c:majorUnit val="2.5000000000000005E-2"/>
      </c:valAx>
      <c:dateAx>
        <c:axId val="899680512"/>
        <c:scaling>
          <c:orientation val="minMax"/>
        </c:scaling>
        <c:delete val="1"/>
        <c:axPos val="b"/>
        <c:numFmt formatCode="m/d/yyyy" sourceLinked="1"/>
        <c:majorTickMark val="out"/>
        <c:minorTickMark val="none"/>
        <c:tickLblPos val="nextTo"/>
        <c:crossAx val="899707648"/>
        <c:crosses val="autoZero"/>
        <c:auto val="1"/>
        <c:lblOffset val="100"/>
        <c:baseTimeUnit val="months"/>
      </c:dateAx>
      <c:valAx>
        <c:axId val="899707648"/>
        <c:scaling>
          <c:orientation val="minMax"/>
          <c:max val="0.16000000000000003"/>
          <c:min val="2.0000000000000004E-2"/>
        </c:scaling>
        <c:delete val="0"/>
        <c:axPos val="r"/>
        <c:numFmt formatCode="0.0%" sourceLinked="0"/>
        <c:majorTickMark val="out"/>
        <c:minorTickMark val="none"/>
        <c:tickLblPos val="nextTo"/>
        <c:spPr>
          <a:ln>
            <a:noFill/>
          </a:ln>
        </c:spPr>
        <c:txPr>
          <a:bodyPr rot="0" vert="horz"/>
          <a:lstStyle/>
          <a:p>
            <a:pPr>
              <a:defRPr sz="1000"/>
            </a:pPr>
            <a:endParaRPr lang="en-US"/>
          </a:p>
        </c:txPr>
        <c:crossAx val="899680512"/>
        <c:crosses val="max"/>
        <c:crossBetween val="between"/>
      </c:valAx>
      <c:spPr>
        <a:noFill/>
        <a:ln w="25400">
          <a:noFill/>
        </a:ln>
      </c:spPr>
    </c:plotArea>
    <c:legend>
      <c:legendPos val="b"/>
      <c:layout>
        <c:manualLayout>
          <c:xMode val="edge"/>
          <c:yMode val="edge"/>
          <c:x val="0.10641238137383531"/>
          <c:y val="0.8716431241233723"/>
          <c:w val="0.84798231232309251"/>
          <c:h val="7.443040382540364E-2"/>
        </c:manualLayout>
      </c:layout>
      <c:overlay val="0"/>
      <c:spPr>
        <a:solidFill>
          <a:srgbClr val="FFFFFF"/>
        </a:solidFill>
        <a:ln w="25400">
          <a:noFill/>
        </a:ln>
      </c:spPr>
    </c:legend>
    <c:plotVisOnly val="1"/>
    <c:dispBlanksAs val="gap"/>
    <c:showDLblsOverMax val="0"/>
  </c:chart>
  <c:spPr>
    <a:solidFill>
      <a:srgbClr val="FFFFFF"/>
    </a:solidFill>
    <a:ln w="9525">
      <a:noFill/>
    </a:ln>
  </c:spPr>
  <c:txPr>
    <a:bodyPr/>
    <a:lstStyle/>
    <a:p>
      <a:pPr>
        <a:defRPr sz="1200" b="0" i="0" u="none" strike="noStrike" baseline="0">
          <a:solidFill>
            <a:srgbClr val="000000"/>
          </a:solidFill>
          <a:latin typeface="Frutiger 45 Light" panose="020B0603020202020204" pitchFamily="34" charset="0"/>
          <a:ea typeface="Frutiger 47 Light CN"/>
          <a:cs typeface="Frutiger 47 Light CN"/>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283409011077257E-2"/>
          <c:y val="4.230041557305337E-2"/>
          <c:w val="0.92844020075009526"/>
          <c:h val="0.76429072493731398"/>
        </c:manualLayout>
      </c:layout>
      <c:lineChart>
        <c:grouping val="standard"/>
        <c:varyColors val="0"/>
        <c:ser>
          <c:idx val="1"/>
          <c:order val="0"/>
          <c:tx>
            <c:strRef>
              <c:f>inflation!$L$1</c:f>
              <c:strCache>
                <c:ptCount val="1"/>
                <c:pt idx="0">
                  <c:v>Core goods</c:v>
                </c:pt>
              </c:strCache>
            </c:strRef>
          </c:tx>
          <c:spPr>
            <a:ln w="31750">
              <a:solidFill>
                <a:srgbClr val="CFBD9B"/>
              </a:solidFill>
              <a:prstDash val="solid"/>
            </a:ln>
          </c:spPr>
          <c:marker>
            <c:symbol val="none"/>
          </c:marker>
          <c:cat>
            <c:numRef>
              <c:f>inflation!$B$2:$B$77</c:f>
              <c:numCache>
                <c:formatCode>m/d/yyyy</c:formatCode>
                <c:ptCount val="76"/>
                <c:pt idx="0">
                  <c:v>44377</c:v>
                </c:pt>
                <c:pt idx="1">
                  <c:v>44347</c:v>
                </c:pt>
                <c:pt idx="2">
                  <c:v>44316</c:v>
                </c:pt>
                <c:pt idx="3">
                  <c:v>44286</c:v>
                </c:pt>
                <c:pt idx="4">
                  <c:v>44255</c:v>
                </c:pt>
                <c:pt idx="5">
                  <c:v>44227</c:v>
                </c:pt>
                <c:pt idx="6">
                  <c:v>44196</c:v>
                </c:pt>
                <c:pt idx="7">
                  <c:v>44165</c:v>
                </c:pt>
                <c:pt idx="8">
                  <c:v>44135</c:v>
                </c:pt>
                <c:pt idx="9">
                  <c:v>44104</c:v>
                </c:pt>
                <c:pt idx="10">
                  <c:v>44074</c:v>
                </c:pt>
                <c:pt idx="11">
                  <c:v>44043</c:v>
                </c:pt>
                <c:pt idx="12">
                  <c:v>44012</c:v>
                </c:pt>
                <c:pt idx="13">
                  <c:v>43982</c:v>
                </c:pt>
                <c:pt idx="14">
                  <c:v>43951</c:v>
                </c:pt>
                <c:pt idx="15">
                  <c:v>43921</c:v>
                </c:pt>
                <c:pt idx="16">
                  <c:v>43890</c:v>
                </c:pt>
                <c:pt idx="17">
                  <c:v>43861</c:v>
                </c:pt>
                <c:pt idx="18">
                  <c:v>43830</c:v>
                </c:pt>
                <c:pt idx="19">
                  <c:v>43799</c:v>
                </c:pt>
                <c:pt idx="20">
                  <c:v>43769</c:v>
                </c:pt>
                <c:pt idx="21">
                  <c:v>43738</c:v>
                </c:pt>
                <c:pt idx="22">
                  <c:v>43708</c:v>
                </c:pt>
                <c:pt idx="23">
                  <c:v>43677</c:v>
                </c:pt>
                <c:pt idx="24">
                  <c:v>43646</c:v>
                </c:pt>
                <c:pt idx="25">
                  <c:v>43616</c:v>
                </c:pt>
                <c:pt idx="26">
                  <c:v>43585</c:v>
                </c:pt>
                <c:pt idx="27">
                  <c:v>43555</c:v>
                </c:pt>
                <c:pt idx="28">
                  <c:v>43524</c:v>
                </c:pt>
                <c:pt idx="29">
                  <c:v>43496</c:v>
                </c:pt>
                <c:pt idx="30">
                  <c:v>43465</c:v>
                </c:pt>
                <c:pt idx="31">
                  <c:v>43434</c:v>
                </c:pt>
                <c:pt idx="32">
                  <c:v>43404</c:v>
                </c:pt>
                <c:pt idx="33">
                  <c:v>43373</c:v>
                </c:pt>
                <c:pt idx="34">
                  <c:v>43343</c:v>
                </c:pt>
                <c:pt idx="35">
                  <c:v>43312</c:v>
                </c:pt>
                <c:pt idx="36">
                  <c:v>43281</c:v>
                </c:pt>
                <c:pt idx="37">
                  <c:v>43251</c:v>
                </c:pt>
                <c:pt idx="38">
                  <c:v>43220</c:v>
                </c:pt>
                <c:pt idx="39">
                  <c:v>43190</c:v>
                </c:pt>
                <c:pt idx="40">
                  <c:v>43159</c:v>
                </c:pt>
                <c:pt idx="41">
                  <c:v>43131</c:v>
                </c:pt>
                <c:pt idx="42">
                  <c:v>43100</c:v>
                </c:pt>
                <c:pt idx="43">
                  <c:v>43069</c:v>
                </c:pt>
                <c:pt idx="44">
                  <c:v>43039</c:v>
                </c:pt>
                <c:pt idx="45">
                  <c:v>43008</c:v>
                </c:pt>
                <c:pt idx="46">
                  <c:v>42978</c:v>
                </c:pt>
                <c:pt idx="47">
                  <c:v>42947</c:v>
                </c:pt>
                <c:pt idx="48">
                  <c:v>42916</c:v>
                </c:pt>
                <c:pt idx="49">
                  <c:v>42886</c:v>
                </c:pt>
                <c:pt idx="50">
                  <c:v>42855</c:v>
                </c:pt>
                <c:pt idx="51">
                  <c:v>42825</c:v>
                </c:pt>
                <c:pt idx="52">
                  <c:v>42794</c:v>
                </c:pt>
                <c:pt idx="53">
                  <c:v>42766</c:v>
                </c:pt>
                <c:pt idx="54">
                  <c:v>42735</c:v>
                </c:pt>
                <c:pt idx="55">
                  <c:v>42704</c:v>
                </c:pt>
                <c:pt idx="56">
                  <c:v>42674</c:v>
                </c:pt>
                <c:pt idx="57">
                  <c:v>42643</c:v>
                </c:pt>
                <c:pt idx="58">
                  <c:v>42613</c:v>
                </c:pt>
                <c:pt idx="59">
                  <c:v>42582</c:v>
                </c:pt>
                <c:pt idx="60">
                  <c:v>42551</c:v>
                </c:pt>
                <c:pt idx="61">
                  <c:v>42521</c:v>
                </c:pt>
                <c:pt idx="62">
                  <c:v>42490</c:v>
                </c:pt>
                <c:pt idx="63">
                  <c:v>42460</c:v>
                </c:pt>
                <c:pt idx="64">
                  <c:v>42429</c:v>
                </c:pt>
                <c:pt idx="65">
                  <c:v>42400</c:v>
                </c:pt>
                <c:pt idx="66">
                  <c:v>42369</c:v>
                </c:pt>
                <c:pt idx="67">
                  <c:v>42338</c:v>
                </c:pt>
                <c:pt idx="68">
                  <c:v>42308</c:v>
                </c:pt>
                <c:pt idx="69">
                  <c:v>42277</c:v>
                </c:pt>
                <c:pt idx="70">
                  <c:v>42247</c:v>
                </c:pt>
                <c:pt idx="71">
                  <c:v>42216</c:v>
                </c:pt>
                <c:pt idx="72">
                  <c:v>42185</c:v>
                </c:pt>
                <c:pt idx="73">
                  <c:v>42155</c:v>
                </c:pt>
                <c:pt idx="74">
                  <c:v>42124</c:v>
                </c:pt>
                <c:pt idx="75">
                  <c:v>42094</c:v>
                </c:pt>
              </c:numCache>
            </c:numRef>
          </c:cat>
          <c:val>
            <c:numRef>
              <c:f>inflation!$L$2:$L$77</c:f>
              <c:numCache>
                <c:formatCode>General</c:formatCode>
                <c:ptCount val="76"/>
                <c:pt idx="0">
                  <c:v>8.6601169983485882</c:v>
                </c:pt>
                <c:pt idx="1">
                  <c:v>6.4722587504546736</c:v>
                </c:pt>
                <c:pt idx="2">
                  <c:v>4.3881821283588529</c:v>
                </c:pt>
                <c:pt idx="3">
                  <c:v>1.6874196713608569</c:v>
                </c:pt>
                <c:pt idx="4">
                  <c:v>1.3325956917119131</c:v>
                </c:pt>
                <c:pt idx="5">
                  <c:v>1.7006660535629603</c:v>
                </c:pt>
                <c:pt idx="6">
                  <c:v>1.6771620486985883</c:v>
                </c:pt>
                <c:pt idx="7">
                  <c:v>1.411057458148357</c:v>
                </c:pt>
                <c:pt idx="8">
                  <c:v>1.1647772467266559</c:v>
                </c:pt>
                <c:pt idx="9">
                  <c:v>1.0373730946914073</c:v>
                </c:pt>
                <c:pt idx="10">
                  <c:v>0.40398878499507962</c:v>
                </c:pt>
                <c:pt idx="11">
                  <c:v>-0.52060256978290198</c:v>
                </c:pt>
                <c:pt idx="12">
                  <c:v>-1.075030631104601</c:v>
                </c:pt>
                <c:pt idx="13">
                  <c:v>-1.0335255473947202</c:v>
                </c:pt>
                <c:pt idx="14">
                  <c:v>-0.854671351940961</c:v>
                </c:pt>
                <c:pt idx="15">
                  <c:v>-0.19035270424984096</c:v>
                </c:pt>
                <c:pt idx="16">
                  <c:v>-2.7660795662964865E-3</c:v>
                </c:pt>
                <c:pt idx="17">
                  <c:v>-0.25018764073053701</c:v>
                </c:pt>
                <c:pt idx="18">
                  <c:v>5.6006720806478505E-2</c:v>
                </c:pt>
                <c:pt idx="19">
                  <c:v>0.12539883797078044</c:v>
                </c:pt>
                <c:pt idx="20">
                  <c:v>0.30735287995893312</c:v>
                </c:pt>
                <c:pt idx="21">
                  <c:v>0.66485195731025293</c:v>
                </c:pt>
                <c:pt idx="22">
                  <c:v>0.84053510121937514</c:v>
                </c:pt>
                <c:pt idx="23">
                  <c:v>0.4080327538387829</c:v>
                </c:pt>
                <c:pt idx="24">
                  <c:v>0.15529995770851013</c:v>
                </c:pt>
                <c:pt idx="25">
                  <c:v>-0.19897060347507933</c:v>
                </c:pt>
                <c:pt idx="26">
                  <c:v>-0.19292914677084827</c:v>
                </c:pt>
                <c:pt idx="27">
                  <c:v>-3.8607376766641721E-2</c:v>
                </c:pt>
                <c:pt idx="28">
                  <c:v>0.1364152563498866</c:v>
                </c:pt>
                <c:pt idx="29">
                  <c:v>0.33120201928640292</c:v>
                </c:pt>
                <c:pt idx="30">
                  <c:v>0.1352990248655761</c:v>
                </c:pt>
                <c:pt idx="31">
                  <c:v>0.17237168079835552</c:v>
                </c:pt>
                <c:pt idx="32">
                  <c:v>-9.6345123481189621E-2</c:v>
                </c:pt>
                <c:pt idx="33">
                  <c:v>-0.32406250867406117</c:v>
                </c:pt>
                <c:pt idx="34">
                  <c:v>-0.20570554918518669</c:v>
                </c:pt>
                <c:pt idx="35">
                  <c:v>-3.7522148490432006E-2</c:v>
                </c:pt>
                <c:pt idx="36">
                  <c:v>-0.23516880278329211</c:v>
                </c:pt>
                <c:pt idx="37">
                  <c:v>-0.2577195267332244</c:v>
                </c:pt>
                <c:pt idx="38">
                  <c:v>-0.36659458346204321</c:v>
                </c:pt>
                <c:pt idx="39">
                  <c:v>-0.32777422746292917</c:v>
                </c:pt>
                <c:pt idx="40">
                  <c:v>-0.50158467686370889</c:v>
                </c:pt>
                <c:pt idx="41">
                  <c:v>-0.65666886018079795</c:v>
                </c:pt>
                <c:pt idx="42">
                  <c:v>-0.71066625831779362</c:v>
                </c:pt>
                <c:pt idx="43">
                  <c:v>-0.89769214277316545</c:v>
                </c:pt>
                <c:pt idx="44">
                  <c:v>-0.98008936108879841</c:v>
                </c:pt>
                <c:pt idx="45">
                  <c:v>-0.99888707217543615</c:v>
                </c:pt>
                <c:pt idx="46">
                  <c:v>-0.85779247622983501</c:v>
                </c:pt>
                <c:pt idx="47">
                  <c:v>-0.6331473707468005</c:v>
                </c:pt>
                <c:pt idx="48">
                  <c:v>-0.64597263549962536</c:v>
                </c:pt>
                <c:pt idx="49">
                  <c:v>-0.75976201873759752</c:v>
                </c:pt>
                <c:pt idx="50">
                  <c:v>-0.6140620202640501</c:v>
                </c:pt>
                <c:pt idx="51">
                  <c:v>-0.57389985447540148</c:v>
                </c:pt>
                <c:pt idx="52">
                  <c:v>-0.49089512944274771</c:v>
                </c:pt>
                <c:pt idx="53">
                  <c:v>-0.24874762480565638</c:v>
                </c:pt>
                <c:pt idx="54">
                  <c:v>-0.59091349413928906</c:v>
                </c:pt>
                <c:pt idx="55">
                  <c:v>-0.70798769433609854</c:v>
                </c:pt>
                <c:pt idx="56">
                  <c:v>-0.5481079014907464</c:v>
                </c:pt>
                <c:pt idx="57">
                  <c:v>-0.64027303754264908</c:v>
                </c:pt>
                <c:pt idx="58">
                  <c:v>-0.458136727751568</c:v>
                </c:pt>
                <c:pt idx="59">
                  <c:v>-0.61075197979715279</c:v>
                </c:pt>
                <c:pt idx="60">
                  <c:v>-0.63300647346425931</c:v>
                </c:pt>
                <c:pt idx="61">
                  <c:v>-0.53328254451958657</c:v>
                </c:pt>
                <c:pt idx="62">
                  <c:v>-0.50100812610741619</c:v>
                </c:pt>
                <c:pt idx="63">
                  <c:v>-0.35401362952474091</c:v>
                </c:pt>
                <c:pt idx="64">
                  <c:v>6.5175184034127476E-2</c:v>
                </c:pt>
                <c:pt idx="65">
                  <c:v>-9.6641700893951299E-2</c:v>
                </c:pt>
                <c:pt idx="66">
                  <c:v>-0.41687625321271682</c:v>
                </c:pt>
                <c:pt idx="67">
                  <c:v>-0.5565457289383291</c:v>
                </c:pt>
                <c:pt idx="68">
                  <c:v>-0.70352848680376168</c:v>
                </c:pt>
                <c:pt idx="69">
                  <c:v>-0.52149822093054965</c:v>
                </c:pt>
                <c:pt idx="70">
                  <c:v>-0.48526129716965904</c:v>
                </c:pt>
                <c:pt idx="71">
                  <c:v>-0.49845683227268678</c:v>
                </c:pt>
                <c:pt idx="72">
                  <c:v>-0.43715624086425597</c:v>
                </c:pt>
                <c:pt idx="73">
                  <c:v>-0.29839814450608459</c:v>
                </c:pt>
                <c:pt idx="74">
                  <c:v>-0.19378137937109408</c:v>
                </c:pt>
                <c:pt idx="75">
                  <c:v>-0.2302582424300037</c:v>
                </c:pt>
              </c:numCache>
            </c:numRef>
          </c:val>
          <c:smooth val="0"/>
          <c:extLst>
            <c:ext xmlns:c16="http://schemas.microsoft.com/office/drawing/2014/chart" uri="{C3380CC4-5D6E-409C-BE32-E72D297353CC}">
              <c16:uniqueId val="{00000000-D542-4C0D-A470-157F1C8F84EB}"/>
            </c:ext>
          </c:extLst>
        </c:ser>
        <c:ser>
          <c:idx val="0"/>
          <c:order val="1"/>
          <c:tx>
            <c:strRef>
              <c:f>inflation!$K$1</c:f>
              <c:strCache>
                <c:ptCount val="1"/>
                <c:pt idx="0">
                  <c:v>Services excluding energy</c:v>
                </c:pt>
              </c:strCache>
            </c:strRef>
          </c:tx>
          <c:spPr>
            <a:ln w="31750">
              <a:solidFill>
                <a:srgbClr val="4D3C2F"/>
              </a:solidFill>
              <a:prstDash val="solid"/>
            </a:ln>
          </c:spPr>
          <c:marker>
            <c:symbol val="none"/>
          </c:marker>
          <c:cat>
            <c:numRef>
              <c:f>inflation!$B$2:$B$77</c:f>
              <c:numCache>
                <c:formatCode>m/d/yyyy</c:formatCode>
                <c:ptCount val="76"/>
                <c:pt idx="0">
                  <c:v>44377</c:v>
                </c:pt>
                <c:pt idx="1">
                  <c:v>44347</c:v>
                </c:pt>
                <c:pt idx="2">
                  <c:v>44316</c:v>
                </c:pt>
                <c:pt idx="3">
                  <c:v>44286</c:v>
                </c:pt>
                <c:pt idx="4">
                  <c:v>44255</c:v>
                </c:pt>
                <c:pt idx="5">
                  <c:v>44227</c:v>
                </c:pt>
                <c:pt idx="6">
                  <c:v>44196</c:v>
                </c:pt>
                <c:pt idx="7">
                  <c:v>44165</c:v>
                </c:pt>
                <c:pt idx="8">
                  <c:v>44135</c:v>
                </c:pt>
                <c:pt idx="9">
                  <c:v>44104</c:v>
                </c:pt>
                <c:pt idx="10">
                  <c:v>44074</c:v>
                </c:pt>
                <c:pt idx="11">
                  <c:v>44043</c:v>
                </c:pt>
                <c:pt idx="12">
                  <c:v>44012</c:v>
                </c:pt>
                <c:pt idx="13">
                  <c:v>43982</c:v>
                </c:pt>
                <c:pt idx="14">
                  <c:v>43951</c:v>
                </c:pt>
                <c:pt idx="15">
                  <c:v>43921</c:v>
                </c:pt>
                <c:pt idx="16">
                  <c:v>43890</c:v>
                </c:pt>
                <c:pt idx="17">
                  <c:v>43861</c:v>
                </c:pt>
                <c:pt idx="18">
                  <c:v>43830</c:v>
                </c:pt>
                <c:pt idx="19">
                  <c:v>43799</c:v>
                </c:pt>
                <c:pt idx="20">
                  <c:v>43769</c:v>
                </c:pt>
                <c:pt idx="21">
                  <c:v>43738</c:v>
                </c:pt>
                <c:pt idx="22">
                  <c:v>43708</c:v>
                </c:pt>
                <c:pt idx="23">
                  <c:v>43677</c:v>
                </c:pt>
                <c:pt idx="24">
                  <c:v>43646</c:v>
                </c:pt>
                <c:pt idx="25">
                  <c:v>43616</c:v>
                </c:pt>
                <c:pt idx="26">
                  <c:v>43585</c:v>
                </c:pt>
                <c:pt idx="27">
                  <c:v>43555</c:v>
                </c:pt>
                <c:pt idx="28">
                  <c:v>43524</c:v>
                </c:pt>
                <c:pt idx="29">
                  <c:v>43496</c:v>
                </c:pt>
                <c:pt idx="30">
                  <c:v>43465</c:v>
                </c:pt>
                <c:pt idx="31">
                  <c:v>43434</c:v>
                </c:pt>
                <c:pt idx="32">
                  <c:v>43404</c:v>
                </c:pt>
                <c:pt idx="33">
                  <c:v>43373</c:v>
                </c:pt>
                <c:pt idx="34">
                  <c:v>43343</c:v>
                </c:pt>
                <c:pt idx="35">
                  <c:v>43312</c:v>
                </c:pt>
                <c:pt idx="36">
                  <c:v>43281</c:v>
                </c:pt>
                <c:pt idx="37">
                  <c:v>43251</c:v>
                </c:pt>
                <c:pt idx="38">
                  <c:v>43220</c:v>
                </c:pt>
                <c:pt idx="39">
                  <c:v>43190</c:v>
                </c:pt>
                <c:pt idx="40">
                  <c:v>43159</c:v>
                </c:pt>
                <c:pt idx="41">
                  <c:v>43131</c:v>
                </c:pt>
                <c:pt idx="42">
                  <c:v>43100</c:v>
                </c:pt>
                <c:pt idx="43">
                  <c:v>43069</c:v>
                </c:pt>
                <c:pt idx="44">
                  <c:v>43039</c:v>
                </c:pt>
                <c:pt idx="45">
                  <c:v>43008</c:v>
                </c:pt>
                <c:pt idx="46">
                  <c:v>42978</c:v>
                </c:pt>
                <c:pt idx="47">
                  <c:v>42947</c:v>
                </c:pt>
                <c:pt idx="48">
                  <c:v>42916</c:v>
                </c:pt>
                <c:pt idx="49">
                  <c:v>42886</c:v>
                </c:pt>
                <c:pt idx="50">
                  <c:v>42855</c:v>
                </c:pt>
                <c:pt idx="51">
                  <c:v>42825</c:v>
                </c:pt>
                <c:pt idx="52">
                  <c:v>42794</c:v>
                </c:pt>
                <c:pt idx="53">
                  <c:v>42766</c:v>
                </c:pt>
                <c:pt idx="54">
                  <c:v>42735</c:v>
                </c:pt>
                <c:pt idx="55">
                  <c:v>42704</c:v>
                </c:pt>
                <c:pt idx="56">
                  <c:v>42674</c:v>
                </c:pt>
                <c:pt idx="57">
                  <c:v>42643</c:v>
                </c:pt>
                <c:pt idx="58">
                  <c:v>42613</c:v>
                </c:pt>
                <c:pt idx="59">
                  <c:v>42582</c:v>
                </c:pt>
                <c:pt idx="60">
                  <c:v>42551</c:v>
                </c:pt>
                <c:pt idx="61">
                  <c:v>42521</c:v>
                </c:pt>
                <c:pt idx="62">
                  <c:v>42490</c:v>
                </c:pt>
                <c:pt idx="63">
                  <c:v>42460</c:v>
                </c:pt>
                <c:pt idx="64">
                  <c:v>42429</c:v>
                </c:pt>
                <c:pt idx="65">
                  <c:v>42400</c:v>
                </c:pt>
                <c:pt idx="66">
                  <c:v>42369</c:v>
                </c:pt>
                <c:pt idx="67">
                  <c:v>42338</c:v>
                </c:pt>
                <c:pt idx="68">
                  <c:v>42308</c:v>
                </c:pt>
                <c:pt idx="69">
                  <c:v>42277</c:v>
                </c:pt>
                <c:pt idx="70">
                  <c:v>42247</c:v>
                </c:pt>
                <c:pt idx="71">
                  <c:v>42216</c:v>
                </c:pt>
                <c:pt idx="72">
                  <c:v>42185</c:v>
                </c:pt>
                <c:pt idx="73">
                  <c:v>42155</c:v>
                </c:pt>
                <c:pt idx="74">
                  <c:v>42124</c:v>
                </c:pt>
                <c:pt idx="75">
                  <c:v>42094</c:v>
                </c:pt>
              </c:numCache>
            </c:numRef>
          </c:cat>
          <c:val>
            <c:numRef>
              <c:f>inflation!$K$2:$K$77</c:f>
              <c:numCache>
                <c:formatCode>General</c:formatCode>
                <c:ptCount val="76"/>
                <c:pt idx="0">
                  <c:v>3.0514963649111326</c:v>
                </c:pt>
                <c:pt idx="1">
                  <c:v>2.8967155190775307</c:v>
                </c:pt>
                <c:pt idx="2">
                  <c:v>2.4812310779515512</c:v>
                </c:pt>
                <c:pt idx="3">
                  <c:v>1.6350152682855779</c:v>
                </c:pt>
                <c:pt idx="4">
                  <c:v>1.2637086050321544</c:v>
                </c:pt>
                <c:pt idx="5">
                  <c:v>1.2933938900702602</c:v>
                </c:pt>
                <c:pt idx="6">
                  <c:v>1.5991149846790398</c:v>
                </c:pt>
                <c:pt idx="7">
                  <c:v>1.7123528584157999</c:v>
                </c:pt>
                <c:pt idx="8">
                  <c:v>1.7390793454951314</c:v>
                </c:pt>
                <c:pt idx="9">
                  <c:v>1.9094583289146483</c:v>
                </c:pt>
                <c:pt idx="10">
                  <c:v>2.1338383092366797</c:v>
                </c:pt>
                <c:pt idx="11">
                  <c:v>2.2567075102207568</c:v>
                </c:pt>
                <c:pt idx="12">
                  <c:v>1.9528457744202088</c:v>
                </c:pt>
                <c:pt idx="13">
                  <c:v>1.9762504797807834</c:v>
                </c:pt>
                <c:pt idx="14">
                  <c:v>2.1867744406393719</c:v>
                </c:pt>
                <c:pt idx="15">
                  <c:v>2.8431794798172039</c:v>
                </c:pt>
                <c:pt idx="16">
                  <c:v>3.1301764494058304</c:v>
                </c:pt>
                <c:pt idx="17">
                  <c:v>3.0938468894629478</c:v>
                </c:pt>
                <c:pt idx="18">
                  <c:v>2.9416283799051035</c:v>
                </c:pt>
                <c:pt idx="19">
                  <c:v>3.0329935824839671</c:v>
                </c:pt>
                <c:pt idx="20">
                  <c:v>2.9903850226608464</c:v>
                </c:pt>
                <c:pt idx="21">
                  <c:v>2.905887559794107</c:v>
                </c:pt>
                <c:pt idx="22">
                  <c:v>2.8575422219791369</c:v>
                </c:pt>
                <c:pt idx="23">
                  <c:v>2.8082637887060891</c:v>
                </c:pt>
                <c:pt idx="24">
                  <c:v>2.834162454972744</c:v>
                </c:pt>
                <c:pt idx="25">
                  <c:v>2.7634664717950841</c:v>
                </c:pt>
                <c:pt idx="26">
                  <c:v>2.8577997823387769</c:v>
                </c:pt>
                <c:pt idx="27">
                  <c:v>2.7378823355887816</c:v>
                </c:pt>
                <c:pt idx="28">
                  <c:v>2.7104664566676595</c:v>
                </c:pt>
                <c:pt idx="29">
                  <c:v>2.732269136542409</c:v>
                </c:pt>
                <c:pt idx="30">
                  <c:v>2.8577360607121793</c:v>
                </c:pt>
                <c:pt idx="31">
                  <c:v>2.8926467298083569</c:v>
                </c:pt>
                <c:pt idx="32">
                  <c:v>2.8724202217885519</c:v>
                </c:pt>
                <c:pt idx="33">
                  <c:v>2.9758169995848238</c:v>
                </c:pt>
                <c:pt idx="34">
                  <c:v>2.9593129663522566</c:v>
                </c:pt>
                <c:pt idx="35">
                  <c:v>3.1173795557898787</c:v>
                </c:pt>
                <c:pt idx="36">
                  <c:v>3.0734309814166805</c:v>
                </c:pt>
                <c:pt idx="37">
                  <c:v>3.0464673707559342</c:v>
                </c:pt>
                <c:pt idx="38">
                  <c:v>2.9486952899145491</c:v>
                </c:pt>
                <c:pt idx="39">
                  <c:v>2.8858131050312208</c:v>
                </c:pt>
                <c:pt idx="40">
                  <c:v>2.5647023864092677</c:v>
                </c:pt>
                <c:pt idx="41">
                  <c:v>2.5920021298917018</c:v>
                </c:pt>
                <c:pt idx="42">
                  <c:v>2.5427310367618583</c:v>
                </c:pt>
                <c:pt idx="43">
                  <c:v>2.5388085952435357</c:v>
                </c:pt>
                <c:pt idx="44">
                  <c:v>2.6573582976548105</c:v>
                </c:pt>
                <c:pt idx="45">
                  <c:v>2.5615659456759587</c:v>
                </c:pt>
                <c:pt idx="46">
                  <c:v>2.5049386833598364</c:v>
                </c:pt>
                <c:pt idx="47">
                  <c:v>2.4576352937393464</c:v>
                </c:pt>
                <c:pt idx="48">
                  <c:v>2.4897375255353626</c:v>
                </c:pt>
                <c:pt idx="49">
                  <c:v>2.5735163418126206</c:v>
                </c:pt>
                <c:pt idx="50">
                  <c:v>2.7236092604659978</c:v>
                </c:pt>
                <c:pt idx="51">
                  <c:v>2.851029791440407</c:v>
                </c:pt>
                <c:pt idx="52">
                  <c:v>3.1008509903232895</c:v>
                </c:pt>
                <c:pt idx="53">
                  <c:v>3.0798936232774299</c:v>
                </c:pt>
                <c:pt idx="54">
                  <c:v>3.1066218027056003</c:v>
                </c:pt>
                <c:pt idx="55">
                  <c:v>3.0364512030571333</c:v>
                </c:pt>
                <c:pt idx="56">
                  <c:v>3.0427539524195302</c:v>
                </c:pt>
                <c:pt idx="57">
                  <c:v>3.1484673760129978</c:v>
                </c:pt>
                <c:pt idx="58">
                  <c:v>3.2345209796923902</c:v>
                </c:pt>
                <c:pt idx="59">
                  <c:v>3.129466461948649</c:v>
                </c:pt>
                <c:pt idx="60">
                  <c:v>3.2235533589213272</c:v>
                </c:pt>
                <c:pt idx="61">
                  <c:v>3.1712847187489457</c:v>
                </c:pt>
                <c:pt idx="62">
                  <c:v>3.0412865336883366</c:v>
                </c:pt>
                <c:pt idx="63">
                  <c:v>3.0395421924105159</c:v>
                </c:pt>
                <c:pt idx="64">
                  <c:v>3.062458431585946</c:v>
                </c:pt>
                <c:pt idx="65">
                  <c:v>2.9643085410569592</c:v>
                </c:pt>
                <c:pt idx="66">
                  <c:v>2.9215491224224843</c:v>
                </c:pt>
                <c:pt idx="67">
                  <c:v>2.8609346665450897</c:v>
                </c:pt>
                <c:pt idx="68">
                  <c:v>2.7951224960149457</c:v>
                </c:pt>
                <c:pt idx="69">
                  <c:v>2.6999894862863805</c:v>
                </c:pt>
                <c:pt idx="70">
                  <c:v>2.6172923390521241</c:v>
                </c:pt>
                <c:pt idx="71">
                  <c:v>2.5969651605879163</c:v>
                </c:pt>
                <c:pt idx="72">
                  <c:v>2.5201946322684243</c:v>
                </c:pt>
                <c:pt idx="73">
                  <c:v>2.4261797913977423</c:v>
                </c:pt>
                <c:pt idx="74">
                  <c:v>2.4943333949640767</c:v>
                </c:pt>
                <c:pt idx="75">
                  <c:v>2.4367977046052092</c:v>
                </c:pt>
              </c:numCache>
            </c:numRef>
          </c:val>
          <c:smooth val="0"/>
          <c:extLst>
            <c:ext xmlns:c16="http://schemas.microsoft.com/office/drawing/2014/chart" uri="{C3380CC4-5D6E-409C-BE32-E72D297353CC}">
              <c16:uniqueId val="{00000001-D542-4C0D-A470-157F1C8F84EB}"/>
            </c:ext>
          </c:extLst>
        </c:ser>
        <c:dLbls>
          <c:showLegendKey val="0"/>
          <c:showVal val="0"/>
          <c:showCatName val="0"/>
          <c:showSerName val="0"/>
          <c:showPercent val="0"/>
          <c:showBubbleSize val="0"/>
        </c:dLbls>
        <c:smooth val="0"/>
        <c:axId val="773203072"/>
        <c:axId val="773205248"/>
      </c:lineChart>
      <c:dateAx>
        <c:axId val="773203072"/>
        <c:scaling>
          <c:orientation val="minMax"/>
        </c:scaling>
        <c:delete val="0"/>
        <c:axPos val="b"/>
        <c:numFmt formatCode="yyyy" sourceLinked="0"/>
        <c:majorTickMark val="none"/>
        <c:minorTickMark val="none"/>
        <c:tickLblPos val="low"/>
        <c:spPr>
          <a:ln w="12700">
            <a:solidFill>
              <a:srgbClr val="000000"/>
            </a:solidFill>
            <a:prstDash val="solid"/>
          </a:ln>
        </c:spPr>
        <c:txPr>
          <a:bodyPr rot="0" vert="horz"/>
          <a:lstStyle/>
          <a:p>
            <a:pPr>
              <a:defRPr>
                <a:latin typeface="Frutiger 45 Light" panose="020B0603020202020204" pitchFamily="34" charset="0"/>
              </a:defRPr>
            </a:pPr>
            <a:endParaRPr lang="en-US"/>
          </a:p>
        </c:txPr>
        <c:crossAx val="773205248"/>
        <c:crossesAt val="0"/>
        <c:auto val="1"/>
        <c:lblOffset val="100"/>
        <c:baseTimeUnit val="months"/>
        <c:majorUnit val="1"/>
        <c:majorTimeUnit val="years"/>
      </c:dateAx>
      <c:valAx>
        <c:axId val="773205248"/>
        <c:scaling>
          <c:orientation val="minMax"/>
        </c:scaling>
        <c:delete val="0"/>
        <c:axPos val="l"/>
        <c:numFmt formatCode="#,##0" sourceLinked="0"/>
        <c:majorTickMark val="none"/>
        <c:minorTickMark val="none"/>
        <c:tickLblPos val="nextTo"/>
        <c:spPr>
          <a:ln w="25400">
            <a:noFill/>
          </a:ln>
        </c:spPr>
        <c:txPr>
          <a:bodyPr rot="0" vert="horz"/>
          <a:lstStyle/>
          <a:p>
            <a:pPr>
              <a:defRPr>
                <a:latin typeface="Frutiger 45 Light" panose="020B0603020202020204" pitchFamily="34" charset="0"/>
              </a:defRPr>
            </a:pPr>
            <a:endParaRPr lang="en-US"/>
          </a:p>
        </c:txPr>
        <c:crossAx val="773203072"/>
        <c:crosses val="autoZero"/>
        <c:crossBetween val="midCat"/>
      </c:valAx>
      <c:spPr>
        <a:noFill/>
        <a:ln w="25400">
          <a:noFill/>
        </a:ln>
      </c:spPr>
    </c:plotArea>
    <c:legend>
      <c:legendPos val="b"/>
      <c:layout>
        <c:manualLayout>
          <c:xMode val="edge"/>
          <c:yMode val="edge"/>
          <c:x val="0.17089146999122723"/>
          <c:y val="0.9496423052662829"/>
          <c:w val="0.65787971008478752"/>
          <c:h val="4.8057333264825718E-2"/>
        </c:manualLayout>
      </c:layout>
      <c:overlay val="0"/>
      <c:spPr>
        <a:noFill/>
        <a:ln w="25400">
          <a:noFill/>
        </a:ln>
        <a:effectLst/>
      </c:spPr>
      <c:txPr>
        <a:bodyPr/>
        <a:lstStyle/>
        <a:p>
          <a:pPr>
            <a:defRPr>
              <a:latin typeface="Frutiger 45 Light" panose="020B0603020202020204" pitchFamily="34" charset="0"/>
            </a:defRPr>
          </a:pPr>
          <a:endParaRPr lang="en-US"/>
        </a:p>
      </c:txPr>
    </c:legend>
    <c:plotVisOnly val="1"/>
    <c:dispBlanksAs val="gap"/>
    <c:showDLblsOverMax val="0"/>
  </c:chart>
  <c:spPr>
    <a:solidFill>
      <a:srgbClr val="FFFFFF"/>
    </a:solidFill>
    <a:ln w="25400">
      <a:noFill/>
    </a:ln>
    <a:effectLst/>
  </c:spPr>
  <c:txPr>
    <a:bodyPr/>
    <a:lstStyle/>
    <a:p>
      <a:pPr>
        <a:defRPr sz="1200" b="0" i="0" u="none" strike="noStrike" baseline="0">
          <a:solidFill>
            <a:srgbClr val="000000"/>
          </a:solidFill>
          <a:latin typeface="Frutiger 47 Light CN"/>
          <a:ea typeface="Frutiger 47 Light CN"/>
          <a:cs typeface="Frutiger 47 Light CN"/>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074168853893264"/>
          <c:y val="9.9120461504811894E-2"/>
          <c:w val="0.82565580344123646"/>
          <c:h val="0.66593804680664925"/>
        </c:manualLayout>
      </c:layout>
      <c:lineChart>
        <c:grouping val="standard"/>
        <c:varyColors val="0"/>
        <c:ser>
          <c:idx val="0"/>
          <c:order val="0"/>
          <c:tx>
            <c:v>Currently hospitalized (lhs)</c:v>
          </c:tx>
          <c:spPr>
            <a:ln w="28575" cap="rnd" cmpd="sng" algn="ctr">
              <a:solidFill>
                <a:srgbClr val="4D3C2F"/>
              </a:solidFill>
              <a:prstDash val="solid"/>
              <a:round/>
              <a:headEnd type="none" w="med" len="med"/>
              <a:tailEnd type="none" w="med" len="med"/>
            </a:ln>
            <a:effectLst/>
          </c:spPr>
          <c:marker>
            <c:symbol val="none"/>
          </c:marker>
          <c:cat>
            <c:numRef>
              <c:f>comparisons!$A$5:$A$550</c:f>
              <c:numCache>
                <c:formatCode>m/d/yyyy</c:formatCode>
                <c:ptCount val="546"/>
                <c:pt idx="0">
                  <c:v>44105</c:v>
                </c:pt>
                <c:pt idx="1">
                  <c:v>44106</c:v>
                </c:pt>
                <c:pt idx="2">
                  <c:v>44107</c:v>
                </c:pt>
                <c:pt idx="3">
                  <c:v>44108</c:v>
                </c:pt>
                <c:pt idx="4">
                  <c:v>44109</c:v>
                </c:pt>
                <c:pt idx="5">
                  <c:v>44110</c:v>
                </c:pt>
                <c:pt idx="6">
                  <c:v>44111</c:v>
                </c:pt>
                <c:pt idx="7">
                  <c:v>44112</c:v>
                </c:pt>
                <c:pt idx="8">
                  <c:v>44113</c:v>
                </c:pt>
                <c:pt idx="9">
                  <c:v>44114</c:v>
                </c:pt>
                <c:pt idx="10">
                  <c:v>44115</c:v>
                </c:pt>
                <c:pt idx="11">
                  <c:v>44116</c:v>
                </c:pt>
                <c:pt idx="12">
                  <c:v>44117</c:v>
                </c:pt>
                <c:pt idx="13">
                  <c:v>44118</c:v>
                </c:pt>
                <c:pt idx="14">
                  <c:v>44119</c:v>
                </c:pt>
                <c:pt idx="15">
                  <c:v>44120</c:v>
                </c:pt>
                <c:pt idx="16">
                  <c:v>44121</c:v>
                </c:pt>
                <c:pt idx="17">
                  <c:v>44122</c:v>
                </c:pt>
                <c:pt idx="18">
                  <c:v>44123</c:v>
                </c:pt>
                <c:pt idx="19">
                  <c:v>44124</c:v>
                </c:pt>
                <c:pt idx="20">
                  <c:v>44125</c:v>
                </c:pt>
                <c:pt idx="21">
                  <c:v>44126</c:v>
                </c:pt>
                <c:pt idx="22">
                  <c:v>44127</c:v>
                </c:pt>
                <c:pt idx="23">
                  <c:v>44128</c:v>
                </c:pt>
                <c:pt idx="24">
                  <c:v>44129</c:v>
                </c:pt>
                <c:pt idx="25">
                  <c:v>44130</c:v>
                </c:pt>
                <c:pt idx="26">
                  <c:v>44131</c:v>
                </c:pt>
                <c:pt idx="27">
                  <c:v>44132</c:v>
                </c:pt>
                <c:pt idx="28">
                  <c:v>44133</c:v>
                </c:pt>
                <c:pt idx="29">
                  <c:v>44134</c:v>
                </c:pt>
                <c:pt idx="30">
                  <c:v>44135</c:v>
                </c:pt>
                <c:pt idx="31">
                  <c:v>44136</c:v>
                </c:pt>
                <c:pt idx="32">
                  <c:v>44137</c:v>
                </c:pt>
                <c:pt idx="33">
                  <c:v>44138</c:v>
                </c:pt>
                <c:pt idx="34">
                  <c:v>44139</c:v>
                </c:pt>
                <c:pt idx="35">
                  <c:v>44140</c:v>
                </c:pt>
                <c:pt idx="36">
                  <c:v>44141</c:v>
                </c:pt>
                <c:pt idx="37">
                  <c:v>44142</c:v>
                </c:pt>
                <c:pt idx="38">
                  <c:v>44143</c:v>
                </c:pt>
                <c:pt idx="39">
                  <c:v>44144</c:v>
                </c:pt>
                <c:pt idx="40">
                  <c:v>44145</c:v>
                </c:pt>
                <c:pt idx="41">
                  <c:v>44146</c:v>
                </c:pt>
                <c:pt idx="42">
                  <c:v>44147</c:v>
                </c:pt>
                <c:pt idx="43">
                  <c:v>44148</c:v>
                </c:pt>
                <c:pt idx="44">
                  <c:v>44149</c:v>
                </c:pt>
                <c:pt idx="45">
                  <c:v>44150</c:v>
                </c:pt>
                <c:pt idx="46">
                  <c:v>44151</c:v>
                </c:pt>
                <c:pt idx="47">
                  <c:v>44152</c:v>
                </c:pt>
                <c:pt idx="48">
                  <c:v>44153</c:v>
                </c:pt>
                <c:pt idx="49">
                  <c:v>44154</c:v>
                </c:pt>
                <c:pt idx="50">
                  <c:v>44155</c:v>
                </c:pt>
                <c:pt idx="51">
                  <c:v>44156</c:v>
                </c:pt>
                <c:pt idx="52">
                  <c:v>44157</c:v>
                </c:pt>
                <c:pt idx="53">
                  <c:v>44158</c:v>
                </c:pt>
                <c:pt idx="54">
                  <c:v>44159</c:v>
                </c:pt>
                <c:pt idx="55">
                  <c:v>44160</c:v>
                </c:pt>
                <c:pt idx="56">
                  <c:v>44161</c:v>
                </c:pt>
                <c:pt idx="57">
                  <c:v>44162</c:v>
                </c:pt>
                <c:pt idx="58">
                  <c:v>44163</c:v>
                </c:pt>
                <c:pt idx="59">
                  <c:v>44164</c:v>
                </c:pt>
                <c:pt idx="60">
                  <c:v>44165</c:v>
                </c:pt>
                <c:pt idx="61">
                  <c:v>44166</c:v>
                </c:pt>
                <c:pt idx="62">
                  <c:v>44167</c:v>
                </c:pt>
                <c:pt idx="63">
                  <c:v>44168</c:v>
                </c:pt>
                <c:pt idx="64">
                  <c:v>44169</c:v>
                </c:pt>
                <c:pt idx="65">
                  <c:v>44170</c:v>
                </c:pt>
                <c:pt idx="66">
                  <c:v>44171</c:v>
                </c:pt>
                <c:pt idx="67">
                  <c:v>44172</c:v>
                </c:pt>
                <c:pt idx="68">
                  <c:v>44173</c:v>
                </c:pt>
                <c:pt idx="69">
                  <c:v>44174</c:v>
                </c:pt>
                <c:pt idx="70">
                  <c:v>44175</c:v>
                </c:pt>
                <c:pt idx="71">
                  <c:v>44176</c:v>
                </c:pt>
                <c:pt idx="72">
                  <c:v>44177</c:v>
                </c:pt>
                <c:pt idx="73">
                  <c:v>44178</c:v>
                </c:pt>
                <c:pt idx="74">
                  <c:v>44179</c:v>
                </c:pt>
                <c:pt idx="75">
                  <c:v>44180</c:v>
                </c:pt>
                <c:pt idx="76">
                  <c:v>44181</c:v>
                </c:pt>
                <c:pt idx="77">
                  <c:v>44182</c:v>
                </c:pt>
                <c:pt idx="78">
                  <c:v>44183</c:v>
                </c:pt>
                <c:pt idx="79">
                  <c:v>44184</c:v>
                </c:pt>
                <c:pt idx="80">
                  <c:v>44185</c:v>
                </c:pt>
                <c:pt idx="81">
                  <c:v>44186</c:v>
                </c:pt>
                <c:pt idx="82">
                  <c:v>44187</c:v>
                </c:pt>
                <c:pt idx="83">
                  <c:v>44188</c:v>
                </c:pt>
                <c:pt idx="84">
                  <c:v>44189</c:v>
                </c:pt>
                <c:pt idx="85">
                  <c:v>44190</c:v>
                </c:pt>
                <c:pt idx="86">
                  <c:v>44191</c:v>
                </c:pt>
                <c:pt idx="87">
                  <c:v>44192</c:v>
                </c:pt>
                <c:pt idx="88">
                  <c:v>44193</c:v>
                </c:pt>
                <c:pt idx="89">
                  <c:v>44194</c:v>
                </c:pt>
                <c:pt idx="90">
                  <c:v>44195</c:v>
                </c:pt>
                <c:pt idx="91">
                  <c:v>44196</c:v>
                </c:pt>
                <c:pt idx="92">
                  <c:v>44197</c:v>
                </c:pt>
                <c:pt idx="93">
                  <c:v>44198</c:v>
                </c:pt>
                <c:pt idx="94">
                  <c:v>44199</c:v>
                </c:pt>
                <c:pt idx="95">
                  <c:v>44200</c:v>
                </c:pt>
                <c:pt idx="96">
                  <c:v>44201</c:v>
                </c:pt>
                <c:pt idx="97">
                  <c:v>44202</c:v>
                </c:pt>
                <c:pt idx="98">
                  <c:v>44203</c:v>
                </c:pt>
                <c:pt idx="99">
                  <c:v>44204</c:v>
                </c:pt>
                <c:pt idx="100">
                  <c:v>44205</c:v>
                </c:pt>
                <c:pt idx="101">
                  <c:v>44206</c:v>
                </c:pt>
                <c:pt idx="102">
                  <c:v>44207</c:v>
                </c:pt>
                <c:pt idx="103">
                  <c:v>44208</c:v>
                </c:pt>
                <c:pt idx="104">
                  <c:v>44209</c:v>
                </c:pt>
                <c:pt idx="105">
                  <c:v>44210</c:v>
                </c:pt>
                <c:pt idx="106">
                  <c:v>44211</c:v>
                </c:pt>
                <c:pt idx="107">
                  <c:v>44212</c:v>
                </c:pt>
                <c:pt idx="108">
                  <c:v>44213</c:v>
                </c:pt>
                <c:pt idx="109">
                  <c:v>44214</c:v>
                </c:pt>
                <c:pt idx="110">
                  <c:v>44215</c:v>
                </c:pt>
                <c:pt idx="111">
                  <c:v>44216</c:v>
                </c:pt>
                <c:pt idx="112">
                  <c:v>44217</c:v>
                </c:pt>
                <c:pt idx="113">
                  <c:v>44218</c:v>
                </c:pt>
                <c:pt idx="114">
                  <c:v>44219</c:v>
                </c:pt>
                <c:pt idx="115">
                  <c:v>44220</c:v>
                </c:pt>
                <c:pt idx="116">
                  <c:v>44221</c:v>
                </c:pt>
                <c:pt idx="117">
                  <c:v>44222</c:v>
                </c:pt>
                <c:pt idx="118">
                  <c:v>44223</c:v>
                </c:pt>
                <c:pt idx="119">
                  <c:v>44224</c:v>
                </c:pt>
                <c:pt idx="120">
                  <c:v>44225</c:v>
                </c:pt>
                <c:pt idx="121">
                  <c:v>44226</c:v>
                </c:pt>
                <c:pt idx="122">
                  <c:v>44227</c:v>
                </c:pt>
                <c:pt idx="123">
                  <c:v>44228</c:v>
                </c:pt>
                <c:pt idx="124">
                  <c:v>44229</c:v>
                </c:pt>
                <c:pt idx="125">
                  <c:v>44230</c:v>
                </c:pt>
                <c:pt idx="126">
                  <c:v>44231</c:v>
                </c:pt>
                <c:pt idx="127">
                  <c:v>44232</c:v>
                </c:pt>
                <c:pt idx="128">
                  <c:v>44233</c:v>
                </c:pt>
                <c:pt idx="129">
                  <c:v>44234</c:v>
                </c:pt>
                <c:pt idx="130">
                  <c:v>44235</c:v>
                </c:pt>
                <c:pt idx="131">
                  <c:v>44236</c:v>
                </c:pt>
                <c:pt idx="132">
                  <c:v>44237</c:v>
                </c:pt>
                <c:pt idx="133">
                  <c:v>44238</c:v>
                </c:pt>
                <c:pt idx="134">
                  <c:v>44239</c:v>
                </c:pt>
                <c:pt idx="135">
                  <c:v>44240</c:v>
                </c:pt>
                <c:pt idx="136">
                  <c:v>44241</c:v>
                </c:pt>
                <c:pt idx="137">
                  <c:v>44242</c:v>
                </c:pt>
                <c:pt idx="138">
                  <c:v>44243</c:v>
                </c:pt>
                <c:pt idx="139">
                  <c:v>44244</c:v>
                </c:pt>
                <c:pt idx="140">
                  <c:v>44245</c:v>
                </c:pt>
                <c:pt idx="141">
                  <c:v>44246</c:v>
                </c:pt>
                <c:pt idx="142">
                  <c:v>44247</c:v>
                </c:pt>
                <c:pt idx="143">
                  <c:v>44248</c:v>
                </c:pt>
                <c:pt idx="144">
                  <c:v>44249</c:v>
                </c:pt>
                <c:pt idx="145">
                  <c:v>44250</c:v>
                </c:pt>
                <c:pt idx="146">
                  <c:v>44251</c:v>
                </c:pt>
                <c:pt idx="147">
                  <c:v>44252</c:v>
                </c:pt>
                <c:pt idx="148">
                  <c:v>44253</c:v>
                </c:pt>
                <c:pt idx="149">
                  <c:v>44254</c:v>
                </c:pt>
                <c:pt idx="150">
                  <c:v>44255</c:v>
                </c:pt>
                <c:pt idx="151">
                  <c:v>44256</c:v>
                </c:pt>
                <c:pt idx="152">
                  <c:v>44257</c:v>
                </c:pt>
                <c:pt idx="153">
                  <c:v>44258</c:v>
                </c:pt>
                <c:pt idx="154">
                  <c:v>44259</c:v>
                </c:pt>
                <c:pt idx="155">
                  <c:v>44260</c:v>
                </c:pt>
                <c:pt idx="156">
                  <c:v>44261</c:v>
                </c:pt>
                <c:pt idx="157">
                  <c:v>44262</c:v>
                </c:pt>
                <c:pt idx="158">
                  <c:v>44263</c:v>
                </c:pt>
                <c:pt idx="159">
                  <c:v>44264</c:v>
                </c:pt>
                <c:pt idx="160">
                  <c:v>44265</c:v>
                </c:pt>
                <c:pt idx="161">
                  <c:v>44266</c:v>
                </c:pt>
                <c:pt idx="162">
                  <c:v>44267</c:v>
                </c:pt>
                <c:pt idx="163">
                  <c:v>44268</c:v>
                </c:pt>
                <c:pt idx="164">
                  <c:v>44269</c:v>
                </c:pt>
                <c:pt idx="165">
                  <c:v>44270</c:v>
                </c:pt>
                <c:pt idx="166">
                  <c:v>44271</c:v>
                </c:pt>
                <c:pt idx="167">
                  <c:v>44272</c:v>
                </c:pt>
                <c:pt idx="168">
                  <c:v>44273</c:v>
                </c:pt>
                <c:pt idx="169">
                  <c:v>44274</c:v>
                </c:pt>
                <c:pt idx="170">
                  <c:v>44275</c:v>
                </c:pt>
                <c:pt idx="171">
                  <c:v>44276</c:v>
                </c:pt>
                <c:pt idx="172">
                  <c:v>44277</c:v>
                </c:pt>
                <c:pt idx="173">
                  <c:v>44278</c:v>
                </c:pt>
                <c:pt idx="174">
                  <c:v>44279</c:v>
                </c:pt>
                <c:pt idx="175">
                  <c:v>44280</c:v>
                </c:pt>
                <c:pt idx="176">
                  <c:v>44281</c:v>
                </c:pt>
                <c:pt idx="177">
                  <c:v>44282</c:v>
                </c:pt>
                <c:pt idx="178">
                  <c:v>44283</c:v>
                </c:pt>
                <c:pt idx="179">
                  <c:v>44284</c:v>
                </c:pt>
                <c:pt idx="180">
                  <c:v>44285</c:v>
                </c:pt>
                <c:pt idx="181">
                  <c:v>44286</c:v>
                </c:pt>
                <c:pt idx="182">
                  <c:v>44287</c:v>
                </c:pt>
                <c:pt idx="183">
                  <c:v>44288</c:v>
                </c:pt>
                <c:pt idx="184">
                  <c:v>44289</c:v>
                </c:pt>
                <c:pt idx="185">
                  <c:v>44290</c:v>
                </c:pt>
                <c:pt idx="186">
                  <c:v>44291</c:v>
                </c:pt>
                <c:pt idx="187">
                  <c:v>44292</c:v>
                </c:pt>
                <c:pt idx="188">
                  <c:v>44293</c:v>
                </c:pt>
                <c:pt idx="189">
                  <c:v>44294</c:v>
                </c:pt>
                <c:pt idx="190">
                  <c:v>44295</c:v>
                </c:pt>
                <c:pt idx="191">
                  <c:v>44296</c:v>
                </c:pt>
                <c:pt idx="192">
                  <c:v>44297</c:v>
                </c:pt>
                <c:pt idx="193">
                  <c:v>44298</c:v>
                </c:pt>
                <c:pt idx="194">
                  <c:v>44299</c:v>
                </c:pt>
                <c:pt idx="195">
                  <c:v>44300</c:v>
                </c:pt>
                <c:pt idx="196">
                  <c:v>44301</c:v>
                </c:pt>
                <c:pt idx="197">
                  <c:v>44302</c:v>
                </c:pt>
                <c:pt idx="198">
                  <c:v>44303</c:v>
                </c:pt>
                <c:pt idx="199">
                  <c:v>44304</c:v>
                </c:pt>
                <c:pt idx="200">
                  <c:v>44305</c:v>
                </c:pt>
                <c:pt idx="201">
                  <c:v>44306</c:v>
                </c:pt>
                <c:pt idx="202">
                  <c:v>44307</c:v>
                </c:pt>
                <c:pt idx="203">
                  <c:v>44308</c:v>
                </c:pt>
                <c:pt idx="204">
                  <c:v>44309</c:v>
                </c:pt>
                <c:pt idx="205">
                  <c:v>44310</c:v>
                </c:pt>
                <c:pt idx="206">
                  <c:v>44311</c:v>
                </c:pt>
                <c:pt idx="207">
                  <c:v>44312</c:v>
                </c:pt>
                <c:pt idx="208">
                  <c:v>44313</c:v>
                </c:pt>
                <c:pt idx="209">
                  <c:v>44314</c:v>
                </c:pt>
                <c:pt idx="210">
                  <c:v>44315</c:v>
                </c:pt>
                <c:pt idx="211">
                  <c:v>44316</c:v>
                </c:pt>
                <c:pt idx="212">
                  <c:v>44317</c:v>
                </c:pt>
                <c:pt idx="213">
                  <c:v>44318</c:v>
                </c:pt>
                <c:pt idx="214">
                  <c:v>44319</c:v>
                </c:pt>
                <c:pt idx="215">
                  <c:v>44320</c:v>
                </c:pt>
                <c:pt idx="216">
                  <c:v>44321</c:v>
                </c:pt>
                <c:pt idx="217">
                  <c:v>44322</c:v>
                </c:pt>
                <c:pt idx="218">
                  <c:v>44323</c:v>
                </c:pt>
                <c:pt idx="219">
                  <c:v>44324</c:v>
                </c:pt>
                <c:pt idx="220">
                  <c:v>44325</c:v>
                </c:pt>
                <c:pt idx="221">
                  <c:v>44326</c:v>
                </c:pt>
                <c:pt idx="222">
                  <c:v>44327</c:v>
                </c:pt>
                <c:pt idx="223">
                  <c:v>44328</c:v>
                </c:pt>
                <c:pt idx="224">
                  <c:v>44329</c:v>
                </c:pt>
                <c:pt idx="225">
                  <c:v>44330</c:v>
                </c:pt>
                <c:pt idx="226">
                  <c:v>44331</c:v>
                </c:pt>
                <c:pt idx="227">
                  <c:v>44332</c:v>
                </c:pt>
                <c:pt idx="228">
                  <c:v>44333</c:v>
                </c:pt>
                <c:pt idx="229">
                  <c:v>44334</c:v>
                </c:pt>
                <c:pt idx="230">
                  <c:v>44335</c:v>
                </c:pt>
                <c:pt idx="231">
                  <c:v>44336</c:v>
                </c:pt>
                <c:pt idx="232">
                  <c:v>44337</c:v>
                </c:pt>
                <c:pt idx="233">
                  <c:v>44338</c:v>
                </c:pt>
                <c:pt idx="234">
                  <c:v>44339</c:v>
                </c:pt>
                <c:pt idx="235">
                  <c:v>44340</c:v>
                </c:pt>
                <c:pt idx="236">
                  <c:v>44341</c:v>
                </c:pt>
                <c:pt idx="237">
                  <c:v>44342</c:v>
                </c:pt>
                <c:pt idx="238">
                  <c:v>44343</c:v>
                </c:pt>
                <c:pt idx="239">
                  <c:v>44344</c:v>
                </c:pt>
                <c:pt idx="240">
                  <c:v>44345</c:v>
                </c:pt>
                <c:pt idx="241">
                  <c:v>44346</c:v>
                </c:pt>
                <c:pt idx="242">
                  <c:v>44347</c:v>
                </c:pt>
                <c:pt idx="243">
                  <c:v>44348</c:v>
                </c:pt>
                <c:pt idx="244">
                  <c:v>44349</c:v>
                </c:pt>
                <c:pt idx="245">
                  <c:v>44350</c:v>
                </c:pt>
                <c:pt idx="246">
                  <c:v>44351</c:v>
                </c:pt>
                <c:pt idx="247">
                  <c:v>44352</c:v>
                </c:pt>
                <c:pt idx="248">
                  <c:v>44353</c:v>
                </c:pt>
                <c:pt idx="249">
                  <c:v>44354</c:v>
                </c:pt>
                <c:pt idx="250">
                  <c:v>44355</c:v>
                </c:pt>
                <c:pt idx="251">
                  <c:v>44356</c:v>
                </c:pt>
                <c:pt idx="252">
                  <c:v>44357</c:v>
                </c:pt>
                <c:pt idx="253">
                  <c:v>44358</c:v>
                </c:pt>
                <c:pt idx="254">
                  <c:v>44359</c:v>
                </c:pt>
                <c:pt idx="255">
                  <c:v>44360</c:v>
                </c:pt>
                <c:pt idx="256">
                  <c:v>44361</c:v>
                </c:pt>
                <c:pt idx="257">
                  <c:v>44362</c:v>
                </c:pt>
                <c:pt idx="258">
                  <c:v>44363</c:v>
                </c:pt>
                <c:pt idx="259">
                  <c:v>44364</c:v>
                </c:pt>
                <c:pt idx="260">
                  <c:v>44365</c:v>
                </c:pt>
                <c:pt idx="261">
                  <c:v>44366</c:v>
                </c:pt>
                <c:pt idx="262">
                  <c:v>44367</c:v>
                </c:pt>
                <c:pt idx="263">
                  <c:v>44368</c:v>
                </c:pt>
                <c:pt idx="264">
                  <c:v>44369</c:v>
                </c:pt>
                <c:pt idx="265">
                  <c:v>44370</c:v>
                </c:pt>
                <c:pt idx="266">
                  <c:v>44371</c:v>
                </c:pt>
                <c:pt idx="267">
                  <c:v>44372</c:v>
                </c:pt>
                <c:pt idx="268">
                  <c:v>44373</c:v>
                </c:pt>
                <c:pt idx="269">
                  <c:v>44374</c:v>
                </c:pt>
                <c:pt idx="270">
                  <c:v>44375</c:v>
                </c:pt>
                <c:pt idx="271">
                  <c:v>44376</c:v>
                </c:pt>
                <c:pt idx="272">
                  <c:v>44377</c:v>
                </c:pt>
                <c:pt idx="273">
                  <c:v>44378</c:v>
                </c:pt>
                <c:pt idx="274">
                  <c:v>44379</c:v>
                </c:pt>
                <c:pt idx="275">
                  <c:v>44380</c:v>
                </c:pt>
                <c:pt idx="276">
                  <c:v>44381</c:v>
                </c:pt>
                <c:pt idx="277">
                  <c:v>44382</c:v>
                </c:pt>
                <c:pt idx="278">
                  <c:v>44383</c:v>
                </c:pt>
                <c:pt idx="279">
                  <c:v>44384</c:v>
                </c:pt>
                <c:pt idx="280">
                  <c:v>44385</c:v>
                </c:pt>
                <c:pt idx="281">
                  <c:v>44386</c:v>
                </c:pt>
                <c:pt idx="282">
                  <c:v>44387</c:v>
                </c:pt>
                <c:pt idx="283">
                  <c:v>44388</c:v>
                </c:pt>
                <c:pt idx="284">
                  <c:v>44389</c:v>
                </c:pt>
                <c:pt idx="285">
                  <c:v>44390</c:v>
                </c:pt>
                <c:pt idx="286">
                  <c:v>44391</c:v>
                </c:pt>
                <c:pt idx="287">
                  <c:v>44392</c:v>
                </c:pt>
                <c:pt idx="288">
                  <c:v>44393</c:v>
                </c:pt>
                <c:pt idx="289">
                  <c:v>44394</c:v>
                </c:pt>
                <c:pt idx="290">
                  <c:v>44395</c:v>
                </c:pt>
                <c:pt idx="291">
                  <c:v>44396</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numCache>
            </c:numRef>
          </c:cat>
          <c:val>
            <c:numRef>
              <c:f>comparisons!$BO$19:$BO$550</c:f>
              <c:numCache>
                <c:formatCode>0</c:formatCode>
                <c:ptCount val="532"/>
                <c:pt idx="0">
                  <c:v>5933</c:v>
                </c:pt>
                <c:pt idx="1">
                  <c:v>6296</c:v>
                </c:pt>
                <c:pt idx="2">
                  <c:v>6545</c:v>
                </c:pt>
                <c:pt idx="3">
                  <c:v>6829</c:v>
                </c:pt>
                <c:pt idx="4">
                  <c:v>7334</c:v>
                </c:pt>
                <c:pt idx="5">
                  <c:v>7852</c:v>
                </c:pt>
                <c:pt idx="6">
                  <c:v>8132</c:v>
                </c:pt>
                <c:pt idx="7">
                  <c:v>8311</c:v>
                </c:pt>
                <c:pt idx="8">
                  <c:v>8886</c:v>
                </c:pt>
                <c:pt idx="9">
                  <c:v>9262</c:v>
                </c:pt>
                <c:pt idx="10">
                  <c:v>9786</c:v>
                </c:pt>
                <c:pt idx="11">
                  <c:v>10108</c:v>
                </c:pt>
                <c:pt idx="12">
                  <c:v>10938</c:v>
                </c:pt>
                <c:pt idx="13">
                  <c:v>11434</c:v>
                </c:pt>
                <c:pt idx="14">
                  <c:v>11583</c:v>
                </c:pt>
                <c:pt idx="15">
                  <c:v>11788</c:v>
                </c:pt>
                <c:pt idx="16">
                  <c:v>12310</c:v>
                </c:pt>
                <c:pt idx="17">
                  <c:v>12230</c:v>
                </c:pt>
                <c:pt idx="18">
                  <c:v>13105</c:v>
                </c:pt>
                <c:pt idx="19">
                  <c:v>13749</c:v>
                </c:pt>
                <c:pt idx="20">
                  <c:v>13817</c:v>
                </c:pt>
                <c:pt idx="21">
                  <c:v>13796</c:v>
                </c:pt>
                <c:pt idx="22">
                  <c:v>13958</c:v>
                </c:pt>
                <c:pt idx="23">
                  <c:v>14314</c:v>
                </c:pt>
                <c:pt idx="24">
                  <c:v>14546</c:v>
                </c:pt>
                <c:pt idx="25">
                  <c:v>15141</c:v>
                </c:pt>
                <c:pt idx="26">
                  <c:v>14964</c:v>
                </c:pt>
                <c:pt idx="27">
                  <c:v>15666</c:v>
                </c:pt>
                <c:pt idx="28">
                  <c:v>15879</c:v>
                </c:pt>
                <c:pt idx="29">
                  <c:v>16236</c:v>
                </c:pt>
                <c:pt idx="30">
                  <c:v>16299</c:v>
                </c:pt>
                <c:pt idx="31">
                  <c:v>16864</c:v>
                </c:pt>
                <c:pt idx="32">
                  <c:v>17313</c:v>
                </c:pt>
                <c:pt idx="33">
                  <c:v>17439</c:v>
                </c:pt>
                <c:pt idx="34">
                  <c:v>17486</c:v>
                </c:pt>
                <c:pt idx="35">
                  <c:v>17459</c:v>
                </c:pt>
                <c:pt idx="36">
                  <c:v>17184</c:v>
                </c:pt>
                <c:pt idx="37">
                  <c:v>17063</c:v>
                </c:pt>
                <c:pt idx="38">
                  <c:v>17264</c:v>
                </c:pt>
                <c:pt idx="39">
                  <c:v>17680</c:v>
                </c:pt>
                <c:pt idx="40">
                  <c:v>17424</c:v>
                </c:pt>
                <c:pt idx="41">
                  <c:v>17132</c:v>
                </c:pt>
                <c:pt idx="42">
                  <c:v>16762</c:v>
                </c:pt>
                <c:pt idx="43">
                  <c:v>16571</c:v>
                </c:pt>
                <c:pt idx="44">
                  <c:v>15985</c:v>
                </c:pt>
                <c:pt idx="45">
                  <c:v>16312</c:v>
                </c:pt>
                <c:pt idx="46">
                  <c:v>16564</c:v>
                </c:pt>
                <c:pt idx="47">
                  <c:v>16311</c:v>
                </c:pt>
                <c:pt idx="48">
                  <c:v>15976</c:v>
                </c:pt>
                <c:pt idx="49">
                  <c:v>15658</c:v>
                </c:pt>
                <c:pt idx="50">
                  <c:v>15727</c:v>
                </c:pt>
                <c:pt idx="51">
                  <c:v>15688</c:v>
                </c:pt>
                <c:pt idx="52">
                  <c:v>15960</c:v>
                </c:pt>
                <c:pt idx="53">
                  <c:v>16415</c:v>
                </c:pt>
                <c:pt idx="54">
                  <c:v>16477</c:v>
                </c:pt>
                <c:pt idx="55">
                  <c:v>16331</c:v>
                </c:pt>
                <c:pt idx="56">
                  <c:v>16723</c:v>
                </c:pt>
                <c:pt idx="57">
                  <c:v>16885</c:v>
                </c:pt>
                <c:pt idx="58">
                  <c:v>16909</c:v>
                </c:pt>
                <c:pt idx="59">
                  <c:v>17538</c:v>
                </c:pt>
                <c:pt idx="60">
                  <c:v>18246</c:v>
                </c:pt>
                <c:pt idx="61">
                  <c:v>18216</c:v>
                </c:pt>
                <c:pt idx="62">
                  <c:v>18671</c:v>
                </c:pt>
                <c:pt idx="63">
                  <c:v>18970</c:v>
                </c:pt>
                <c:pt idx="64">
                  <c:v>19117</c:v>
                </c:pt>
                <c:pt idx="65">
                  <c:v>19463</c:v>
                </c:pt>
                <c:pt idx="66">
                  <c:v>20004</c:v>
                </c:pt>
                <c:pt idx="67">
                  <c:v>21133</c:v>
                </c:pt>
                <c:pt idx="68">
                  <c:v>21488</c:v>
                </c:pt>
                <c:pt idx="69">
                  <c:v>21222</c:v>
                </c:pt>
                <c:pt idx="70">
                  <c:v>21577</c:v>
                </c:pt>
                <c:pt idx="71">
                  <c:v>20918</c:v>
                </c:pt>
                <c:pt idx="72">
                  <c:v>21730</c:v>
                </c:pt>
                <c:pt idx="73">
                  <c:v>22764</c:v>
                </c:pt>
                <c:pt idx="74">
                  <c:v>24049</c:v>
                </c:pt>
                <c:pt idx="75">
                  <c:v>25549</c:v>
                </c:pt>
                <c:pt idx="76">
                  <c:v>26551</c:v>
                </c:pt>
                <c:pt idx="77">
                  <c:v>26578</c:v>
                </c:pt>
                <c:pt idx="78">
                  <c:v>26389</c:v>
                </c:pt>
                <c:pt idx="79">
                  <c:v>27561</c:v>
                </c:pt>
                <c:pt idx="80">
                  <c:v>29033</c:v>
                </c:pt>
                <c:pt idx="81">
                  <c:v>30775</c:v>
                </c:pt>
                <c:pt idx="82">
                  <c:v>30686</c:v>
                </c:pt>
                <c:pt idx="83">
                  <c:v>31946</c:v>
                </c:pt>
                <c:pt idx="84">
                  <c:v>32583</c:v>
                </c:pt>
                <c:pt idx="85">
                  <c:v>33778</c:v>
                </c:pt>
                <c:pt idx="86">
                  <c:v>34032</c:v>
                </c:pt>
                <c:pt idx="87">
                  <c:v>35391</c:v>
                </c:pt>
                <c:pt idx="88">
                  <c:v>36751</c:v>
                </c:pt>
                <c:pt idx="89">
                  <c:v>36981</c:v>
                </c:pt>
                <c:pt idx="90">
                  <c:v>37487</c:v>
                </c:pt>
                <c:pt idx="91">
                  <c:v>37691</c:v>
                </c:pt>
                <c:pt idx="92">
                  <c:v>38132</c:v>
                </c:pt>
                <c:pt idx="93">
                  <c:v>37715</c:v>
                </c:pt>
                <c:pt idx="94">
                  <c:v>38169</c:v>
                </c:pt>
                <c:pt idx="95">
                  <c:v>39254</c:v>
                </c:pt>
                <c:pt idx="96">
                  <c:v>38846</c:v>
                </c:pt>
                <c:pt idx="97">
                  <c:v>38739</c:v>
                </c:pt>
                <c:pt idx="98">
                  <c:v>38059</c:v>
                </c:pt>
                <c:pt idx="99">
                  <c:v>38257</c:v>
                </c:pt>
                <c:pt idx="100">
                  <c:v>37398</c:v>
                </c:pt>
                <c:pt idx="101">
                  <c:v>37730</c:v>
                </c:pt>
                <c:pt idx="102">
                  <c:v>37756</c:v>
                </c:pt>
                <c:pt idx="103">
                  <c:v>37101</c:v>
                </c:pt>
                <c:pt idx="104">
                  <c:v>35513</c:v>
                </c:pt>
                <c:pt idx="105">
                  <c:v>34909</c:v>
                </c:pt>
                <c:pt idx="106">
                  <c:v>33847</c:v>
                </c:pt>
                <c:pt idx="107">
                  <c:v>33015</c:v>
                </c:pt>
                <c:pt idx="108">
                  <c:v>32587</c:v>
                </c:pt>
                <c:pt idx="109">
                  <c:v>32961</c:v>
                </c:pt>
                <c:pt idx="110">
                  <c:v>31767</c:v>
                </c:pt>
                <c:pt idx="111">
                  <c:v>30605</c:v>
                </c:pt>
                <c:pt idx="112">
                  <c:v>29414</c:v>
                </c:pt>
                <c:pt idx="113">
                  <c:v>28384</c:v>
                </c:pt>
                <c:pt idx="114">
                  <c:v>26915</c:v>
                </c:pt>
                <c:pt idx="115">
                  <c:v>26801</c:v>
                </c:pt>
                <c:pt idx="116">
                  <c:v>26744</c:v>
                </c:pt>
                <c:pt idx="117">
                  <c:v>25689</c:v>
                </c:pt>
                <c:pt idx="118">
                  <c:v>24417</c:v>
                </c:pt>
                <c:pt idx="119">
                  <c:v>23411</c:v>
                </c:pt>
                <c:pt idx="120">
                  <c:v>22324</c:v>
                </c:pt>
                <c:pt idx="121">
                  <c:v>20970</c:v>
                </c:pt>
                <c:pt idx="122">
                  <c:v>21054</c:v>
                </c:pt>
                <c:pt idx="123">
                  <c:v>20994</c:v>
                </c:pt>
                <c:pt idx="124">
                  <c:v>20215</c:v>
                </c:pt>
                <c:pt idx="125">
                  <c:v>19449</c:v>
                </c:pt>
                <c:pt idx="126">
                  <c:v>18522</c:v>
                </c:pt>
                <c:pt idx="127">
                  <c:v>17860</c:v>
                </c:pt>
                <c:pt idx="128">
                  <c:v>17042</c:v>
                </c:pt>
                <c:pt idx="129">
                  <c:v>16857</c:v>
                </c:pt>
                <c:pt idx="130">
                  <c:v>16855</c:v>
                </c:pt>
                <c:pt idx="131">
                  <c:v>16115</c:v>
                </c:pt>
                <c:pt idx="132">
                  <c:v>15534</c:v>
                </c:pt>
                <c:pt idx="133">
                  <c:v>14849</c:v>
                </c:pt>
                <c:pt idx="134">
                  <c:v>14077</c:v>
                </c:pt>
                <c:pt idx="135">
                  <c:v>13269</c:v>
                </c:pt>
                <c:pt idx="136">
                  <c:v>12788</c:v>
                </c:pt>
                <c:pt idx="137">
                  <c:v>12894</c:v>
                </c:pt>
                <c:pt idx="138">
                  <c:v>12139</c:v>
                </c:pt>
                <c:pt idx="139">
                  <c:v>11523</c:v>
                </c:pt>
                <c:pt idx="140">
                  <c:v>10933</c:v>
                </c:pt>
                <c:pt idx="141">
                  <c:v>10312</c:v>
                </c:pt>
                <c:pt idx="142">
                  <c:v>9711</c:v>
                </c:pt>
                <c:pt idx="143">
                  <c:v>9459</c:v>
                </c:pt>
                <c:pt idx="144">
                  <c:v>9474</c:v>
                </c:pt>
                <c:pt idx="145">
                  <c:v>9009</c:v>
                </c:pt>
                <c:pt idx="146">
                  <c:v>8436</c:v>
                </c:pt>
                <c:pt idx="147">
                  <c:v>8066</c:v>
                </c:pt>
                <c:pt idx="148">
                  <c:v>7728</c:v>
                </c:pt>
                <c:pt idx="149">
                  <c:v>7384</c:v>
                </c:pt>
                <c:pt idx="150">
                  <c:v>7315</c:v>
                </c:pt>
                <c:pt idx="151">
                  <c:v>7207</c:v>
                </c:pt>
                <c:pt idx="152">
                  <c:v>6847</c:v>
                </c:pt>
                <c:pt idx="153">
                  <c:v>6585</c:v>
                </c:pt>
                <c:pt idx="154">
                  <c:v>6150</c:v>
                </c:pt>
                <c:pt idx="155">
                  <c:v>5880</c:v>
                </c:pt>
                <c:pt idx="156">
                  <c:v>5567</c:v>
                </c:pt>
                <c:pt idx="157">
                  <c:v>5448</c:v>
                </c:pt>
                <c:pt idx="158">
                  <c:v>5431</c:v>
                </c:pt>
                <c:pt idx="159">
                  <c:v>5150</c:v>
                </c:pt>
                <c:pt idx="160">
                  <c:v>4880</c:v>
                </c:pt>
                <c:pt idx="161">
                  <c:v>4583</c:v>
                </c:pt>
                <c:pt idx="162">
                  <c:v>4485</c:v>
                </c:pt>
                <c:pt idx="163">
                  <c:v>4435</c:v>
                </c:pt>
                <c:pt idx="164">
                  <c:v>4184</c:v>
                </c:pt>
                <c:pt idx="165">
                  <c:v>4196</c:v>
                </c:pt>
                <c:pt idx="166">
                  <c:v>3975</c:v>
                </c:pt>
                <c:pt idx="167">
                  <c:v>3741</c:v>
                </c:pt>
                <c:pt idx="168">
                  <c:v>3556</c:v>
                </c:pt>
                <c:pt idx="169">
                  <c:v>3375</c:v>
                </c:pt>
                <c:pt idx="170">
                  <c:v>3243</c:v>
                </c:pt>
                <c:pt idx="171">
                  <c:v>3228</c:v>
                </c:pt>
                <c:pt idx="172">
                  <c:v>3254</c:v>
                </c:pt>
                <c:pt idx="173">
                  <c:v>3142</c:v>
                </c:pt>
                <c:pt idx="174">
                  <c:v>3018</c:v>
                </c:pt>
                <c:pt idx="175">
                  <c:v>2871</c:v>
                </c:pt>
                <c:pt idx="176">
                  <c:v>2792</c:v>
                </c:pt>
                <c:pt idx="177">
                  <c:v>2649</c:v>
                </c:pt>
                <c:pt idx="178">
                  <c:v>2548</c:v>
                </c:pt>
                <c:pt idx="179">
                  <c:v>2491</c:v>
                </c:pt>
                <c:pt idx="180">
                  <c:v>2407</c:v>
                </c:pt>
                <c:pt idx="181">
                  <c:v>2294</c:v>
                </c:pt>
                <c:pt idx="182">
                  <c:v>2194</c:v>
                </c:pt>
                <c:pt idx="183">
                  <c:v>2139</c:v>
                </c:pt>
                <c:pt idx="184">
                  <c:v>2034</c:v>
                </c:pt>
                <c:pt idx="185">
                  <c:v>1982</c:v>
                </c:pt>
                <c:pt idx="186">
                  <c:v>2006</c:v>
                </c:pt>
                <c:pt idx="187">
                  <c:v>1925</c:v>
                </c:pt>
                <c:pt idx="188">
                  <c:v>1892</c:v>
                </c:pt>
                <c:pt idx="189">
                  <c:v>1790</c:v>
                </c:pt>
                <c:pt idx="190">
                  <c:v>1748</c:v>
                </c:pt>
                <c:pt idx="191">
                  <c:v>1672</c:v>
                </c:pt>
                <c:pt idx="192">
                  <c:v>1625</c:v>
                </c:pt>
                <c:pt idx="193">
                  <c:v>1648</c:v>
                </c:pt>
                <c:pt idx="194">
                  <c:v>1571</c:v>
                </c:pt>
                <c:pt idx="195">
                  <c:v>1514</c:v>
                </c:pt>
                <c:pt idx="196">
                  <c:v>1463</c:v>
                </c:pt>
                <c:pt idx="197">
                  <c:v>1365</c:v>
                </c:pt>
                <c:pt idx="198">
                  <c:v>1285</c:v>
                </c:pt>
                <c:pt idx="199">
                  <c:v>1283</c:v>
                </c:pt>
                <c:pt idx="200">
                  <c:v>1301</c:v>
                </c:pt>
                <c:pt idx="201">
                  <c:v>1293</c:v>
                </c:pt>
                <c:pt idx="202">
                  <c:v>1236</c:v>
                </c:pt>
                <c:pt idx="203">
                  <c:v>1157</c:v>
                </c:pt>
                <c:pt idx="204">
                  <c:v>1155</c:v>
                </c:pt>
                <c:pt idx="205">
                  <c:v>1135</c:v>
                </c:pt>
                <c:pt idx="206">
                  <c:v>1116</c:v>
                </c:pt>
                <c:pt idx="207">
                  <c:v>1127</c:v>
                </c:pt>
                <c:pt idx="208">
                  <c:v>1104</c:v>
                </c:pt>
                <c:pt idx="209">
                  <c:v>1066</c:v>
                </c:pt>
                <c:pt idx="210">
                  <c:v>999</c:v>
                </c:pt>
                <c:pt idx="211">
                  <c:v>974</c:v>
                </c:pt>
                <c:pt idx="212">
                  <c:v>964</c:v>
                </c:pt>
                <c:pt idx="213">
                  <c:v>939</c:v>
                </c:pt>
                <c:pt idx="214">
                  <c:v>941</c:v>
                </c:pt>
                <c:pt idx="215">
                  <c:v>896</c:v>
                </c:pt>
                <c:pt idx="216">
                  <c:v>916</c:v>
                </c:pt>
                <c:pt idx="217">
                  <c:v>910</c:v>
                </c:pt>
                <c:pt idx="218">
                  <c:v>920</c:v>
                </c:pt>
                <c:pt idx="219">
                  <c:v>885</c:v>
                </c:pt>
                <c:pt idx="220">
                  <c:v>922</c:v>
                </c:pt>
                <c:pt idx="221">
                  <c:v>958</c:v>
                </c:pt>
                <c:pt idx="222">
                  <c:v>919</c:v>
                </c:pt>
                <c:pt idx="223">
                  <c:v>893</c:v>
                </c:pt>
                <c:pt idx="224">
                  <c:v>870</c:v>
                </c:pt>
                <c:pt idx="225">
                  <c:v>883</c:v>
                </c:pt>
                <c:pt idx="226">
                  <c:v>884</c:v>
                </c:pt>
                <c:pt idx="227">
                  <c:v>904</c:v>
                </c:pt>
                <c:pt idx="228">
                  <c:v>926</c:v>
                </c:pt>
                <c:pt idx="229">
                  <c:v>927</c:v>
                </c:pt>
                <c:pt idx="230">
                  <c:v>958</c:v>
                </c:pt>
                <c:pt idx="231">
                  <c:v>935</c:v>
                </c:pt>
                <c:pt idx="232">
                  <c:v>962</c:v>
                </c:pt>
                <c:pt idx="233">
                  <c:v>935</c:v>
                </c:pt>
                <c:pt idx="234">
                  <c:v>961</c:v>
                </c:pt>
                <c:pt idx="235">
                  <c:v>1032</c:v>
                </c:pt>
                <c:pt idx="236">
                  <c:v>1054</c:v>
                </c:pt>
                <c:pt idx="237">
                  <c:v>1061</c:v>
                </c:pt>
                <c:pt idx="238">
                  <c:v>1092</c:v>
                </c:pt>
                <c:pt idx="239">
                  <c:v>1073</c:v>
                </c:pt>
                <c:pt idx="240">
                  <c:v>1102</c:v>
                </c:pt>
                <c:pt idx="241">
                  <c:v>1137</c:v>
                </c:pt>
                <c:pt idx="242">
                  <c:v>1178</c:v>
                </c:pt>
                <c:pt idx="243">
                  <c:v>1229</c:v>
                </c:pt>
                <c:pt idx="244">
                  <c:v>1254</c:v>
                </c:pt>
                <c:pt idx="245">
                  <c:v>1319</c:v>
                </c:pt>
                <c:pt idx="246">
                  <c:v>1360</c:v>
                </c:pt>
                <c:pt idx="247">
                  <c:v>1345</c:v>
                </c:pt>
                <c:pt idx="248">
                  <c:v>1380</c:v>
                </c:pt>
                <c:pt idx="249">
                  <c:v>1514</c:v>
                </c:pt>
                <c:pt idx="250">
                  <c:v>1537</c:v>
                </c:pt>
                <c:pt idx="251">
                  <c:v>1491</c:v>
                </c:pt>
                <c:pt idx="252">
                  <c:v>1511</c:v>
                </c:pt>
                <c:pt idx="253">
                  <c:v>1532</c:v>
                </c:pt>
                <c:pt idx="254">
                  <c:v>1538</c:v>
                </c:pt>
                <c:pt idx="255">
                  <c:v>1596</c:v>
                </c:pt>
                <c:pt idx="256">
                  <c:v>1732</c:v>
                </c:pt>
                <c:pt idx="257">
                  <c:v>1734</c:v>
                </c:pt>
                <c:pt idx="258">
                  <c:v>1809</c:v>
                </c:pt>
                <c:pt idx="259">
                  <c:v>1918</c:v>
                </c:pt>
                <c:pt idx="260">
                  <c:v>1996</c:v>
                </c:pt>
                <c:pt idx="261">
                  <c:v>2039</c:v>
                </c:pt>
                <c:pt idx="262">
                  <c:v>2157</c:v>
                </c:pt>
                <c:pt idx="263">
                  <c:v>2340</c:v>
                </c:pt>
                <c:pt idx="264">
                  <c:v>2461</c:v>
                </c:pt>
                <c:pt idx="265">
                  <c:v>2655</c:v>
                </c:pt>
                <c:pt idx="266">
                  <c:v>2742</c:v>
                </c:pt>
                <c:pt idx="267">
                  <c:v>2911</c:v>
                </c:pt>
                <c:pt idx="268">
                  <c:v>3004</c:v>
                </c:pt>
                <c:pt idx="269">
                  <c:v>3147</c:v>
                </c:pt>
                <c:pt idx="270">
                  <c:v>3419</c:v>
                </c:pt>
                <c:pt idx="271">
                  <c:v>3631</c:v>
                </c:pt>
                <c:pt idx="272">
                  <c:v>3809</c:v>
                </c:pt>
                <c:pt idx="273">
                  <c:v>3982</c:v>
                </c:pt>
                <c:pt idx="274">
                  <c:v>4094</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numCache>
            </c:numRef>
          </c:val>
          <c:smooth val="0"/>
          <c:extLst>
            <c:ext xmlns:c16="http://schemas.microsoft.com/office/drawing/2014/chart" uri="{C3380CC4-5D6E-409C-BE32-E72D297353CC}">
              <c16:uniqueId val="{00000000-B96E-4EC7-9E10-55F9899F3389}"/>
            </c:ext>
          </c:extLst>
        </c:ser>
        <c:dLbls>
          <c:showLegendKey val="0"/>
          <c:showVal val="0"/>
          <c:showCatName val="0"/>
          <c:showSerName val="0"/>
          <c:showPercent val="0"/>
          <c:showBubbleSize val="0"/>
        </c:dLbls>
        <c:marker val="1"/>
        <c:smooth val="0"/>
        <c:axId val="421619968"/>
        <c:axId val="421625856"/>
      </c:lineChart>
      <c:lineChart>
        <c:grouping val="standard"/>
        <c:varyColors val="0"/>
        <c:ser>
          <c:idx val="1"/>
          <c:order val="1"/>
          <c:tx>
            <c:strRef>
              <c:f>comparisons!$P$4</c:f>
              <c:strCache>
                <c:ptCount val="1"/>
                <c:pt idx="0">
                  <c:v>7d incidence per 100k (rhs)</c:v>
                </c:pt>
              </c:strCache>
            </c:strRef>
          </c:tx>
          <c:spPr>
            <a:ln w="28575" cap="rnd" cmpd="sng" algn="ctr">
              <a:solidFill>
                <a:srgbClr val="CFBD9B"/>
              </a:solidFill>
              <a:prstDash val="solid"/>
              <a:round/>
              <a:headEnd type="none" w="med" len="med"/>
              <a:tailEnd type="none" w="med" len="med"/>
            </a:ln>
            <a:effectLst/>
          </c:spPr>
          <c:marker>
            <c:symbol val="none"/>
          </c:marker>
          <c:cat>
            <c:numRef>
              <c:f>comparisons!$A$5:$A$550</c:f>
              <c:numCache>
                <c:formatCode>m/d/yyyy</c:formatCode>
                <c:ptCount val="546"/>
                <c:pt idx="0">
                  <c:v>44105</c:v>
                </c:pt>
                <c:pt idx="1">
                  <c:v>44106</c:v>
                </c:pt>
                <c:pt idx="2">
                  <c:v>44107</c:v>
                </c:pt>
                <c:pt idx="3">
                  <c:v>44108</c:v>
                </c:pt>
                <c:pt idx="4">
                  <c:v>44109</c:v>
                </c:pt>
                <c:pt idx="5">
                  <c:v>44110</c:v>
                </c:pt>
                <c:pt idx="6">
                  <c:v>44111</c:v>
                </c:pt>
                <c:pt idx="7">
                  <c:v>44112</c:v>
                </c:pt>
                <c:pt idx="8">
                  <c:v>44113</c:v>
                </c:pt>
                <c:pt idx="9">
                  <c:v>44114</c:v>
                </c:pt>
                <c:pt idx="10">
                  <c:v>44115</c:v>
                </c:pt>
                <c:pt idx="11">
                  <c:v>44116</c:v>
                </c:pt>
                <c:pt idx="12">
                  <c:v>44117</c:v>
                </c:pt>
                <c:pt idx="13">
                  <c:v>44118</c:v>
                </c:pt>
                <c:pt idx="14">
                  <c:v>44119</c:v>
                </c:pt>
                <c:pt idx="15">
                  <c:v>44120</c:v>
                </c:pt>
                <c:pt idx="16">
                  <c:v>44121</c:v>
                </c:pt>
                <c:pt idx="17">
                  <c:v>44122</c:v>
                </c:pt>
                <c:pt idx="18">
                  <c:v>44123</c:v>
                </c:pt>
                <c:pt idx="19">
                  <c:v>44124</c:v>
                </c:pt>
                <c:pt idx="20">
                  <c:v>44125</c:v>
                </c:pt>
                <c:pt idx="21">
                  <c:v>44126</c:v>
                </c:pt>
                <c:pt idx="22">
                  <c:v>44127</c:v>
                </c:pt>
                <c:pt idx="23">
                  <c:v>44128</c:v>
                </c:pt>
                <c:pt idx="24">
                  <c:v>44129</c:v>
                </c:pt>
                <c:pt idx="25">
                  <c:v>44130</c:v>
                </c:pt>
                <c:pt idx="26">
                  <c:v>44131</c:v>
                </c:pt>
                <c:pt idx="27">
                  <c:v>44132</c:v>
                </c:pt>
                <c:pt idx="28">
                  <c:v>44133</c:v>
                </c:pt>
                <c:pt idx="29">
                  <c:v>44134</c:v>
                </c:pt>
                <c:pt idx="30">
                  <c:v>44135</c:v>
                </c:pt>
                <c:pt idx="31">
                  <c:v>44136</c:v>
                </c:pt>
                <c:pt idx="32">
                  <c:v>44137</c:v>
                </c:pt>
                <c:pt idx="33">
                  <c:v>44138</c:v>
                </c:pt>
                <c:pt idx="34">
                  <c:v>44139</c:v>
                </c:pt>
                <c:pt idx="35">
                  <c:v>44140</c:v>
                </c:pt>
                <c:pt idx="36">
                  <c:v>44141</c:v>
                </c:pt>
                <c:pt idx="37">
                  <c:v>44142</c:v>
                </c:pt>
                <c:pt idx="38">
                  <c:v>44143</c:v>
                </c:pt>
                <c:pt idx="39">
                  <c:v>44144</c:v>
                </c:pt>
                <c:pt idx="40">
                  <c:v>44145</c:v>
                </c:pt>
                <c:pt idx="41">
                  <c:v>44146</c:v>
                </c:pt>
                <c:pt idx="42">
                  <c:v>44147</c:v>
                </c:pt>
                <c:pt idx="43">
                  <c:v>44148</c:v>
                </c:pt>
                <c:pt idx="44">
                  <c:v>44149</c:v>
                </c:pt>
                <c:pt idx="45">
                  <c:v>44150</c:v>
                </c:pt>
                <c:pt idx="46">
                  <c:v>44151</c:v>
                </c:pt>
                <c:pt idx="47">
                  <c:v>44152</c:v>
                </c:pt>
                <c:pt idx="48">
                  <c:v>44153</c:v>
                </c:pt>
                <c:pt idx="49">
                  <c:v>44154</c:v>
                </c:pt>
                <c:pt idx="50">
                  <c:v>44155</c:v>
                </c:pt>
                <c:pt idx="51">
                  <c:v>44156</c:v>
                </c:pt>
                <c:pt idx="52">
                  <c:v>44157</c:v>
                </c:pt>
                <c:pt idx="53">
                  <c:v>44158</c:v>
                </c:pt>
                <c:pt idx="54">
                  <c:v>44159</c:v>
                </c:pt>
                <c:pt idx="55">
                  <c:v>44160</c:v>
                </c:pt>
                <c:pt idx="56">
                  <c:v>44161</c:v>
                </c:pt>
                <c:pt idx="57">
                  <c:v>44162</c:v>
                </c:pt>
                <c:pt idx="58">
                  <c:v>44163</c:v>
                </c:pt>
                <c:pt idx="59">
                  <c:v>44164</c:v>
                </c:pt>
                <c:pt idx="60">
                  <c:v>44165</c:v>
                </c:pt>
                <c:pt idx="61">
                  <c:v>44166</c:v>
                </c:pt>
                <c:pt idx="62">
                  <c:v>44167</c:v>
                </c:pt>
                <c:pt idx="63">
                  <c:v>44168</c:v>
                </c:pt>
                <c:pt idx="64">
                  <c:v>44169</c:v>
                </c:pt>
                <c:pt idx="65">
                  <c:v>44170</c:v>
                </c:pt>
                <c:pt idx="66">
                  <c:v>44171</c:v>
                </c:pt>
                <c:pt idx="67">
                  <c:v>44172</c:v>
                </c:pt>
                <c:pt idx="68">
                  <c:v>44173</c:v>
                </c:pt>
                <c:pt idx="69">
                  <c:v>44174</c:v>
                </c:pt>
                <c:pt idx="70">
                  <c:v>44175</c:v>
                </c:pt>
                <c:pt idx="71">
                  <c:v>44176</c:v>
                </c:pt>
                <c:pt idx="72">
                  <c:v>44177</c:v>
                </c:pt>
                <c:pt idx="73">
                  <c:v>44178</c:v>
                </c:pt>
                <c:pt idx="74">
                  <c:v>44179</c:v>
                </c:pt>
                <c:pt idx="75">
                  <c:v>44180</c:v>
                </c:pt>
                <c:pt idx="76">
                  <c:v>44181</c:v>
                </c:pt>
                <c:pt idx="77">
                  <c:v>44182</c:v>
                </c:pt>
                <c:pt idx="78">
                  <c:v>44183</c:v>
                </c:pt>
                <c:pt idx="79">
                  <c:v>44184</c:v>
                </c:pt>
                <c:pt idx="80">
                  <c:v>44185</c:v>
                </c:pt>
                <c:pt idx="81">
                  <c:v>44186</c:v>
                </c:pt>
                <c:pt idx="82">
                  <c:v>44187</c:v>
                </c:pt>
                <c:pt idx="83">
                  <c:v>44188</c:v>
                </c:pt>
                <c:pt idx="84">
                  <c:v>44189</c:v>
                </c:pt>
                <c:pt idx="85">
                  <c:v>44190</c:v>
                </c:pt>
                <c:pt idx="86">
                  <c:v>44191</c:v>
                </c:pt>
                <c:pt idx="87">
                  <c:v>44192</c:v>
                </c:pt>
                <c:pt idx="88">
                  <c:v>44193</c:v>
                </c:pt>
                <c:pt idx="89">
                  <c:v>44194</c:v>
                </c:pt>
                <c:pt idx="90">
                  <c:v>44195</c:v>
                </c:pt>
                <c:pt idx="91">
                  <c:v>44196</c:v>
                </c:pt>
                <c:pt idx="92">
                  <c:v>44197</c:v>
                </c:pt>
                <c:pt idx="93">
                  <c:v>44198</c:v>
                </c:pt>
                <c:pt idx="94">
                  <c:v>44199</c:v>
                </c:pt>
                <c:pt idx="95">
                  <c:v>44200</c:v>
                </c:pt>
                <c:pt idx="96">
                  <c:v>44201</c:v>
                </c:pt>
                <c:pt idx="97">
                  <c:v>44202</c:v>
                </c:pt>
                <c:pt idx="98">
                  <c:v>44203</c:v>
                </c:pt>
                <c:pt idx="99">
                  <c:v>44204</c:v>
                </c:pt>
                <c:pt idx="100">
                  <c:v>44205</c:v>
                </c:pt>
                <c:pt idx="101">
                  <c:v>44206</c:v>
                </c:pt>
                <c:pt idx="102">
                  <c:v>44207</c:v>
                </c:pt>
                <c:pt idx="103">
                  <c:v>44208</c:v>
                </c:pt>
                <c:pt idx="104">
                  <c:v>44209</c:v>
                </c:pt>
                <c:pt idx="105">
                  <c:v>44210</c:v>
                </c:pt>
                <c:pt idx="106">
                  <c:v>44211</c:v>
                </c:pt>
                <c:pt idx="107">
                  <c:v>44212</c:v>
                </c:pt>
                <c:pt idx="108">
                  <c:v>44213</c:v>
                </c:pt>
                <c:pt idx="109">
                  <c:v>44214</c:v>
                </c:pt>
                <c:pt idx="110">
                  <c:v>44215</c:v>
                </c:pt>
                <c:pt idx="111">
                  <c:v>44216</c:v>
                </c:pt>
                <c:pt idx="112">
                  <c:v>44217</c:v>
                </c:pt>
                <c:pt idx="113">
                  <c:v>44218</c:v>
                </c:pt>
                <c:pt idx="114">
                  <c:v>44219</c:v>
                </c:pt>
                <c:pt idx="115">
                  <c:v>44220</c:v>
                </c:pt>
                <c:pt idx="116">
                  <c:v>44221</c:v>
                </c:pt>
                <c:pt idx="117">
                  <c:v>44222</c:v>
                </c:pt>
                <c:pt idx="118">
                  <c:v>44223</c:v>
                </c:pt>
                <c:pt idx="119">
                  <c:v>44224</c:v>
                </c:pt>
                <c:pt idx="120">
                  <c:v>44225</c:v>
                </c:pt>
                <c:pt idx="121">
                  <c:v>44226</c:v>
                </c:pt>
                <c:pt idx="122">
                  <c:v>44227</c:v>
                </c:pt>
                <c:pt idx="123">
                  <c:v>44228</c:v>
                </c:pt>
                <c:pt idx="124">
                  <c:v>44229</c:v>
                </c:pt>
                <c:pt idx="125">
                  <c:v>44230</c:v>
                </c:pt>
                <c:pt idx="126">
                  <c:v>44231</c:v>
                </c:pt>
                <c:pt idx="127">
                  <c:v>44232</c:v>
                </c:pt>
                <c:pt idx="128">
                  <c:v>44233</c:v>
                </c:pt>
                <c:pt idx="129">
                  <c:v>44234</c:v>
                </c:pt>
                <c:pt idx="130">
                  <c:v>44235</c:v>
                </c:pt>
                <c:pt idx="131">
                  <c:v>44236</c:v>
                </c:pt>
                <c:pt idx="132">
                  <c:v>44237</c:v>
                </c:pt>
                <c:pt idx="133">
                  <c:v>44238</c:v>
                </c:pt>
                <c:pt idx="134">
                  <c:v>44239</c:v>
                </c:pt>
                <c:pt idx="135">
                  <c:v>44240</c:v>
                </c:pt>
                <c:pt idx="136">
                  <c:v>44241</c:v>
                </c:pt>
                <c:pt idx="137">
                  <c:v>44242</c:v>
                </c:pt>
                <c:pt idx="138">
                  <c:v>44243</c:v>
                </c:pt>
                <c:pt idx="139">
                  <c:v>44244</c:v>
                </c:pt>
                <c:pt idx="140">
                  <c:v>44245</c:v>
                </c:pt>
                <c:pt idx="141">
                  <c:v>44246</c:v>
                </c:pt>
                <c:pt idx="142">
                  <c:v>44247</c:v>
                </c:pt>
                <c:pt idx="143">
                  <c:v>44248</c:v>
                </c:pt>
                <c:pt idx="144">
                  <c:v>44249</c:v>
                </c:pt>
                <c:pt idx="145">
                  <c:v>44250</c:v>
                </c:pt>
                <c:pt idx="146">
                  <c:v>44251</c:v>
                </c:pt>
                <c:pt idx="147">
                  <c:v>44252</c:v>
                </c:pt>
                <c:pt idx="148">
                  <c:v>44253</c:v>
                </c:pt>
                <c:pt idx="149">
                  <c:v>44254</c:v>
                </c:pt>
                <c:pt idx="150">
                  <c:v>44255</c:v>
                </c:pt>
                <c:pt idx="151">
                  <c:v>44256</c:v>
                </c:pt>
                <c:pt idx="152">
                  <c:v>44257</c:v>
                </c:pt>
                <c:pt idx="153">
                  <c:v>44258</c:v>
                </c:pt>
                <c:pt idx="154">
                  <c:v>44259</c:v>
                </c:pt>
                <c:pt idx="155">
                  <c:v>44260</c:v>
                </c:pt>
                <c:pt idx="156">
                  <c:v>44261</c:v>
                </c:pt>
                <c:pt idx="157">
                  <c:v>44262</c:v>
                </c:pt>
                <c:pt idx="158">
                  <c:v>44263</c:v>
                </c:pt>
                <c:pt idx="159">
                  <c:v>44264</c:v>
                </c:pt>
                <c:pt idx="160">
                  <c:v>44265</c:v>
                </c:pt>
                <c:pt idx="161">
                  <c:v>44266</c:v>
                </c:pt>
                <c:pt idx="162">
                  <c:v>44267</c:v>
                </c:pt>
                <c:pt idx="163">
                  <c:v>44268</c:v>
                </c:pt>
                <c:pt idx="164">
                  <c:v>44269</c:v>
                </c:pt>
                <c:pt idx="165">
                  <c:v>44270</c:v>
                </c:pt>
                <c:pt idx="166">
                  <c:v>44271</c:v>
                </c:pt>
                <c:pt idx="167">
                  <c:v>44272</c:v>
                </c:pt>
                <c:pt idx="168">
                  <c:v>44273</c:v>
                </c:pt>
                <c:pt idx="169">
                  <c:v>44274</c:v>
                </c:pt>
                <c:pt idx="170">
                  <c:v>44275</c:v>
                </c:pt>
                <c:pt idx="171">
                  <c:v>44276</c:v>
                </c:pt>
                <c:pt idx="172">
                  <c:v>44277</c:v>
                </c:pt>
                <c:pt idx="173">
                  <c:v>44278</c:v>
                </c:pt>
                <c:pt idx="174">
                  <c:v>44279</c:v>
                </c:pt>
                <c:pt idx="175">
                  <c:v>44280</c:v>
                </c:pt>
                <c:pt idx="176">
                  <c:v>44281</c:v>
                </c:pt>
                <c:pt idx="177">
                  <c:v>44282</c:v>
                </c:pt>
                <c:pt idx="178">
                  <c:v>44283</c:v>
                </c:pt>
                <c:pt idx="179">
                  <c:v>44284</c:v>
                </c:pt>
                <c:pt idx="180">
                  <c:v>44285</c:v>
                </c:pt>
                <c:pt idx="181">
                  <c:v>44286</c:v>
                </c:pt>
                <c:pt idx="182">
                  <c:v>44287</c:v>
                </c:pt>
                <c:pt idx="183">
                  <c:v>44288</c:v>
                </c:pt>
                <c:pt idx="184">
                  <c:v>44289</c:v>
                </c:pt>
                <c:pt idx="185">
                  <c:v>44290</c:v>
                </c:pt>
                <c:pt idx="186">
                  <c:v>44291</c:v>
                </c:pt>
                <c:pt idx="187">
                  <c:v>44292</c:v>
                </c:pt>
                <c:pt idx="188">
                  <c:v>44293</c:v>
                </c:pt>
                <c:pt idx="189">
                  <c:v>44294</c:v>
                </c:pt>
                <c:pt idx="190">
                  <c:v>44295</c:v>
                </c:pt>
                <c:pt idx="191">
                  <c:v>44296</c:v>
                </c:pt>
                <c:pt idx="192">
                  <c:v>44297</c:v>
                </c:pt>
                <c:pt idx="193">
                  <c:v>44298</c:v>
                </c:pt>
                <c:pt idx="194">
                  <c:v>44299</c:v>
                </c:pt>
                <c:pt idx="195">
                  <c:v>44300</c:v>
                </c:pt>
                <c:pt idx="196">
                  <c:v>44301</c:v>
                </c:pt>
                <c:pt idx="197">
                  <c:v>44302</c:v>
                </c:pt>
                <c:pt idx="198">
                  <c:v>44303</c:v>
                </c:pt>
                <c:pt idx="199">
                  <c:v>44304</c:v>
                </c:pt>
                <c:pt idx="200">
                  <c:v>44305</c:v>
                </c:pt>
                <c:pt idx="201">
                  <c:v>44306</c:v>
                </c:pt>
                <c:pt idx="202">
                  <c:v>44307</c:v>
                </c:pt>
                <c:pt idx="203">
                  <c:v>44308</c:v>
                </c:pt>
                <c:pt idx="204">
                  <c:v>44309</c:v>
                </c:pt>
                <c:pt idx="205">
                  <c:v>44310</c:v>
                </c:pt>
                <c:pt idx="206">
                  <c:v>44311</c:v>
                </c:pt>
                <c:pt idx="207">
                  <c:v>44312</c:v>
                </c:pt>
                <c:pt idx="208">
                  <c:v>44313</c:v>
                </c:pt>
                <c:pt idx="209">
                  <c:v>44314</c:v>
                </c:pt>
                <c:pt idx="210">
                  <c:v>44315</c:v>
                </c:pt>
                <c:pt idx="211">
                  <c:v>44316</c:v>
                </c:pt>
                <c:pt idx="212">
                  <c:v>44317</c:v>
                </c:pt>
                <c:pt idx="213">
                  <c:v>44318</c:v>
                </c:pt>
                <c:pt idx="214">
                  <c:v>44319</c:v>
                </c:pt>
                <c:pt idx="215">
                  <c:v>44320</c:v>
                </c:pt>
                <c:pt idx="216">
                  <c:v>44321</c:v>
                </c:pt>
                <c:pt idx="217">
                  <c:v>44322</c:v>
                </c:pt>
                <c:pt idx="218">
                  <c:v>44323</c:v>
                </c:pt>
                <c:pt idx="219">
                  <c:v>44324</c:v>
                </c:pt>
                <c:pt idx="220">
                  <c:v>44325</c:v>
                </c:pt>
                <c:pt idx="221">
                  <c:v>44326</c:v>
                </c:pt>
                <c:pt idx="222">
                  <c:v>44327</c:v>
                </c:pt>
                <c:pt idx="223">
                  <c:v>44328</c:v>
                </c:pt>
                <c:pt idx="224">
                  <c:v>44329</c:v>
                </c:pt>
                <c:pt idx="225">
                  <c:v>44330</c:v>
                </c:pt>
                <c:pt idx="226">
                  <c:v>44331</c:v>
                </c:pt>
                <c:pt idx="227">
                  <c:v>44332</c:v>
                </c:pt>
                <c:pt idx="228">
                  <c:v>44333</c:v>
                </c:pt>
                <c:pt idx="229">
                  <c:v>44334</c:v>
                </c:pt>
                <c:pt idx="230">
                  <c:v>44335</c:v>
                </c:pt>
                <c:pt idx="231">
                  <c:v>44336</c:v>
                </c:pt>
                <c:pt idx="232">
                  <c:v>44337</c:v>
                </c:pt>
                <c:pt idx="233">
                  <c:v>44338</c:v>
                </c:pt>
                <c:pt idx="234">
                  <c:v>44339</c:v>
                </c:pt>
                <c:pt idx="235">
                  <c:v>44340</c:v>
                </c:pt>
                <c:pt idx="236">
                  <c:v>44341</c:v>
                </c:pt>
                <c:pt idx="237">
                  <c:v>44342</c:v>
                </c:pt>
                <c:pt idx="238">
                  <c:v>44343</c:v>
                </c:pt>
                <c:pt idx="239">
                  <c:v>44344</c:v>
                </c:pt>
                <c:pt idx="240">
                  <c:v>44345</c:v>
                </c:pt>
                <c:pt idx="241">
                  <c:v>44346</c:v>
                </c:pt>
                <c:pt idx="242">
                  <c:v>44347</c:v>
                </c:pt>
                <c:pt idx="243">
                  <c:v>44348</c:v>
                </c:pt>
                <c:pt idx="244">
                  <c:v>44349</c:v>
                </c:pt>
                <c:pt idx="245">
                  <c:v>44350</c:v>
                </c:pt>
                <c:pt idx="246">
                  <c:v>44351</c:v>
                </c:pt>
                <c:pt idx="247">
                  <c:v>44352</c:v>
                </c:pt>
                <c:pt idx="248">
                  <c:v>44353</c:v>
                </c:pt>
                <c:pt idx="249">
                  <c:v>44354</c:v>
                </c:pt>
                <c:pt idx="250">
                  <c:v>44355</c:v>
                </c:pt>
                <c:pt idx="251">
                  <c:v>44356</c:v>
                </c:pt>
                <c:pt idx="252">
                  <c:v>44357</c:v>
                </c:pt>
                <c:pt idx="253">
                  <c:v>44358</c:v>
                </c:pt>
                <c:pt idx="254">
                  <c:v>44359</c:v>
                </c:pt>
                <c:pt idx="255">
                  <c:v>44360</c:v>
                </c:pt>
                <c:pt idx="256">
                  <c:v>44361</c:v>
                </c:pt>
                <c:pt idx="257">
                  <c:v>44362</c:v>
                </c:pt>
                <c:pt idx="258">
                  <c:v>44363</c:v>
                </c:pt>
                <c:pt idx="259">
                  <c:v>44364</c:v>
                </c:pt>
                <c:pt idx="260">
                  <c:v>44365</c:v>
                </c:pt>
                <c:pt idx="261">
                  <c:v>44366</c:v>
                </c:pt>
                <c:pt idx="262">
                  <c:v>44367</c:v>
                </c:pt>
                <c:pt idx="263">
                  <c:v>44368</c:v>
                </c:pt>
                <c:pt idx="264">
                  <c:v>44369</c:v>
                </c:pt>
                <c:pt idx="265">
                  <c:v>44370</c:v>
                </c:pt>
                <c:pt idx="266">
                  <c:v>44371</c:v>
                </c:pt>
                <c:pt idx="267">
                  <c:v>44372</c:v>
                </c:pt>
                <c:pt idx="268">
                  <c:v>44373</c:v>
                </c:pt>
                <c:pt idx="269">
                  <c:v>44374</c:v>
                </c:pt>
                <c:pt idx="270">
                  <c:v>44375</c:v>
                </c:pt>
                <c:pt idx="271">
                  <c:v>44376</c:v>
                </c:pt>
                <c:pt idx="272">
                  <c:v>44377</c:v>
                </c:pt>
                <c:pt idx="273">
                  <c:v>44378</c:v>
                </c:pt>
                <c:pt idx="274">
                  <c:v>44379</c:v>
                </c:pt>
                <c:pt idx="275">
                  <c:v>44380</c:v>
                </c:pt>
                <c:pt idx="276">
                  <c:v>44381</c:v>
                </c:pt>
                <c:pt idx="277">
                  <c:v>44382</c:v>
                </c:pt>
                <c:pt idx="278">
                  <c:v>44383</c:v>
                </c:pt>
                <c:pt idx="279">
                  <c:v>44384</c:v>
                </c:pt>
                <c:pt idx="280">
                  <c:v>44385</c:v>
                </c:pt>
                <c:pt idx="281">
                  <c:v>44386</c:v>
                </c:pt>
                <c:pt idx="282">
                  <c:v>44387</c:v>
                </c:pt>
                <c:pt idx="283">
                  <c:v>44388</c:v>
                </c:pt>
                <c:pt idx="284">
                  <c:v>44389</c:v>
                </c:pt>
                <c:pt idx="285">
                  <c:v>44390</c:v>
                </c:pt>
                <c:pt idx="286">
                  <c:v>44391</c:v>
                </c:pt>
                <c:pt idx="287">
                  <c:v>44392</c:v>
                </c:pt>
                <c:pt idx="288">
                  <c:v>44393</c:v>
                </c:pt>
                <c:pt idx="289">
                  <c:v>44394</c:v>
                </c:pt>
                <c:pt idx="290">
                  <c:v>44395</c:v>
                </c:pt>
                <c:pt idx="291">
                  <c:v>44396</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numCache>
            </c:numRef>
          </c:cat>
          <c:val>
            <c:numRef>
              <c:f>comparisons!$P$5:$P$550</c:f>
              <c:numCache>
                <c:formatCode>0.00</c:formatCode>
                <c:ptCount val="546"/>
                <c:pt idx="0">
                  <c:v>83.11231065747269</c:v>
                </c:pt>
                <c:pt idx="1">
                  <c:v>91.30096510248076</c:v>
                </c:pt>
                <c:pt idx="2">
                  <c:v>99.605791800437274</c:v>
                </c:pt>
                <c:pt idx="3">
                  <c:v>109.2153222622765</c:v>
                </c:pt>
                <c:pt idx="4">
                  <c:v>116.34353255216529</c:v>
                </c:pt>
                <c:pt idx="5">
                  <c:v>123.54621223496976</c:v>
                </c:pt>
                <c:pt idx="6">
                  <c:v>133.41042802058061</c:v>
                </c:pt>
                <c:pt idx="7">
                  <c:v>143.57996831714573</c:v>
                </c:pt>
                <c:pt idx="8">
                  <c:v>152.17522564747338</c:v>
                </c:pt>
                <c:pt idx="9">
                  <c:v>159.71897514983166</c:v>
                </c:pt>
                <c:pt idx="10">
                  <c:v>162.75285821721644</c:v>
                </c:pt>
                <c:pt idx="11">
                  <c:v>164.20054321549725</c:v>
                </c:pt>
                <c:pt idx="12">
                  <c:v>164.5922522222337</c:v>
                </c:pt>
                <c:pt idx="13">
                  <c:v>168.90700884776814</c:v>
                </c:pt>
                <c:pt idx="14">
                  <c:v>171.63705679205694</c:v>
                </c:pt>
                <c:pt idx="15">
                  <c:v>173.67602877008824</c:v>
                </c:pt>
                <c:pt idx="16">
                  <c:v>173.95901246316782</c:v>
                </c:pt>
                <c:pt idx="17">
                  <c:v>176.92289430121184</c:v>
                </c:pt>
                <c:pt idx="18">
                  <c:v>180.27252759455908</c:v>
                </c:pt>
                <c:pt idx="19">
                  <c:v>183.43151924204219</c:v>
                </c:pt>
                <c:pt idx="20">
                  <c:v>192.61061661282878</c:v>
                </c:pt>
                <c:pt idx="21">
                  <c:v>202.17993360249352</c:v>
                </c:pt>
                <c:pt idx="22">
                  <c:v>210.74093501207997</c:v>
                </c:pt>
                <c:pt idx="23">
                  <c:v>217.90935877414324</c:v>
                </c:pt>
                <c:pt idx="24">
                  <c:v>223.50647834568568</c:v>
                </c:pt>
                <c:pt idx="25">
                  <c:v>225.69885727312325</c:v>
                </c:pt>
                <c:pt idx="26">
                  <c:v>227.98655702349291</c:v>
                </c:pt>
                <c:pt idx="27">
                  <c:v>229.39253916174093</c:v>
                </c:pt>
                <c:pt idx="28">
                  <c:v>227.56208148387356</c:v>
                </c:pt>
                <c:pt idx="29">
                  <c:v>224.83799109101801</c:v>
                </c:pt>
                <c:pt idx="30">
                  <c:v>224.98544048899106</c:v>
                </c:pt>
                <c:pt idx="31">
                  <c:v>226.78015285825893</c:v>
                </c:pt>
                <c:pt idx="32">
                  <c:v>227.15696798641227</c:v>
                </c:pt>
                <c:pt idx="33">
                  <c:v>227.20164962216165</c:v>
                </c:pt>
                <c:pt idx="34">
                  <c:v>234.58454523582208</c:v>
                </c:pt>
                <c:pt idx="35">
                  <c:v>236.8037331447093</c:v>
                </c:pt>
                <c:pt idx="36">
                  <c:v>236.90054335549971</c:v>
                </c:pt>
                <c:pt idx="37">
                  <c:v>237.4933197231085</c:v>
                </c:pt>
                <c:pt idx="38">
                  <c:v>238.45695366743738</c:v>
                </c:pt>
                <c:pt idx="39">
                  <c:v>241.48785795910553</c:v>
                </c:pt>
                <c:pt idx="40">
                  <c:v>247.74626573973919</c:v>
                </c:pt>
                <c:pt idx="41">
                  <c:v>247.06263671277324</c:v>
                </c:pt>
                <c:pt idx="42">
                  <c:v>249.80459975992855</c:v>
                </c:pt>
                <c:pt idx="43">
                  <c:v>255.28554707852251</c:v>
                </c:pt>
                <c:pt idx="44">
                  <c:v>256.36088511222493</c:v>
                </c:pt>
                <c:pt idx="45">
                  <c:v>257.42430804306082</c:v>
                </c:pt>
                <c:pt idx="46">
                  <c:v>256.64535819316285</c:v>
                </c:pt>
                <c:pt idx="47">
                  <c:v>250.79206390999045</c:v>
                </c:pt>
                <c:pt idx="48">
                  <c:v>244.13450018332875</c:v>
                </c:pt>
                <c:pt idx="49">
                  <c:v>237.78970790691289</c:v>
                </c:pt>
                <c:pt idx="50">
                  <c:v>227.95527987846833</c:v>
                </c:pt>
                <c:pt idx="51">
                  <c:v>217.96148734918421</c:v>
                </c:pt>
                <c:pt idx="52">
                  <c:v>207.24832048433464</c:v>
                </c:pt>
                <c:pt idx="53">
                  <c:v>198.83625786057954</c:v>
                </c:pt>
                <c:pt idx="54">
                  <c:v>192.44529456055596</c:v>
                </c:pt>
                <c:pt idx="55">
                  <c:v>180.82211171427679</c:v>
                </c:pt>
                <c:pt idx="56">
                  <c:v>170.82236163355941</c:v>
                </c:pt>
                <c:pt idx="57">
                  <c:v>164.6562959001412</c:v>
                </c:pt>
                <c:pt idx="58">
                  <c:v>159.92302128642064</c:v>
                </c:pt>
                <c:pt idx="59">
                  <c:v>156.2233818463697</c:v>
                </c:pt>
                <c:pt idx="60">
                  <c:v>154.15909027474709</c:v>
                </c:pt>
                <c:pt idx="61">
                  <c:v>152.581828532793</c:v>
                </c:pt>
                <c:pt idx="62">
                  <c:v>151.45138314833298</c:v>
                </c:pt>
                <c:pt idx="63">
                  <c:v>151.45883008762456</c:v>
                </c:pt>
                <c:pt idx="64">
                  <c:v>151.2324431331609</c:v>
                </c:pt>
                <c:pt idx="65">
                  <c:v>152.80076854796511</c:v>
                </c:pt>
                <c:pt idx="66">
                  <c:v>154.73250460019781</c:v>
                </c:pt>
                <c:pt idx="67">
                  <c:v>157.36872110941283</c:v>
                </c:pt>
                <c:pt idx="68">
                  <c:v>161.69241406209716</c:v>
                </c:pt>
                <c:pt idx="69">
                  <c:v>166.62526664883174</c:v>
                </c:pt>
                <c:pt idx="70">
                  <c:v>173.06984791175461</c:v>
                </c:pt>
                <c:pt idx="71">
                  <c:v>180.72530150348641</c:v>
                </c:pt>
                <c:pt idx="72">
                  <c:v>191.10782426379038</c:v>
                </c:pt>
                <c:pt idx="73">
                  <c:v>203.63208676434925</c:v>
                </c:pt>
                <c:pt idx="74">
                  <c:v>213.49034499852684</c:v>
                </c:pt>
                <c:pt idx="75">
                  <c:v>226.00567117193586</c:v>
                </c:pt>
                <c:pt idx="76">
                  <c:v>245.95453214618794</c:v>
                </c:pt>
                <c:pt idx="77">
                  <c:v>265.41934206648813</c:v>
                </c:pt>
                <c:pt idx="78">
                  <c:v>285.26543527851658</c:v>
                </c:pt>
                <c:pt idx="79">
                  <c:v>302.06573032029377</c:v>
                </c:pt>
                <c:pt idx="80">
                  <c:v>319.57199520691159</c:v>
                </c:pt>
                <c:pt idx="81">
                  <c:v>328.19257213083057</c:v>
                </c:pt>
                <c:pt idx="82">
                  <c:v>343.80284627381519</c:v>
                </c:pt>
                <c:pt idx="83">
                  <c:v>362.64807084505691</c:v>
                </c:pt>
                <c:pt idx="84">
                  <c:v>380.23476267602365</c:v>
                </c:pt>
                <c:pt idx="85">
                  <c:v>391.03580342451374</c:v>
                </c:pt>
                <c:pt idx="86">
                  <c:v>387.94681300637137</c:v>
                </c:pt>
                <c:pt idx="87">
                  <c:v>355.70752342531563</c:v>
                </c:pt>
                <c:pt idx="88">
                  <c:v>378.37898540456496</c:v>
                </c:pt>
                <c:pt idx="89">
                  <c:v>401.10555473457185</c:v>
                </c:pt>
                <c:pt idx="90">
                  <c:v>398.46487006178188</c:v>
                </c:pt>
                <c:pt idx="91">
                  <c:v>451.86985049733192</c:v>
                </c:pt>
                <c:pt idx="92">
                  <c:v>494.48421589940006</c:v>
                </c:pt>
                <c:pt idx="93">
                  <c:v>525.71816867609414</c:v>
                </c:pt>
                <c:pt idx="94">
                  <c:v>552.01926886605361</c:v>
                </c:pt>
                <c:pt idx="95">
                  <c:v>581.84426072878307</c:v>
                </c:pt>
                <c:pt idx="96">
                  <c:v>592.94020027321926</c:v>
                </c:pt>
                <c:pt idx="97">
                  <c:v>638.44695689613241</c:v>
                </c:pt>
                <c:pt idx="98">
                  <c:v>613.98078254761526</c:v>
                </c:pt>
                <c:pt idx="99">
                  <c:v>593.99766565262189</c:v>
                </c:pt>
                <c:pt idx="100">
                  <c:v>592.72274964590554</c:v>
                </c:pt>
                <c:pt idx="101">
                  <c:v>615.300380190081</c:v>
                </c:pt>
                <c:pt idx="102">
                  <c:v>583.55854615370208</c:v>
                </c:pt>
                <c:pt idx="103">
                  <c:v>555.50592584236574</c:v>
                </c:pt>
                <c:pt idx="104">
                  <c:v>527.12117203862556</c:v>
                </c:pt>
                <c:pt idx="105">
                  <c:v>503.69905857878621</c:v>
                </c:pt>
                <c:pt idx="106">
                  <c:v>485.81895733973164</c:v>
                </c:pt>
                <c:pt idx="107">
                  <c:v>471.57147308710398</c:v>
                </c:pt>
                <c:pt idx="108">
                  <c:v>461.73555567080109</c:v>
                </c:pt>
                <c:pt idx="109">
                  <c:v>448.98788499149515</c:v>
                </c:pt>
                <c:pt idx="110">
                  <c:v>437.81002911485172</c:v>
                </c:pt>
                <c:pt idx="111">
                  <c:v>419.43396171897876</c:v>
                </c:pt>
                <c:pt idx="112">
                  <c:v>404.68455375809941</c:v>
                </c:pt>
                <c:pt idx="113">
                  <c:v>389.35726330819438</c:v>
                </c:pt>
                <c:pt idx="114">
                  <c:v>373.41336628494747</c:v>
                </c:pt>
                <c:pt idx="115">
                  <c:v>357.22223087722057</c:v>
                </c:pt>
                <c:pt idx="116">
                  <c:v>344.27200344918396</c:v>
                </c:pt>
                <c:pt idx="117">
                  <c:v>326.89382591838114</c:v>
                </c:pt>
                <c:pt idx="118">
                  <c:v>304.7466284652582</c:v>
                </c:pt>
                <c:pt idx="119">
                  <c:v>286.12481207276352</c:v>
                </c:pt>
                <c:pt idx="120">
                  <c:v>272.10222538674117</c:v>
                </c:pt>
                <c:pt idx="121">
                  <c:v>260.90053930436471</c:v>
                </c:pt>
                <c:pt idx="122">
                  <c:v>249.3488470752846</c:v>
                </c:pt>
                <c:pt idx="123">
                  <c:v>241.65318001137834</c:v>
                </c:pt>
                <c:pt idx="124">
                  <c:v>238.97228186641388</c:v>
                </c:pt>
                <c:pt idx="125">
                  <c:v>227.70655210612998</c:v>
                </c:pt>
                <c:pt idx="126">
                  <c:v>216.97849136269724</c:v>
                </c:pt>
                <c:pt idx="127">
                  <c:v>207.62215683677135</c:v>
                </c:pt>
                <c:pt idx="128">
                  <c:v>198.41178232096016</c:v>
                </c:pt>
                <c:pt idx="129">
                  <c:v>189.57971232116063</c:v>
                </c:pt>
                <c:pt idx="130">
                  <c:v>182.56022734492873</c:v>
                </c:pt>
                <c:pt idx="131">
                  <c:v>176.58480325737466</c:v>
                </c:pt>
                <c:pt idx="132">
                  <c:v>166.68633155102259</c:v>
                </c:pt>
                <c:pt idx="133">
                  <c:v>157.80213297618209</c:v>
                </c:pt>
                <c:pt idx="134">
                  <c:v>148.99836134569054</c:v>
                </c:pt>
                <c:pt idx="135">
                  <c:v>141.22524611315194</c:v>
                </c:pt>
                <c:pt idx="136">
                  <c:v>135.72493675239991</c:v>
                </c:pt>
                <c:pt idx="137">
                  <c:v>130.96634254508803</c:v>
                </c:pt>
                <c:pt idx="138">
                  <c:v>127.08946594989777</c:v>
                </c:pt>
                <c:pt idx="139">
                  <c:v>124.9432580460679</c:v>
                </c:pt>
                <c:pt idx="140">
                  <c:v>122.9698191338024</c:v>
                </c:pt>
                <c:pt idx="141">
                  <c:v>120.10870505798202</c:v>
                </c:pt>
                <c:pt idx="142">
                  <c:v>118.11143593998351</c:v>
                </c:pt>
                <c:pt idx="143">
                  <c:v>115.47670881862679</c:v>
                </c:pt>
                <c:pt idx="144">
                  <c:v>114.43264792994897</c:v>
                </c:pt>
                <c:pt idx="145">
                  <c:v>113.11305028748313</c:v>
                </c:pt>
                <c:pt idx="146">
                  <c:v>108.62850344610095</c:v>
                </c:pt>
                <c:pt idx="147">
                  <c:v>104.02480557605367</c:v>
                </c:pt>
                <c:pt idx="148">
                  <c:v>99.513449753221835</c:v>
                </c:pt>
                <c:pt idx="149">
                  <c:v>94.023566107477976</c:v>
                </c:pt>
                <c:pt idx="150">
                  <c:v>88.350487755161552</c:v>
                </c:pt>
                <c:pt idx="151">
                  <c:v>83.530828645658815</c:v>
                </c:pt>
                <c:pt idx="152">
                  <c:v>78.83032056482115</c:v>
                </c:pt>
                <c:pt idx="153">
                  <c:v>72.330631951140688</c:v>
                </c:pt>
                <c:pt idx="154">
                  <c:v>68.267581873661243</c:v>
                </c:pt>
                <c:pt idx="155">
                  <c:v>64.450280792803539</c:v>
                </c:pt>
                <c:pt idx="156">
                  <c:v>61.49235650619277</c:v>
                </c:pt>
                <c:pt idx="157">
                  <c:v>59.596365762559586</c:v>
                </c:pt>
                <c:pt idx="158">
                  <c:v>59.106357157174415</c:v>
                </c:pt>
                <c:pt idx="159">
                  <c:v>58.446558335941496</c:v>
                </c:pt>
                <c:pt idx="160">
                  <c:v>58.089105249946243</c:v>
                </c:pt>
                <c:pt idx="161">
                  <c:v>57.441221531579835</c:v>
                </c:pt>
                <c:pt idx="162">
                  <c:v>57.515690924495509</c:v>
                </c:pt>
                <c:pt idx="163">
                  <c:v>57.575266438828052</c:v>
                </c:pt>
                <c:pt idx="164">
                  <c:v>58.004210142022366</c:v>
                </c:pt>
                <c:pt idx="165">
                  <c:v>57.643778280310478</c:v>
                </c:pt>
                <c:pt idx="166">
                  <c:v>57.669097873901812</c:v>
                </c:pt>
                <c:pt idx="167">
                  <c:v>57.456115410162973</c:v>
                </c:pt>
                <c:pt idx="168">
                  <c:v>56.635462700232189</c:v>
                </c:pt>
                <c:pt idx="169">
                  <c:v>56.269073287087046</c:v>
                </c:pt>
                <c:pt idx="170">
                  <c:v>55.820767541734661</c:v>
                </c:pt>
                <c:pt idx="171">
                  <c:v>54.924156051029883</c:v>
                </c:pt>
                <c:pt idx="172">
                  <c:v>54.69032215727465</c:v>
                </c:pt>
                <c:pt idx="173">
                  <c:v>56.082899804797847</c:v>
                </c:pt>
                <c:pt idx="174">
                  <c:v>55.61821079300401</c:v>
                </c:pt>
                <c:pt idx="175">
                  <c:v>54.995646668228936</c:v>
                </c:pt>
                <c:pt idx="176">
                  <c:v>55.348631590649255</c:v>
                </c:pt>
                <c:pt idx="177">
                  <c:v>55.241395664850678</c:v>
                </c:pt>
                <c:pt idx="178">
                  <c:v>54.376061319170489</c:v>
                </c:pt>
                <c:pt idx="179">
                  <c:v>53.591153917839229</c:v>
                </c:pt>
                <c:pt idx="180">
                  <c:v>52.959653465914272</c:v>
                </c:pt>
                <c:pt idx="181">
                  <c:v>49.718745486223924</c:v>
                </c:pt>
                <c:pt idx="182">
                  <c:v>47.244872253565063</c:v>
                </c:pt>
                <c:pt idx="183">
                  <c:v>43.877366305918059</c:v>
                </c:pt>
                <c:pt idx="184">
                  <c:v>41.008805290806109</c:v>
                </c:pt>
                <c:pt idx="185">
                  <c:v>38.311523879400212</c:v>
                </c:pt>
                <c:pt idx="186">
                  <c:v>36.492981304399336</c:v>
                </c:pt>
                <c:pt idx="187">
                  <c:v>32.683127162833195</c:v>
                </c:pt>
                <c:pt idx="188">
                  <c:v>30.527982931853447</c:v>
                </c:pt>
                <c:pt idx="189">
                  <c:v>29.676053076898079</c:v>
                </c:pt>
                <c:pt idx="190">
                  <c:v>28.353476658715618</c:v>
                </c:pt>
                <c:pt idx="191">
                  <c:v>26.858131248968785</c:v>
                </c:pt>
                <c:pt idx="192">
                  <c:v>24.262128211928214</c:v>
                </c:pt>
                <c:pt idx="193">
                  <c:v>23.356580394073561</c:v>
                </c:pt>
                <c:pt idx="194">
                  <c:v>25.338955633488933</c:v>
                </c:pt>
                <c:pt idx="195">
                  <c:v>25.224272768398787</c:v>
                </c:pt>
                <c:pt idx="196">
                  <c:v>24.449791082075727</c:v>
                </c:pt>
                <c:pt idx="197">
                  <c:v>24.175743716146027</c:v>
                </c:pt>
                <c:pt idx="198">
                  <c:v>24.622560073640102</c:v>
                </c:pt>
                <c:pt idx="199">
                  <c:v>26.649616948804884</c:v>
                </c:pt>
                <c:pt idx="200">
                  <c:v>26.876003903268547</c:v>
                </c:pt>
                <c:pt idx="201">
                  <c:v>25.974924248988831</c:v>
                </c:pt>
                <c:pt idx="202">
                  <c:v>26.053861805479453</c:v>
                </c:pt>
                <c:pt idx="203">
                  <c:v>25.912369958939664</c:v>
                </c:pt>
                <c:pt idx="204">
                  <c:v>25.997265066863537</c:v>
                </c:pt>
                <c:pt idx="205">
                  <c:v>25.881092813915078</c:v>
                </c:pt>
                <c:pt idx="206">
                  <c:v>25.665131574459608</c:v>
                </c:pt>
                <c:pt idx="207">
                  <c:v>25.4119356385463</c:v>
                </c:pt>
                <c:pt idx="208">
                  <c:v>24.072975953922391</c:v>
                </c:pt>
                <c:pt idx="209">
                  <c:v>24.312767399110879</c:v>
                </c:pt>
                <c:pt idx="210">
                  <c:v>23.970208191698752</c:v>
                </c:pt>
                <c:pt idx="211">
                  <c:v>23.548711427796011</c:v>
                </c:pt>
                <c:pt idx="212">
                  <c:v>23.106363233876877</c:v>
                </c:pt>
                <c:pt idx="213">
                  <c:v>22.876997503696586</c:v>
                </c:pt>
                <c:pt idx="214">
                  <c:v>22.815932601505729</c:v>
                </c:pt>
                <c:pt idx="215">
                  <c:v>22.197836640305592</c:v>
                </c:pt>
                <c:pt idx="216">
                  <c:v>21.097179013011857</c:v>
                </c:pt>
                <c:pt idx="217">
                  <c:v>21.064412480128958</c:v>
                </c:pt>
                <c:pt idx="218">
                  <c:v>21.314629640325641</c:v>
                </c:pt>
                <c:pt idx="219">
                  <c:v>21.47697291688182</c:v>
                </c:pt>
                <c:pt idx="220">
                  <c:v>21.685487217045722</c:v>
                </c:pt>
                <c:pt idx="221">
                  <c:v>21.832936615018767</c:v>
                </c:pt>
                <c:pt idx="222">
                  <c:v>22.887423218704782</c:v>
                </c:pt>
                <c:pt idx="223">
                  <c:v>23.673820007894353</c:v>
                </c:pt>
                <c:pt idx="224">
                  <c:v>23.882334308058251</c:v>
                </c:pt>
                <c:pt idx="225">
                  <c:v>23.946377985965736</c:v>
                </c:pt>
                <c:pt idx="226">
                  <c:v>23.504029792046602</c:v>
                </c:pt>
                <c:pt idx="227">
                  <c:v>22.176985210289203</c:v>
                </c:pt>
                <c:pt idx="228">
                  <c:v>19.540768701074168</c:v>
                </c:pt>
                <c:pt idx="229">
                  <c:v>16.03028151902906</c:v>
                </c:pt>
                <c:pt idx="230">
                  <c:v>15.937939471813618</c:v>
                </c:pt>
                <c:pt idx="231">
                  <c:v>15.716020680924894</c:v>
                </c:pt>
                <c:pt idx="232">
                  <c:v>15.77261741954081</c:v>
                </c:pt>
                <c:pt idx="233">
                  <c:v>16.530715839422424</c:v>
                </c:pt>
                <c:pt idx="234">
                  <c:v>18.566709041737088</c:v>
                </c:pt>
                <c:pt idx="235">
                  <c:v>21.682508441329094</c:v>
                </c:pt>
                <c:pt idx="236">
                  <c:v>25.200442562665771</c:v>
                </c:pt>
                <c:pt idx="237">
                  <c:v>25.197463786949143</c:v>
                </c:pt>
                <c:pt idx="238">
                  <c:v>26.466422242232312</c:v>
                </c:pt>
                <c:pt idx="239">
                  <c:v>27.488142313035429</c:v>
                </c:pt>
                <c:pt idx="240">
                  <c:v>29.463070613159235</c:v>
                </c:pt>
                <c:pt idx="241">
                  <c:v>30.530961707570071</c:v>
                </c:pt>
                <c:pt idx="242">
                  <c:v>32.04864793519161</c:v>
                </c:pt>
                <c:pt idx="243">
                  <c:v>33.420374152698415</c:v>
                </c:pt>
                <c:pt idx="244">
                  <c:v>34.446562387076476</c:v>
                </c:pt>
                <c:pt idx="245">
                  <c:v>36.344042518567974</c:v>
                </c:pt>
                <c:pt idx="246">
                  <c:v>39.023451275674105</c:v>
                </c:pt>
                <c:pt idx="247">
                  <c:v>42.169038432432387</c:v>
                </c:pt>
                <c:pt idx="248">
                  <c:v>45.759952558826427</c:v>
                </c:pt>
                <c:pt idx="249">
                  <c:v>48.905539715584709</c:v>
                </c:pt>
                <c:pt idx="250">
                  <c:v>52.332621177564256</c:v>
                </c:pt>
                <c:pt idx="251">
                  <c:v>56.602696167349286</c:v>
                </c:pt>
                <c:pt idx="252">
                  <c:v>61.14681852306402</c:v>
                </c:pt>
                <c:pt idx="253">
                  <c:v>64.204531796181797</c:v>
                </c:pt>
                <c:pt idx="254">
                  <c:v>66.91223892259589</c:v>
                </c:pt>
                <c:pt idx="255">
                  <c:v>69.740586465533369</c:v>
                </c:pt>
                <c:pt idx="256">
                  <c:v>72.862343416558645</c:v>
                </c:pt>
                <c:pt idx="257">
                  <c:v>75.873885666068702</c:v>
                </c:pt>
                <c:pt idx="258">
                  <c:v>78.288183384395012</c:v>
                </c:pt>
                <c:pt idx="259">
                  <c:v>80.51630762043213</c:v>
                </c:pt>
                <c:pt idx="260">
                  <c:v>85.843847989619803</c:v>
                </c:pt>
                <c:pt idx="261">
                  <c:v>89.287312718040795</c:v>
                </c:pt>
                <c:pt idx="262">
                  <c:v>93.048017060282589</c:v>
                </c:pt>
                <c:pt idx="263">
                  <c:v>95.658913975906287</c:v>
                </c:pt>
                <c:pt idx="264">
                  <c:v>99.920052638541449</c:v>
                </c:pt>
                <c:pt idx="265">
                  <c:v>105.71972895881453</c:v>
                </c:pt>
                <c:pt idx="266">
                  <c:v>116.25565866852479</c:v>
                </c:pt>
                <c:pt idx="267">
                  <c:v>125.03262131756671</c:v>
                </c:pt>
                <c:pt idx="268">
                  <c:v>132.51828469345077</c:v>
                </c:pt>
                <c:pt idx="269">
                  <c:v>144.23678836266203</c:v>
                </c:pt>
                <c:pt idx="270">
                  <c:v>152.50438036416068</c:v>
                </c:pt>
                <c:pt idx="271">
                  <c:v>170.64065631484516</c:v>
                </c:pt>
                <c:pt idx="272">
                  <c:v>183.66088497222248</c:v>
                </c:pt>
                <c:pt idx="273">
                  <c:v>198.14369250646371</c:v>
                </c:pt>
                <c:pt idx="274">
                  <c:v>214.30950832059932</c:v>
                </c:pt>
                <c:pt idx="275">
                  <c:v>231.30342378395727</c:v>
                </c:pt>
                <c:pt idx="276">
                  <c:v>240.99040241442879</c:v>
                </c:pt>
                <c:pt idx="277">
                  <c:v>254.68532377162214</c:v>
                </c:pt>
                <c:pt idx="278">
                  <c:v>261.32203606826744</c:v>
                </c:pt>
                <c:pt idx="279">
                  <c:v>273.40246098704893</c:v>
                </c:pt>
                <c:pt idx="280">
                  <c:v>282.99709757030502</c:v>
                </c:pt>
                <c:pt idx="281">
                  <c:v>289.58168129190932</c:v>
                </c:pt>
                <c:pt idx="282">
                  <c:v>302.23254176042485</c:v>
                </c:pt>
                <c:pt idx="283">
                  <c:v>313.18401068260465</c:v>
                </c:pt>
                <c:pt idx="284">
                  <c:v>324.40505880713914</c:v>
                </c:pt>
                <c:pt idx="285">
                  <c:v>334.67885625378619</c:v>
                </c:pt>
                <c:pt idx="286">
                  <c:v>346.41821135301387</c:v>
                </c:pt>
                <c:pt idx="287">
                  <c:v>360.86527357865555</c:v>
                </c:pt>
                <c:pt idx="288">
                  <c:v>384.56739195585789</c:v>
                </c:pt>
                <c:pt idx="289">
                  <c:v>408.50632300253204</c:v>
                </c:pt>
                <c:pt idx="290">
                  <c:v>441.52456243348581</c:v>
                </c:pt>
                <c:pt idx="291">
                  <c:v>465.72264696750653</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numCache>
            </c:numRef>
          </c:val>
          <c:smooth val="0"/>
          <c:extLst>
            <c:ext xmlns:c16="http://schemas.microsoft.com/office/drawing/2014/chart" uri="{C3380CC4-5D6E-409C-BE32-E72D297353CC}">
              <c16:uniqueId val="{00000001-B96E-4EC7-9E10-55F9899F3389}"/>
            </c:ext>
          </c:extLst>
        </c:ser>
        <c:dLbls>
          <c:showLegendKey val="0"/>
          <c:showVal val="0"/>
          <c:showCatName val="0"/>
          <c:showSerName val="0"/>
          <c:showPercent val="0"/>
          <c:showBubbleSize val="0"/>
        </c:dLbls>
        <c:marker val="1"/>
        <c:smooth val="0"/>
        <c:axId val="421628928"/>
        <c:axId val="421627392"/>
      </c:lineChart>
      <c:dateAx>
        <c:axId val="421619968"/>
        <c:scaling>
          <c:orientation val="minMax"/>
        </c:scaling>
        <c:delete val="0"/>
        <c:axPos val="b"/>
        <c:numFmt formatCode="[$-409]mmm\-yy;@" sourceLinked="0"/>
        <c:majorTickMark val="none"/>
        <c:minorTickMark val="none"/>
        <c:tickLblPos val="low"/>
        <c:spPr>
          <a:noFill/>
          <a:effec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421625856"/>
        <c:crosses val="autoZero"/>
        <c:auto val="0"/>
        <c:lblOffset val="100"/>
        <c:baseTimeUnit val="days"/>
        <c:majorUnit val="2"/>
        <c:majorTimeUnit val="months"/>
        <c:minorUnit val="1"/>
        <c:minorTimeUnit val="months"/>
      </c:dateAx>
      <c:valAx>
        <c:axId val="421625856"/>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421619968"/>
        <c:crosses val="autoZero"/>
        <c:crossBetween val="between"/>
      </c:valAx>
      <c:valAx>
        <c:axId val="421627392"/>
        <c:scaling>
          <c:orientation val="minMax"/>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crossAx val="421628928"/>
        <c:crosses val="max"/>
        <c:crossBetween val="between"/>
      </c:valAx>
      <c:dateAx>
        <c:axId val="421628928"/>
        <c:scaling>
          <c:orientation val="minMax"/>
        </c:scaling>
        <c:delete val="1"/>
        <c:axPos val="b"/>
        <c:numFmt formatCode="m/d/yyyy" sourceLinked="1"/>
        <c:majorTickMark val="out"/>
        <c:minorTickMark val="none"/>
        <c:tickLblPos val="nextTo"/>
        <c:crossAx val="421627392"/>
        <c:crosses val="autoZero"/>
        <c:auto val="1"/>
        <c:lblOffset val="100"/>
        <c:baseTimeUnit val="days"/>
      </c:dateAx>
      <c:spPr>
        <a:noFill/>
        <a:ln w="25400">
          <a:noFill/>
        </a:ln>
        <a:effectLst/>
      </c:spPr>
    </c:plotArea>
    <c:legend>
      <c:legendPos val="b"/>
      <c:layout>
        <c:manualLayout>
          <c:xMode val="edge"/>
          <c:yMode val="edge"/>
          <c:x val="9.0118596286575293E-3"/>
          <c:y val="0.84672599518810143"/>
          <c:w val="0.98197594793718068"/>
          <c:h val="0.12896838206934738"/>
        </c:manualLayout>
      </c:layout>
      <c:overlay val="0"/>
      <c:spPr>
        <a:noFill/>
        <a:ln>
          <a:noFill/>
        </a:ln>
        <a:effectLst/>
      </c:spPr>
      <c:txPr>
        <a:bodyPr rot="0" spcFirstLastPara="1" vertOverflow="ellipsis" vert="horz" wrap="square" anchor="ctr" anchorCtr="1"/>
        <a:lstStyle/>
        <a:p>
          <a:pPr>
            <a:defRPr sz="12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100">
          <a:solidFill>
            <a:srgbClr val="000000"/>
          </a:solidFill>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4762412510936145E-2"/>
          <c:y val="0.13557852143482066"/>
          <c:w val="0.87835684601924768"/>
          <c:h val="0.59067647794025746"/>
        </c:manualLayout>
      </c:layout>
      <c:lineChart>
        <c:grouping val="standard"/>
        <c:varyColors val="0"/>
        <c:ser>
          <c:idx val="0"/>
          <c:order val="0"/>
          <c:tx>
            <c:v>One dose</c:v>
          </c:tx>
          <c:spPr>
            <a:ln w="25400" cap="rnd" cmpd="sng" algn="ctr">
              <a:solidFill>
                <a:srgbClr val="4D3C2F"/>
              </a:solidFill>
              <a:prstDash val="solid"/>
              <a:round/>
              <a:headEnd type="none" w="med" len="med"/>
              <a:tailEnd type="none" w="med" len="med"/>
            </a:ln>
            <a:effectLst/>
          </c:spPr>
          <c:marker>
            <c:symbol val="none"/>
          </c:marker>
          <c:cat>
            <c:numRef>
              <c:f>'[japan vac.xlsx]Sheet1'!$D$14:$D$154</c:f>
              <c:numCache>
                <c:formatCode>m/d/yyyy</c:formatCode>
                <c:ptCount val="141"/>
                <c:pt idx="0">
                  <c:v>44256</c:v>
                </c:pt>
                <c:pt idx="1">
                  <c:v>44257</c:v>
                </c:pt>
                <c:pt idx="2">
                  <c:v>44258</c:v>
                </c:pt>
                <c:pt idx="3">
                  <c:v>44259</c:v>
                </c:pt>
                <c:pt idx="4">
                  <c:v>44260</c:v>
                </c:pt>
                <c:pt idx="5">
                  <c:v>44261</c:v>
                </c:pt>
                <c:pt idx="6">
                  <c:v>44262</c:v>
                </c:pt>
                <c:pt idx="7">
                  <c:v>44263</c:v>
                </c:pt>
                <c:pt idx="8">
                  <c:v>44264</c:v>
                </c:pt>
                <c:pt idx="9">
                  <c:v>44265</c:v>
                </c:pt>
                <c:pt idx="10">
                  <c:v>44266</c:v>
                </c:pt>
                <c:pt idx="11">
                  <c:v>44267</c:v>
                </c:pt>
                <c:pt idx="12">
                  <c:v>44268</c:v>
                </c:pt>
                <c:pt idx="13">
                  <c:v>44269</c:v>
                </c:pt>
                <c:pt idx="14">
                  <c:v>44270</c:v>
                </c:pt>
                <c:pt idx="15">
                  <c:v>44271</c:v>
                </c:pt>
                <c:pt idx="16">
                  <c:v>44272</c:v>
                </c:pt>
                <c:pt idx="17">
                  <c:v>44273</c:v>
                </c:pt>
                <c:pt idx="18">
                  <c:v>44274</c:v>
                </c:pt>
                <c:pt idx="19">
                  <c:v>44275</c:v>
                </c:pt>
                <c:pt idx="20">
                  <c:v>44276</c:v>
                </c:pt>
                <c:pt idx="21">
                  <c:v>44277</c:v>
                </c:pt>
                <c:pt idx="22">
                  <c:v>44278</c:v>
                </c:pt>
                <c:pt idx="23">
                  <c:v>44279</c:v>
                </c:pt>
                <c:pt idx="24">
                  <c:v>44280</c:v>
                </c:pt>
                <c:pt idx="25">
                  <c:v>44281</c:v>
                </c:pt>
                <c:pt idx="26">
                  <c:v>44282</c:v>
                </c:pt>
                <c:pt idx="27">
                  <c:v>44283</c:v>
                </c:pt>
                <c:pt idx="28">
                  <c:v>44284</c:v>
                </c:pt>
                <c:pt idx="29">
                  <c:v>44285</c:v>
                </c:pt>
                <c:pt idx="30">
                  <c:v>44286</c:v>
                </c:pt>
                <c:pt idx="31">
                  <c:v>44287</c:v>
                </c:pt>
                <c:pt idx="32">
                  <c:v>44288</c:v>
                </c:pt>
                <c:pt idx="33">
                  <c:v>44289</c:v>
                </c:pt>
                <c:pt idx="34">
                  <c:v>44290</c:v>
                </c:pt>
                <c:pt idx="35">
                  <c:v>44291</c:v>
                </c:pt>
                <c:pt idx="36">
                  <c:v>44292</c:v>
                </c:pt>
                <c:pt idx="37">
                  <c:v>44293</c:v>
                </c:pt>
                <c:pt idx="38">
                  <c:v>44294</c:v>
                </c:pt>
                <c:pt idx="39">
                  <c:v>44295</c:v>
                </c:pt>
                <c:pt idx="40">
                  <c:v>44296</c:v>
                </c:pt>
                <c:pt idx="41">
                  <c:v>44297</c:v>
                </c:pt>
                <c:pt idx="42">
                  <c:v>44298</c:v>
                </c:pt>
                <c:pt idx="43">
                  <c:v>44299</c:v>
                </c:pt>
                <c:pt idx="44">
                  <c:v>44300</c:v>
                </c:pt>
                <c:pt idx="45">
                  <c:v>44301</c:v>
                </c:pt>
                <c:pt idx="46">
                  <c:v>44302</c:v>
                </c:pt>
                <c:pt idx="47">
                  <c:v>44303</c:v>
                </c:pt>
                <c:pt idx="48">
                  <c:v>44304</c:v>
                </c:pt>
                <c:pt idx="49">
                  <c:v>44305</c:v>
                </c:pt>
                <c:pt idx="50">
                  <c:v>44306</c:v>
                </c:pt>
                <c:pt idx="51">
                  <c:v>44307</c:v>
                </c:pt>
                <c:pt idx="52">
                  <c:v>44308</c:v>
                </c:pt>
                <c:pt idx="53">
                  <c:v>44309</c:v>
                </c:pt>
                <c:pt idx="54">
                  <c:v>44310</c:v>
                </c:pt>
                <c:pt idx="55">
                  <c:v>44311</c:v>
                </c:pt>
                <c:pt idx="56">
                  <c:v>44312</c:v>
                </c:pt>
                <c:pt idx="57">
                  <c:v>44313</c:v>
                </c:pt>
                <c:pt idx="58">
                  <c:v>44314</c:v>
                </c:pt>
                <c:pt idx="59">
                  <c:v>44315</c:v>
                </c:pt>
                <c:pt idx="60">
                  <c:v>44316</c:v>
                </c:pt>
                <c:pt idx="61">
                  <c:v>44317</c:v>
                </c:pt>
                <c:pt idx="62">
                  <c:v>44318</c:v>
                </c:pt>
                <c:pt idx="63">
                  <c:v>44319</c:v>
                </c:pt>
                <c:pt idx="64">
                  <c:v>44320</c:v>
                </c:pt>
                <c:pt idx="65">
                  <c:v>44321</c:v>
                </c:pt>
                <c:pt idx="66">
                  <c:v>44322</c:v>
                </c:pt>
                <c:pt idx="67">
                  <c:v>44323</c:v>
                </c:pt>
                <c:pt idx="68">
                  <c:v>44324</c:v>
                </c:pt>
                <c:pt idx="69">
                  <c:v>44325</c:v>
                </c:pt>
                <c:pt idx="70">
                  <c:v>44326</c:v>
                </c:pt>
                <c:pt idx="71">
                  <c:v>44327</c:v>
                </c:pt>
                <c:pt idx="72">
                  <c:v>44328</c:v>
                </c:pt>
                <c:pt idx="73">
                  <c:v>44329</c:v>
                </c:pt>
                <c:pt idx="74">
                  <c:v>44330</c:v>
                </c:pt>
                <c:pt idx="75">
                  <c:v>44331</c:v>
                </c:pt>
                <c:pt idx="76">
                  <c:v>44332</c:v>
                </c:pt>
                <c:pt idx="77">
                  <c:v>44333</c:v>
                </c:pt>
                <c:pt idx="78">
                  <c:v>44334</c:v>
                </c:pt>
                <c:pt idx="79">
                  <c:v>44335</c:v>
                </c:pt>
                <c:pt idx="80">
                  <c:v>44336</c:v>
                </c:pt>
                <c:pt idx="81">
                  <c:v>44337</c:v>
                </c:pt>
                <c:pt idx="82">
                  <c:v>44338</c:v>
                </c:pt>
                <c:pt idx="83">
                  <c:v>44339</c:v>
                </c:pt>
                <c:pt idx="84">
                  <c:v>44340</c:v>
                </c:pt>
                <c:pt idx="85">
                  <c:v>44341</c:v>
                </c:pt>
                <c:pt idx="86">
                  <c:v>44342</c:v>
                </c:pt>
                <c:pt idx="87">
                  <c:v>44343</c:v>
                </c:pt>
                <c:pt idx="88">
                  <c:v>44344</c:v>
                </c:pt>
                <c:pt idx="89">
                  <c:v>44345</c:v>
                </c:pt>
                <c:pt idx="90">
                  <c:v>44346</c:v>
                </c:pt>
                <c:pt idx="91">
                  <c:v>44347</c:v>
                </c:pt>
                <c:pt idx="92">
                  <c:v>44348</c:v>
                </c:pt>
                <c:pt idx="93">
                  <c:v>44349</c:v>
                </c:pt>
                <c:pt idx="94">
                  <c:v>44350</c:v>
                </c:pt>
                <c:pt idx="95">
                  <c:v>44351</c:v>
                </c:pt>
                <c:pt idx="96">
                  <c:v>44352</c:v>
                </c:pt>
                <c:pt idx="97">
                  <c:v>44353</c:v>
                </c:pt>
                <c:pt idx="98">
                  <c:v>44354</c:v>
                </c:pt>
                <c:pt idx="99">
                  <c:v>44355</c:v>
                </c:pt>
                <c:pt idx="100">
                  <c:v>44356</c:v>
                </c:pt>
                <c:pt idx="101">
                  <c:v>44357</c:v>
                </c:pt>
                <c:pt idx="102">
                  <c:v>44358</c:v>
                </c:pt>
                <c:pt idx="103">
                  <c:v>44359</c:v>
                </c:pt>
                <c:pt idx="104">
                  <c:v>44360</c:v>
                </c:pt>
                <c:pt idx="105">
                  <c:v>44361</c:v>
                </c:pt>
                <c:pt idx="106">
                  <c:v>44362</c:v>
                </c:pt>
                <c:pt idx="107">
                  <c:v>44363</c:v>
                </c:pt>
                <c:pt idx="108">
                  <c:v>44364</c:v>
                </c:pt>
                <c:pt idx="109">
                  <c:v>44365</c:v>
                </c:pt>
                <c:pt idx="110">
                  <c:v>44366</c:v>
                </c:pt>
                <c:pt idx="111">
                  <c:v>44367</c:v>
                </c:pt>
                <c:pt idx="112">
                  <c:v>44368</c:v>
                </c:pt>
                <c:pt idx="113">
                  <c:v>44369</c:v>
                </c:pt>
                <c:pt idx="114">
                  <c:v>44370</c:v>
                </c:pt>
                <c:pt idx="115">
                  <c:v>44371</c:v>
                </c:pt>
                <c:pt idx="116">
                  <c:v>44372</c:v>
                </c:pt>
                <c:pt idx="117">
                  <c:v>44373</c:v>
                </c:pt>
                <c:pt idx="118">
                  <c:v>44374</c:v>
                </c:pt>
                <c:pt idx="119">
                  <c:v>44375</c:v>
                </c:pt>
                <c:pt idx="120">
                  <c:v>44376</c:v>
                </c:pt>
                <c:pt idx="121">
                  <c:v>44377</c:v>
                </c:pt>
                <c:pt idx="122">
                  <c:v>44378</c:v>
                </c:pt>
                <c:pt idx="123">
                  <c:v>44379</c:v>
                </c:pt>
                <c:pt idx="124">
                  <c:v>44380</c:v>
                </c:pt>
                <c:pt idx="125">
                  <c:v>44381</c:v>
                </c:pt>
                <c:pt idx="126">
                  <c:v>44382</c:v>
                </c:pt>
                <c:pt idx="127">
                  <c:v>44383</c:v>
                </c:pt>
                <c:pt idx="128">
                  <c:v>44384</c:v>
                </c:pt>
                <c:pt idx="129">
                  <c:v>44385</c:v>
                </c:pt>
                <c:pt idx="130">
                  <c:v>44386</c:v>
                </c:pt>
                <c:pt idx="131">
                  <c:v>44387</c:v>
                </c:pt>
                <c:pt idx="132">
                  <c:v>44388</c:v>
                </c:pt>
                <c:pt idx="133">
                  <c:v>44389</c:v>
                </c:pt>
                <c:pt idx="134">
                  <c:v>44390</c:v>
                </c:pt>
                <c:pt idx="135">
                  <c:v>44391</c:v>
                </c:pt>
                <c:pt idx="136">
                  <c:v>44392</c:v>
                </c:pt>
                <c:pt idx="137">
                  <c:v>44393</c:v>
                </c:pt>
                <c:pt idx="138">
                  <c:v>44394</c:v>
                </c:pt>
                <c:pt idx="139">
                  <c:v>44395</c:v>
                </c:pt>
                <c:pt idx="140">
                  <c:v>44396</c:v>
                </c:pt>
              </c:numCache>
            </c:numRef>
          </c:cat>
          <c:val>
            <c:numRef>
              <c:f>'[japan vac.xlsx]Sheet1'!$E$14:$E$154</c:f>
              <c:numCache>
                <c:formatCode>General</c:formatCode>
                <c:ptCount val="141"/>
                <c:pt idx="0">
                  <c:v>0.03</c:v>
                </c:pt>
                <c:pt idx="1">
                  <c:v>0.03</c:v>
                </c:pt>
                <c:pt idx="2">
                  <c:v>0.03</c:v>
                </c:pt>
                <c:pt idx="3">
                  <c:v>0.03</c:v>
                </c:pt>
                <c:pt idx="4">
                  <c:v>0.04</c:v>
                </c:pt>
                <c:pt idx="7">
                  <c:v>0.06</c:v>
                </c:pt>
                <c:pt idx="8">
                  <c:v>0.09</c:v>
                </c:pt>
                <c:pt idx="9">
                  <c:v>0.12</c:v>
                </c:pt>
                <c:pt idx="10">
                  <c:v>0.14000000000000001</c:v>
                </c:pt>
                <c:pt idx="11">
                  <c:v>0.18</c:v>
                </c:pt>
                <c:pt idx="14">
                  <c:v>0.22</c:v>
                </c:pt>
                <c:pt idx="15">
                  <c:v>0.28000000000000003</c:v>
                </c:pt>
                <c:pt idx="16">
                  <c:v>0.33</c:v>
                </c:pt>
                <c:pt idx="17">
                  <c:v>0.39</c:v>
                </c:pt>
                <c:pt idx="18">
                  <c:v>0.44</c:v>
                </c:pt>
                <c:pt idx="21">
                  <c:v>0.49</c:v>
                </c:pt>
                <c:pt idx="22">
                  <c:v>0.53</c:v>
                </c:pt>
                <c:pt idx="23">
                  <c:v>0.56000000000000005</c:v>
                </c:pt>
                <c:pt idx="24">
                  <c:v>0.57999999999999996</c:v>
                </c:pt>
                <c:pt idx="25">
                  <c:v>0.62</c:v>
                </c:pt>
                <c:pt idx="28">
                  <c:v>0.65</c:v>
                </c:pt>
                <c:pt idx="29">
                  <c:v>0.67</c:v>
                </c:pt>
                <c:pt idx="30">
                  <c:v>0.69</c:v>
                </c:pt>
                <c:pt idx="31">
                  <c:v>0.71</c:v>
                </c:pt>
                <c:pt idx="32">
                  <c:v>0.72</c:v>
                </c:pt>
                <c:pt idx="35">
                  <c:v>0.76</c:v>
                </c:pt>
                <c:pt idx="36">
                  <c:v>0.79</c:v>
                </c:pt>
                <c:pt idx="37">
                  <c:v>0.82</c:v>
                </c:pt>
                <c:pt idx="38">
                  <c:v>0.84</c:v>
                </c:pt>
                <c:pt idx="39">
                  <c:v>0.87</c:v>
                </c:pt>
                <c:pt idx="42">
                  <c:v>0.9</c:v>
                </c:pt>
                <c:pt idx="43">
                  <c:v>0.91</c:v>
                </c:pt>
                <c:pt idx="44">
                  <c:v>0.92</c:v>
                </c:pt>
                <c:pt idx="45">
                  <c:v>0.94</c:v>
                </c:pt>
                <c:pt idx="46">
                  <c:v>0.97</c:v>
                </c:pt>
                <c:pt idx="47">
                  <c:v>0.98</c:v>
                </c:pt>
                <c:pt idx="48">
                  <c:v>0.99</c:v>
                </c:pt>
                <c:pt idx="49">
                  <c:v>1.07</c:v>
                </c:pt>
                <c:pt idx="50">
                  <c:v>1.18</c:v>
                </c:pt>
                <c:pt idx="51">
                  <c:v>1.33</c:v>
                </c:pt>
                <c:pt idx="52">
                  <c:v>1.48</c:v>
                </c:pt>
                <c:pt idx="53">
                  <c:v>1.64</c:v>
                </c:pt>
                <c:pt idx="54">
                  <c:v>1.67</c:v>
                </c:pt>
                <c:pt idx="55">
                  <c:v>1.68</c:v>
                </c:pt>
                <c:pt idx="56">
                  <c:v>1.91</c:v>
                </c:pt>
                <c:pt idx="57">
                  <c:v>2.11</c:v>
                </c:pt>
                <c:pt idx="58">
                  <c:v>2.33</c:v>
                </c:pt>
                <c:pt idx="59">
                  <c:v>2.34</c:v>
                </c:pt>
                <c:pt idx="60">
                  <c:v>2.58</c:v>
                </c:pt>
                <c:pt idx="61">
                  <c:v>2.61</c:v>
                </c:pt>
                <c:pt idx="62">
                  <c:v>2.63</c:v>
                </c:pt>
                <c:pt idx="63">
                  <c:v>2.63</c:v>
                </c:pt>
                <c:pt idx="64">
                  <c:v>2.64</c:v>
                </c:pt>
                <c:pt idx="65">
                  <c:v>2.65</c:v>
                </c:pt>
                <c:pt idx="66">
                  <c:v>2.89</c:v>
                </c:pt>
                <c:pt idx="67">
                  <c:v>3</c:v>
                </c:pt>
                <c:pt idx="68">
                  <c:v>3.05</c:v>
                </c:pt>
                <c:pt idx="69">
                  <c:v>3.11</c:v>
                </c:pt>
                <c:pt idx="70">
                  <c:v>3.31</c:v>
                </c:pt>
                <c:pt idx="71">
                  <c:v>3.48</c:v>
                </c:pt>
                <c:pt idx="72">
                  <c:v>3.66</c:v>
                </c:pt>
                <c:pt idx="73">
                  <c:v>3.86</c:v>
                </c:pt>
                <c:pt idx="74">
                  <c:v>4.04</c:v>
                </c:pt>
                <c:pt idx="75">
                  <c:v>4.1500000000000004</c:v>
                </c:pt>
                <c:pt idx="76">
                  <c:v>4.29</c:v>
                </c:pt>
                <c:pt idx="77">
                  <c:v>4.5599999999999996</c:v>
                </c:pt>
                <c:pt idx="78">
                  <c:v>4.83</c:v>
                </c:pt>
                <c:pt idx="79">
                  <c:v>5.13</c:v>
                </c:pt>
                <c:pt idx="80">
                  <c:v>5.44</c:v>
                </c:pt>
                <c:pt idx="81">
                  <c:v>5.73</c:v>
                </c:pt>
                <c:pt idx="82">
                  <c:v>5.95</c:v>
                </c:pt>
                <c:pt idx="83">
                  <c:v>6.21</c:v>
                </c:pt>
                <c:pt idx="84">
                  <c:v>6.66</c:v>
                </c:pt>
                <c:pt idx="85">
                  <c:v>7.13</c:v>
                </c:pt>
                <c:pt idx="86">
                  <c:v>7.64</c:v>
                </c:pt>
                <c:pt idx="87">
                  <c:v>8.1300000000000008</c:v>
                </c:pt>
                <c:pt idx="88">
                  <c:v>8.61</c:v>
                </c:pt>
                <c:pt idx="89">
                  <c:v>8.98</c:v>
                </c:pt>
                <c:pt idx="90">
                  <c:v>9.34</c:v>
                </c:pt>
                <c:pt idx="91">
                  <c:v>9.85</c:v>
                </c:pt>
                <c:pt idx="92">
                  <c:v>10.4</c:v>
                </c:pt>
                <c:pt idx="93">
                  <c:v>10.97</c:v>
                </c:pt>
                <c:pt idx="94">
                  <c:v>11.53</c:v>
                </c:pt>
                <c:pt idx="95">
                  <c:v>12.08</c:v>
                </c:pt>
                <c:pt idx="96">
                  <c:v>12.55</c:v>
                </c:pt>
                <c:pt idx="97">
                  <c:v>12.99</c:v>
                </c:pt>
                <c:pt idx="98">
                  <c:v>13.58</c:v>
                </c:pt>
                <c:pt idx="99">
                  <c:v>14.19</c:v>
                </c:pt>
                <c:pt idx="100">
                  <c:v>14.78</c:v>
                </c:pt>
                <c:pt idx="101">
                  <c:v>15.35</c:v>
                </c:pt>
                <c:pt idx="102">
                  <c:v>15.93</c:v>
                </c:pt>
                <c:pt idx="103">
                  <c:v>16.43</c:v>
                </c:pt>
                <c:pt idx="104">
                  <c:v>16.89</c:v>
                </c:pt>
                <c:pt idx="105">
                  <c:v>17.420000000000002</c:v>
                </c:pt>
                <c:pt idx="106">
                  <c:v>17.95</c:v>
                </c:pt>
                <c:pt idx="107">
                  <c:v>18.46</c:v>
                </c:pt>
                <c:pt idx="108">
                  <c:v>18.989999999999998</c:v>
                </c:pt>
                <c:pt idx="109">
                  <c:v>19.5</c:v>
                </c:pt>
                <c:pt idx="110">
                  <c:v>20</c:v>
                </c:pt>
                <c:pt idx="111">
                  <c:v>20.5</c:v>
                </c:pt>
                <c:pt idx="112">
                  <c:v>21.04</c:v>
                </c:pt>
                <c:pt idx="113">
                  <c:v>21.58</c:v>
                </c:pt>
                <c:pt idx="114">
                  <c:v>22.12</c:v>
                </c:pt>
                <c:pt idx="115">
                  <c:v>22.64</c:v>
                </c:pt>
                <c:pt idx="116">
                  <c:v>23.16</c:v>
                </c:pt>
                <c:pt idx="117">
                  <c:v>23.68</c:v>
                </c:pt>
                <c:pt idx="118">
                  <c:v>24.22</c:v>
                </c:pt>
                <c:pt idx="119">
                  <c:v>24.73</c:v>
                </c:pt>
                <c:pt idx="120">
                  <c:v>25.23</c:v>
                </c:pt>
                <c:pt idx="121">
                  <c:v>25.74</c:v>
                </c:pt>
                <c:pt idx="122">
                  <c:v>26.1</c:v>
                </c:pt>
                <c:pt idx="123">
                  <c:v>26.4</c:v>
                </c:pt>
                <c:pt idx="124">
                  <c:v>26.93</c:v>
                </c:pt>
                <c:pt idx="125">
                  <c:v>27.46</c:v>
                </c:pt>
                <c:pt idx="126">
                  <c:v>28.03</c:v>
                </c:pt>
                <c:pt idx="127">
                  <c:v>28.6</c:v>
                </c:pt>
                <c:pt idx="128">
                  <c:v>29.19</c:v>
                </c:pt>
                <c:pt idx="129">
                  <c:v>29.77</c:v>
                </c:pt>
                <c:pt idx="130">
                  <c:v>30.33</c:v>
                </c:pt>
                <c:pt idx="131">
                  <c:v>30.91</c:v>
                </c:pt>
                <c:pt idx="132">
                  <c:v>31.35</c:v>
                </c:pt>
                <c:pt idx="133">
                  <c:v>31.83</c:v>
                </c:pt>
                <c:pt idx="134">
                  <c:v>32.29</c:v>
                </c:pt>
                <c:pt idx="135">
                  <c:v>32.729999999999997</c:v>
                </c:pt>
                <c:pt idx="136">
                  <c:v>33.159999999999997</c:v>
                </c:pt>
                <c:pt idx="137">
                  <c:v>33.56</c:v>
                </c:pt>
                <c:pt idx="138">
                  <c:v>33.950000000000003</c:v>
                </c:pt>
                <c:pt idx="139">
                  <c:v>34.24</c:v>
                </c:pt>
                <c:pt idx="140">
                  <c:v>34.409999999999997</c:v>
                </c:pt>
              </c:numCache>
            </c:numRef>
          </c:val>
          <c:smooth val="0"/>
          <c:extLst>
            <c:ext xmlns:c16="http://schemas.microsoft.com/office/drawing/2014/chart" uri="{C3380CC4-5D6E-409C-BE32-E72D297353CC}">
              <c16:uniqueId val="{00000000-B0F1-4F0B-8146-C9418B658369}"/>
            </c:ext>
          </c:extLst>
        </c:ser>
        <c:ser>
          <c:idx val="1"/>
          <c:order val="1"/>
          <c:tx>
            <c:v>Two doses</c:v>
          </c:tx>
          <c:spPr>
            <a:ln w="25400" cap="rnd" cmpd="sng" algn="ctr">
              <a:solidFill>
                <a:srgbClr val="CFBD9B"/>
              </a:solidFill>
              <a:prstDash val="solid"/>
              <a:round/>
              <a:headEnd type="none" w="med" len="med"/>
              <a:tailEnd type="none" w="med" len="med"/>
            </a:ln>
            <a:effectLst/>
          </c:spPr>
          <c:marker>
            <c:symbol val="none"/>
          </c:marker>
          <c:val>
            <c:numRef>
              <c:f>'[japan vac.xlsx]Sheet1'!$F$14:$F$154</c:f>
              <c:numCache>
                <c:formatCode>General</c:formatCode>
                <c:ptCount val="141"/>
                <c:pt idx="9">
                  <c:v>0</c:v>
                </c:pt>
                <c:pt idx="10">
                  <c:v>0</c:v>
                </c:pt>
                <c:pt idx="11">
                  <c:v>0</c:v>
                </c:pt>
                <c:pt idx="14">
                  <c:v>0.01</c:v>
                </c:pt>
                <c:pt idx="15">
                  <c:v>0.01</c:v>
                </c:pt>
                <c:pt idx="16">
                  <c:v>0.01</c:v>
                </c:pt>
                <c:pt idx="17">
                  <c:v>0.01</c:v>
                </c:pt>
                <c:pt idx="18">
                  <c:v>0.02</c:v>
                </c:pt>
                <c:pt idx="21">
                  <c:v>0.02</c:v>
                </c:pt>
                <c:pt idx="22">
                  <c:v>0.03</c:v>
                </c:pt>
                <c:pt idx="23">
                  <c:v>0.03</c:v>
                </c:pt>
                <c:pt idx="24">
                  <c:v>0.03</c:v>
                </c:pt>
                <c:pt idx="25">
                  <c:v>0.03</c:v>
                </c:pt>
                <c:pt idx="28">
                  <c:v>0.05</c:v>
                </c:pt>
                <c:pt idx="29">
                  <c:v>0.08</c:v>
                </c:pt>
                <c:pt idx="30">
                  <c:v>0.1</c:v>
                </c:pt>
                <c:pt idx="31">
                  <c:v>0.12</c:v>
                </c:pt>
                <c:pt idx="32">
                  <c:v>0.14000000000000001</c:v>
                </c:pt>
                <c:pt idx="35">
                  <c:v>0.19</c:v>
                </c:pt>
                <c:pt idx="36">
                  <c:v>0.23</c:v>
                </c:pt>
                <c:pt idx="37">
                  <c:v>0.28000000000000003</c:v>
                </c:pt>
                <c:pt idx="38">
                  <c:v>0.33</c:v>
                </c:pt>
                <c:pt idx="39">
                  <c:v>0.39</c:v>
                </c:pt>
                <c:pt idx="42">
                  <c:v>0.44</c:v>
                </c:pt>
                <c:pt idx="43">
                  <c:v>0.48</c:v>
                </c:pt>
                <c:pt idx="44">
                  <c:v>0.51</c:v>
                </c:pt>
                <c:pt idx="45">
                  <c:v>0.54</c:v>
                </c:pt>
                <c:pt idx="46">
                  <c:v>0.56999999999999995</c:v>
                </c:pt>
                <c:pt idx="47">
                  <c:v>0.56999999999999995</c:v>
                </c:pt>
                <c:pt idx="48">
                  <c:v>0.56999999999999995</c:v>
                </c:pt>
                <c:pt idx="49">
                  <c:v>0.61</c:v>
                </c:pt>
                <c:pt idx="50">
                  <c:v>0.63</c:v>
                </c:pt>
                <c:pt idx="51">
                  <c:v>0.65</c:v>
                </c:pt>
                <c:pt idx="52">
                  <c:v>0.67</c:v>
                </c:pt>
                <c:pt idx="53">
                  <c:v>0.69</c:v>
                </c:pt>
                <c:pt idx="54">
                  <c:v>0.69</c:v>
                </c:pt>
                <c:pt idx="55">
                  <c:v>0.69</c:v>
                </c:pt>
                <c:pt idx="56">
                  <c:v>0.73</c:v>
                </c:pt>
                <c:pt idx="57">
                  <c:v>0.75</c:v>
                </c:pt>
                <c:pt idx="58">
                  <c:v>0.79</c:v>
                </c:pt>
                <c:pt idx="59">
                  <c:v>0.79</c:v>
                </c:pt>
                <c:pt idx="60">
                  <c:v>0.82</c:v>
                </c:pt>
                <c:pt idx="61">
                  <c:v>0.82</c:v>
                </c:pt>
                <c:pt idx="62">
                  <c:v>0.82</c:v>
                </c:pt>
                <c:pt idx="63">
                  <c:v>0.83</c:v>
                </c:pt>
                <c:pt idx="64">
                  <c:v>0.83</c:v>
                </c:pt>
                <c:pt idx="65">
                  <c:v>0.83</c:v>
                </c:pt>
                <c:pt idx="66">
                  <c:v>0.88</c:v>
                </c:pt>
                <c:pt idx="67">
                  <c:v>0.92</c:v>
                </c:pt>
                <c:pt idx="68">
                  <c:v>0.93</c:v>
                </c:pt>
                <c:pt idx="69">
                  <c:v>0.94</c:v>
                </c:pt>
                <c:pt idx="70">
                  <c:v>1.01</c:v>
                </c:pt>
                <c:pt idx="71">
                  <c:v>1.1000000000000001</c:v>
                </c:pt>
                <c:pt idx="72">
                  <c:v>1.21</c:v>
                </c:pt>
                <c:pt idx="73">
                  <c:v>1.34</c:v>
                </c:pt>
                <c:pt idx="74">
                  <c:v>1.49</c:v>
                </c:pt>
                <c:pt idx="75">
                  <c:v>1.51</c:v>
                </c:pt>
                <c:pt idx="76">
                  <c:v>1.53</c:v>
                </c:pt>
                <c:pt idx="77">
                  <c:v>1.73</c:v>
                </c:pt>
                <c:pt idx="78">
                  <c:v>1.9</c:v>
                </c:pt>
                <c:pt idx="79">
                  <c:v>2.09</c:v>
                </c:pt>
                <c:pt idx="80">
                  <c:v>2.19</c:v>
                </c:pt>
                <c:pt idx="81">
                  <c:v>2.35</c:v>
                </c:pt>
                <c:pt idx="82">
                  <c:v>2.38</c:v>
                </c:pt>
                <c:pt idx="83">
                  <c:v>2.4</c:v>
                </c:pt>
                <c:pt idx="84">
                  <c:v>2.56</c:v>
                </c:pt>
                <c:pt idx="85">
                  <c:v>2.61</c:v>
                </c:pt>
                <c:pt idx="86">
                  <c:v>2.66</c:v>
                </c:pt>
                <c:pt idx="87">
                  <c:v>2.74</c:v>
                </c:pt>
                <c:pt idx="88">
                  <c:v>2.83</c:v>
                </c:pt>
                <c:pt idx="89">
                  <c:v>2.87</c:v>
                </c:pt>
                <c:pt idx="90">
                  <c:v>2.92</c:v>
                </c:pt>
                <c:pt idx="91">
                  <c:v>3.11</c:v>
                </c:pt>
                <c:pt idx="92">
                  <c:v>3.26</c:v>
                </c:pt>
                <c:pt idx="93">
                  <c:v>3.44</c:v>
                </c:pt>
                <c:pt idx="94">
                  <c:v>3.6</c:v>
                </c:pt>
                <c:pt idx="95">
                  <c:v>3.77</c:v>
                </c:pt>
                <c:pt idx="96">
                  <c:v>3.86</c:v>
                </c:pt>
                <c:pt idx="97">
                  <c:v>4</c:v>
                </c:pt>
                <c:pt idx="98">
                  <c:v>4.25</c:v>
                </c:pt>
                <c:pt idx="99">
                  <c:v>4.49</c:v>
                </c:pt>
                <c:pt idx="100">
                  <c:v>4.78</c:v>
                </c:pt>
                <c:pt idx="101">
                  <c:v>5.07</c:v>
                </c:pt>
                <c:pt idx="102">
                  <c:v>5.34</c:v>
                </c:pt>
                <c:pt idx="103">
                  <c:v>5.55</c:v>
                </c:pt>
                <c:pt idx="104">
                  <c:v>5.8</c:v>
                </c:pt>
                <c:pt idx="105">
                  <c:v>6.21</c:v>
                </c:pt>
                <c:pt idx="106">
                  <c:v>6.63</c:v>
                </c:pt>
                <c:pt idx="107">
                  <c:v>7.09</c:v>
                </c:pt>
                <c:pt idx="108">
                  <c:v>7.54</c:v>
                </c:pt>
                <c:pt idx="109">
                  <c:v>7.98</c:v>
                </c:pt>
                <c:pt idx="110">
                  <c:v>8.32</c:v>
                </c:pt>
                <c:pt idx="111">
                  <c:v>8.66</c:v>
                </c:pt>
                <c:pt idx="112">
                  <c:v>9.14</c:v>
                </c:pt>
                <c:pt idx="113">
                  <c:v>9.64</c:v>
                </c:pt>
                <c:pt idx="114">
                  <c:v>10.16</c:v>
                </c:pt>
                <c:pt idx="115">
                  <c:v>10.69</c:v>
                </c:pt>
                <c:pt idx="116">
                  <c:v>11.24</c:v>
                </c:pt>
                <c:pt idx="117">
                  <c:v>11.69</c:v>
                </c:pt>
                <c:pt idx="118">
                  <c:v>12.11</c:v>
                </c:pt>
                <c:pt idx="119">
                  <c:v>12.66</c:v>
                </c:pt>
                <c:pt idx="120">
                  <c:v>13.23</c:v>
                </c:pt>
                <c:pt idx="121">
                  <c:v>13.8</c:v>
                </c:pt>
                <c:pt idx="122">
                  <c:v>14.33</c:v>
                </c:pt>
                <c:pt idx="123">
                  <c:v>14.86</c:v>
                </c:pt>
                <c:pt idx="124">
                  <c:v>15.33</c:v>
                </c:pt>
                <c:pt idx="125">
                  <c:v>15.75</c:v>
                </c:pt>
                <c:pt idx="126">
                  <c:v>16.25</c:v>
                </c:pt>
                <c:pt idx="127">
                  <c:v>16.75</c:v>
                </c:pt>
                <c:pt idx="128">
                  <c:v>17.23</c:v>
                </c:pt>
                <c:pt idx="129">
                  <c:v>17.7</c:v>
                </c:pt>
                <c:pt idx="130">
                  <c:v>18.170000000000002</c:v>
                </c:pt>
                <c:pt idx="131">
                  <c:v>18.64</c:v>
                </c:pt>
                <c:pt idx="132">
                  <c:v>19.11</c:v>
                </c:pt>
                <c:pt idx="133">
                  <c:v>19.59</c:v>
                </c:pt>
                <c:pt idx="134">
                  <c:v>20.059999999999999</c:v>
                </c:pt>
                <c:pt idx="135">
                  <c:v>20.51</c:v>
                </c:pt>
                <c:pt idx="136">
                  <c:v>20.94</c:v>
                </c:pt>
                <c:pt idx="137">
                  <c:v>21.34</c:v>
                </c:pt>
                <c:pt idx="138">
                  <c:v>21.73</c:v>
                </c:pt>
                <c:pt idx="139">
                  <c:v>22.13</c:v>
                </c:pt>
                <c:pt idx="140">
                  <c:v>22.45</c:v>
                </c:pt>
              </c:numCache>
            </c:numRef>
          </c:val>
          <c:smooth val="0"/>
          <c:extLst>
            <c:ext xmlns:c16="http://schemas.microsoft.com/office/drawing/2014/chart" uri="{C3380CC4-5D6E-409C-BE32-E72D297353CC}">
              <c16:uniqueId val="{00000001-B0F1-4F0B-8146-C9418B658369}"/>
            </c:ext>
          </c:extLst>
        </c:ser>
        <c:dLbls>
          <c:showLegendKey val="0"/>
          <c:showVal val="0"/>
          <c:showCatName val="0"/>
          <c:showSerName val="0"/>
          <c:showPercent val="0"/>
          <c:showBubbleSize val="0"/>
        </c:dLbls>
        <c:smooth val="0"/>
        <c:axId val="1360622480"/>
        <c:axId val="1360603344"/>
      </c:lineChart>
      <c:dateAx>
        <c:axId val="1360622480"/>
        <c:scaling>
          <c:orientation val="minMax"/>
        </c:scaling>
        <c:delete val="0"/>
        <c:axPos val="b"/>
        <c:numFmt formatCode="dd\-mmm\-yy" sourceLinked="0"/>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rgbClr val="000000"/>
                </a:solidFill>
                <a:latin typeface="Frutiger 45 Light" panose="020B0603020202020204" pitchFamily="34" charset="0"/>
                <a:ea typeface="+mn-ea"/>
                <a:cs typeface="+mn-cs"/>
              </a:defRPr>
            </a:pPr>
            <a:endParaRPr lang="en-US"/>
          </a:p>
        </c:txPr>
        <c:crossAx val="1360603344"/>
        <c:crosses val="autoZero"/>
        <c:auto val="1"/>
        <c:lblOffset val="100"/>
        <c:baseTimeUnit val="days"/>
        <c:majorUnit val="2"/>
        <c:majorTimeUnit val="months"/>
      </c:dateAx>
      <c:valAx>
        <c:axId val="1360603344"/>
        <c:scaling>
          <c:orientation val="minMax"/>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000" b="0" i="0" u="none" strike="noStrike" kern="1200" baseline="0">
                <a:solidFill>
                  <a:srgbClr val="000000"/>
                </a:solidFill>
                <a:latin typeface="Frutiger 45 Light" panose="020B0603020202020204" pitchFamily="34" charset="0"/>
                <a:ea typeface="+mn-ea"/>
                <a:cs typeface="+mn-cs"/>
              </a:defRPr>
            </a:pPr>
            <a:endParaRPr lang="en-US"/>
          </a:p>
        </c:txPr>
        <c:crossAx val="1360622480"/>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000">
          <a:solidFill>
            <a:srgbClr val="000000"/>
          </a:solidFill>
          <a:latin typeface="+mn-lt"/>
          <a:ea typeface="+mn-ea"/>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xMode val="edge"/>
          <c:yMode val="edge"/>
          <c:x val="1.3888888888888888E-2"/>
          <c:y val="8.9385076865391822E-2"/>
          <c:w val="0.94791666666666663"/>
          <c:h val="0.68652074740657421"/>
        </c:manualLayout>
      </c:layout>
      <c:barChart>
        <c:barDir val="col"/>
        <c:grouping val="clustered"/>
        <c:varyColors val="0"/>
        <c:ser>
          <c:idx val="0"/>
          <c:order val="0"/>
          <c:tx>
            <c:strRef>
              <c:f>Notes!$D$23</c:f>
              <c:strCache>
                <c:ptCount val="1"/>
                <c:pt idx="0">
                  <c:v>May-2021 (lhs)</c:v>
                </c:pt>
              </c:strCache>
            </c:strRef>
          </c:tx>
          <c:spPr>
            <a:solidFill>
              <a:srgbClr val="4D3C2F"/>
            </a:solidFill>
            <a:ln w="9525">
              <a:solidFill>
                <a:srgbClr val="FFFFFF"/>
              </a:solidFill>
            </a:ln>
            <a:effectLst/>
          </c:spPr>
          <c:invertIfNegative val="0"/>
          <c:cat>
            <c:strRef>
              <c:f>Notes!$C$24:$C$31</c:f>
              <c:strCache>
                <c:ptCount val="8"/>
                <c:pt idx="0">
                  <c:v>S Africa</c:v>
                </c:pt>
                <c:pt idx="1">
                  <c:v>Indonesia</c:v>
                </c:pt>
                <c:pt idx="2">
                  <c:v>Taiwan</c:v>
                </c:pt>
                <c:pt idx="3">
                  <c:v>India</c:v>
                </c:pt>
                <c:pt idx="4">
                  <c:v>Malaysia</c:v>
                </c:pt>
                <c:pt idx="5">
                  <c:v>Korea</c:v>
                </c:pt>
                <c:pt idx="6">
                  <c:v>Brazil</c:v>
                </c:pt>
                <c:pt idx="7">
                  <c:v>China</c:v>
                </c:pt>
              </c:strCache>
            </c:strRef>
          </c:cat>
          <c:val>
            <c:numRef>
              <c:f>Notes!$D$24:$D$31</c:f>
              <c:numCache>
                <c:formatCode>General</c:formatCode>
                <c:ptCount val="8"/>
                <c:pt idx="0">
                  <c:v>0.01</c:v>
                </c:pt>
                <c:pt idx="1">
                  <c:v>0.09</c:v>
                </c:pt>
                <c:pt idx="2">
                  <c:v>0.01</c:v>
                </c:pt>
                <c:pt idx="3">
                  <c:v>0.17</c:v>
                </c:pt>
                <c:pt idx="4">
                  <c:v>7.0000000000000007E-2</c:v>
                </c:pt>
                <c:pt idx="5">
                  <c:v>0.35</c:v>
                </c:pt>
                <c:pt idx="6">
                  <c:v>0.36</c:v>
                </c:pt>
                <c:pt idx="7">
                  <c:v>0.5</c:v>
                </c:pt>
              </c:numCache>
            </c:numRef>
          </c:val>
          <c:extLst>
            <c:ext xmlns:c16="http://schemas.microsoft.com/office/drawing/2014/chart" uri="{C3380CC4-5D6E-409C-BE32-E72D297353CC}">
              <c16:uniqueId val="{00000000-7E53-45E4-B7DD-DCEC956331B7}"/>
            </c:ext>
          </c:extLst>
        </c:ser>
        <c:ser>
          <c:idx val="1"/>
          <c:order val="1"/>
          <c:tx>
            <c:strRef>
              <c:f>Notes!$E$23</c:f>
              <c:strCache>
                <c:ptCount val="1"/>
                <c:pt idx="0">
                  <c:v>Now (lhs)</c:v>
                </c:pt>
              </c:strCache>
            </c:strRef>
          </c:tx>
          <c:spPr>
            <a:solidFill>
              <a:srgbClr val="CFBD9B"/>
            </a:solidFill>
            <a:ln w="9525">
              <a:solidFill>
                <a:srgbClr val="FFFFFF"/>
              </a:solidFill>
            </a:ln>
            <a:effectLst/>
          </c:spPr>
          <c:invertIfNegative val="0"/>
          <c:cat>
            <c:strRef>
              <c:f>Notes!$C$24:$C$31</c:f>
              <c:strCache>
                <c:ptCount val="8"/>
                <c:pt idx="0">
                  <c:v>S Africa</c:v>
                </c:pt>
                <c:pt idx="1">
                  <c:v>Indonesia</c:v>
                </c:pt>
                <c:pt idx="2">
                  <c:v>Taiwan</c:v>
                </c:pt>
                <c:pt idx="3">
                  <c:v>India</c:v>
                </c:pt>
                <c:pt idx="4">
                  <c:v>Malaysia</c:v>
                </c:pt>
                <c:pt idx="5">
                  <c:v>Korea</c:v>
                </c:pt>
                <c:pt idx="6">
                  <c:v>Brazil</c:v>
                </c:pt>
                <c:pt idx="7">
                  <c:v>China</c:v>
                </c:pt>
              </c:strCache>
            </c:strRef>
          </c:cat>
          <c:val>
            <c:numRef>
              <c:f>Notes!$E$24:$E$31</c:f>
              <c:numCache>
                <c:formatCode>General</c:formatCode>
                <c:ptCount val="8"/>
                <c:pt idx="0">
                  <c:v>0.17</c:v>
                </c:pt>
                <c:pt idx="1">
                  <c:v>0.37</c:v>
                </c:pt>
                <c:pt idx="2">
                  <c:v>0.96</c:v>
                </c:pt>
                <c:pt idx="3">
                  <c:v>0.31</c:v>
                </c:pt>
                <c:pt idx="4">
                  <c:v>1.27</c:v>
                </c:pt>
                <c:pt idx="5">
                  <c:v>0.36</c:v>
                </c:pt>
                <c:pt idx="6">
                  <c:v>0.65</c:v>
                </c:pt>
                <c:pt idx="7">
                  <c:v>0.75</c:v>
                </c:pt>
              </c:numCache>
            </c:numRef>
          </c:val>
          <c:extLst>
            <c:ext xmlns:c16="http://schemas.microsoft.com/office/drawing/2014/chart" uri="{C3380CC4-5D6E-409C-BE32-E72D297353CC}">
              <c16:uniqueId val="{00000001-7E53-45E4-B7DD-DCEC956331B7}"/>
            </c:ext>
          </c:extLst>
        </c:ser>
        <c:dLbls>
          <c:showLegendKey val="0"/>
          <c:showVal val="0"/>
          <c:showCatName val="0"/>
          <c:showSerName val="0"/>
          <c:showPercent val="0"/>
          <c:showBubbleSize val="0"/>
        </c:dLbls>
        <c:gapWidth val="50"/>
        <c:axId val="1298705360"/>
        <c:axId val="1298714928"/>
      </c:barChart>
      <c:lineChart>
        <c:grouping val="standard"/>
        <c:varyColors val="0"/>
        <c:ser>
          <c:idx val="2"/>
          <c:order val="2"/>
          <c:tx>
            <c:strRef>
              <c:f>Notes!$F$22</c:f>
              <c:strCache>
                <c:ptCount val="1"/>
                <c:pt idx="0">
                  <c:v>Share of population with first dose (rhs)</c:v>
                </c:pt>
              </c:strCache>
            </c:strRef>
          </c:tx>
          <c:spPr>
            <a:ln w="25400" cap="rnd">
              <a:solidFill>
                <a:schemeClr val="accent3"/>
              </a:solidFill>
              <a:round/>
            </a:ln>
            <a:effectLst/>
          </c:spPr>
          <c:marker>
            <c:symbol val="none"/>
          </c:marker>
          <c:val>
            <c:numRef>
              <c:f>Notes!$F$24:$F$31</c:f>
              <c:numCache>
                <c:formatCode>0%</c:formatCode>
                <c:ptCount val="8"/>
                <c:pt idx="0">
                  <c:v>7.0000000000000007E-2</c:v>
                </c:pt>
                <c:pt idx="1">
                  <c:v>0.15</c:v>
                </c:pt>
                <c:pt idx="2">
                  <c:v>0.22</c:v>
                </c:pt>
                <c:pt idx="3">
                  <c:v>0.23</c:v>
                </c:pt>
                <c:pt idx="4">
                  <c:v>0.28000000000000003</c:v>
                </c:pt>
                <c:pt idx="5">
                  <c:v>0.31</c:v>
                </c:pt>
                <c:pt idx="6">
                  <c:v>0.44</c:v>
                </c:pt>
                <c:pt idx="7">
                  <c:v>0.6</c:v>
                </c:pt>
              </c:numCache>
            </c:numRef>
          </c:val>
          <c:smooth val="0"/>
          <c:extLst>
            <c:ext xmlns:c16="http://schemas.microsoft.com/office/drawing/2014/chart" uri="{C3380CC4-5D6E-409C-BE32-E72D297353CC}">
              <c16:uniqueId val="{00000002-7E53-45E4-B7DD-DCEC956331B7}"/>
            </c:ext>
          </c:extLst>
        </c:ser>
        <c:dLbls>
          <c:showLegendKey val="0"/>
          <c:showVal val="0"/>
          <c:showCatName val="0"/>
          <c:showSerName val="0"/>
          <c:showPercent val="0"/>
          <c:showBubbleSize val="0"/>
        </c:dLbls>
        <c:marker val="1"/>
        <c:smooth val="0"/>
        <c:axId val="1310849344"/>
        <c:axId val="1396866496"/>
      </c:lineChart>
      <c:catAx>
        <c:axId val="1298705360"/>
        <c:scaling>
          <c:orientation val="minMax"/>
        </c:scaling>
        <c:delete val="0"/>
        <c:axPos val="b"/>
        <c:numFmt formatCode="General" sourceLinked="1"/>
        <c:majorTickMark val="none"/>
        <c:minorTickMark val="none"/>
        <c:tickLblPos val="low"/>
        <c:spPr>
          <a:noFill/>
          <a:ln w="12700"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rgbClr val="000000"/>
                </a:solidFill>
                <a:latin typeface="Frutiger 45 Light" panose="020B0603020202020204" pitchFamily="34" charset="0"/>
                <a:ea typeface="+mn-ea"/>
                <a:cs typeface="+mn-cs"/>
              </a:defRPr>
            </a:pPr>
            <a:endParaRPr lang="en-US"/>
          </a:p>
        </c:txPr>
        <c:crossAx val="1298714928"/>
        <c:crosses val="autoZero"/>
        <c:auto val="1"/>
        <c:lblAlgn val="ctr"/>
        <c:lblOffset val="100"/>
        <c:noMultiLvlLbl val="0"/>
      </c:catAx>
      <c:valAx>
        <c:axId val="1298714928"/>
        <c:scaling>
          <c:orientation val="minMax"/>
        </c:scaling>
        <c:delete val="0"/>
        <c:axPos val="l"/>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000" b="0" i="0" u="none" strike="noStrike" kern="1200" baseline="0">
                <a:solidFill>
                  <a:srgbClr val="000000"/>
                </a:solidFill>
                <a:latin typeface="Frutiger 45 Light" panose="020B0603020202020204" pitchFamily="34" charset="0"/>
                <a:ea typeface="+mn-ea"/>
                <a:cs typeface="+mn-cs"/>
              </a:defRPr>
            </a:pPr>
            <a:endParaRPr lang="en-US"/>
          </a:p>
        </c:txPr>
        <c:crossAx val="1298705360"/>
        <c:crosses val="autoZero"/>
        <c:crossBetween val="between"/>
      </c:valAx>
      <c:valAx>
        <c:axId val="1396866496"/>
        <c:scaling>
          <c:orientation val="minMax"/>
        </c:scaling>
        <c:delete val="0"/>
        <c:axPos val="r"/>
        <c:numFmt formatCode="0%" sourceLinked="1"/>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000" b="0" i="0" u="none" strike="noStrike" kern="1200" baseline="0">
                <a:solidFill>
                  <a:srgbClr val="000000"/>
                </a:solidFill>
                <a:latin typeface="Frutiger 45 Light" panose="020B0603020202020204" pitchFamily="34" charset="0"/>
                <a:ea typeface="+mn-ea"/>
                <a:cs typeface="+mn-cs"/>
              </a:defRPr>
            </a:pPr>
            <a:endParaRPr lang="en-US"/>
          </a:p>
        </c:txPr>
        <c:crossAx val="1310849344"/>
        <c:crosses val="max"/>
        <c:crossBetween val="between"/>
      </c:valAx>
      <c:catAx>
        <c:axId val="1310849344"/>
        <c:scaling>
          <c:orientation val="minMax"/>
        </c:scaling>
        <c:delete val="1"/>
        <c:axPos val="b"/>
        <c:majorTickMark val="out"/>
        <c:minorTickMark val="none"/>
        <c:tickLblPos val="nextTo"/>
        <c:crossAx val="1396866496"/>
        <c:crosses val="autoZero"/>
        <c:auto val="1"/>
        <c:lblAlgn val="ctr"/>
        <c:lblOffset val="100"/>
        <c:noMultiLvlLbl val="0"/>
      </c:cat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000000"/>
              </a:solidFill>
              <a:latin typeface="Frutiger 45 Light" panose="020B06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000">
          <a:solidFill>
            <a:srgbClr val="000000"/>
          </a:solidFill>
          <a:latin typeface="+mn-lt"/>
          <a:ea typeface="+mn-ea"/>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3F27FD-5A18-42B7-89D4-288A3ACBC753}" type="datetimeFigureOut">
              <a:rPr lang="en-US" smtClean="0"/>
              <a:t>21-Jul-21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2D111C-7B9B-4EC4-85F5-EC5F1EF9D143}" type="slidenum">
              <a:rPr lang="en-US" smtClean="0"/>
              <a:t>‹#›</a:t>
            </a:fld>
            <a:endParaRPr lang="en-US"/>
          </a:p>
        </p:txBody>
      </p:sp>
    </p:spTree>
    <p:extLst>
      <p:ext uri="{BB962C8B-B14F-4D97-AF65-F5344CB8AC3E}">
        <p14:creationId xmlns:p14="http://schemas.microsoft.com/office/powerpoint/2010/main" val="9567709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4</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21655848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17</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5</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3871481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6</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31694825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7</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1217016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9</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3418885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10</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2165584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78025" y="133350"/>
            <a:ext cx="5881688" cy="3309938"/>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5378903" y="6516684"/>
            <a:ext cx="4304471" cy="308475"/>
          </a:xfrm>
          <a:prstGeom prst="rect">
            <a:avLst/>
          </a:prstGeom>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prstClr val="black"/>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12</a:t>
            </a:fld>
            <a:endParaRPr kumimoji="0" lang="en-US" altLang="zh-TW" sz="1100" b="0" i="0" u="none" strike="noStrike" kern="1200" cap="none" spc="0" normalizeH="0" baseline="0" noProof="0">
              <a:ln>
                <a:noFill/>
              </a:ln>
              <a:solidFill>
                <a:prstClr val="black"/>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2817135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tx2"/>
              </a:buClr>
            </a:pPr>
            <a:endParaRPr lang="en-US" sz="700" b="1"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13</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2165584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tx2"/>
              </a:buClr>
            </a:pPr>
            <a:endParaRPr lang="en-US" sz="700" b="1"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53480" rtl="0" eaLnBrk="0" fontAlgn="base" latinLnBrk="0" hangingPunct="0">
              <a:lnSpc>
                <a:spcPct val="100000"/>
              </a:lnSpc>
              <a:spcBef>
                <a:spcPct val="0"/>
              </a:spcBef>
              <a:spcAft>
                <a:spcPct val="0"/>
              </a:spcAft>
              <a:buClrTx/>
              <a:buSzTx/>
              <a:buFontTx/>
              <a:buNone/>
              <a:tabLst/>
              <a:defRPr/>
            </a:pPr>
            <a:fld id="{2A45EEF0-2412-4E74-8042-71FA5C916756}" type="slidenum">
              <a:rPr kumimoji="0" lang="zh-TW" altLang="en-US" sz="1100" b="0" i="0" u="none" strike="noStrike" kern="1200" cap="none" spc="0" normalizeH="0" baseline="0" noProof="0" smtClean="0">
                <a:ln>
                  <a:noFill/>
                </a:ln>
                <a:solidFill>
                  <a:srgbClr val="000000"/>
                </a:solidFill>
                <a:effectLst/>
                <a:uLnTx/>
                <a:uFillTx/>
                <a:latin typeface="Frutiger 55 Roman"/>
                <a:ea typeface="Arial Unicode MS" pitchFamily="34" charset="-128"/>
                <a:cs typeface="Arial Unicode MS" pitchFamily="34" charset="-128"/>
              </a:rPr>
              <a:pPr marL="0" marR="0" lvl="0" indent="0" algn="r" defTabSz="953480" rtl="0" eaLnBrk="0" fontAlgn="base" latinLnBrk="0" hangingPunct="0">
                <a:lnSpc>
                  <a:spcPct val="100000"/>
                </a:lnSpc>
                <a:spcBef>
                  <a:spcPct val="0"/>
                </a:spcBef>
                <a:spcAft>
                  <a:spcPct val="0"/>
                </a:spcAft>
                <a:buClrTx/>
                <a:buSzTx/>
                <a:buFontTx/>
                <a:buNone/>
                <a:tabLst/>
                <a:defRPr/>
              </a:pPr>
              <a:t>14</a:t>
            </a:fld>
            <a:endParaRPr kumimoji="0" lang="en-US" altLang="zh-TW" sz="1100" b="0" i="0" u="none" strike="noStrike" kern="1200" cap="none" spc="0" normalizeH="0" baseline="0" noProof="0" dirty="0">
              <a:ln>
                <a:noFill/>
              </a:ln>
              <a:solidFill>
                <a:srgbClr val="000000"/>
              </a:solidFill>
              <a:effectLst/>
              <a:uLnTx/>
              <a:uFillTx/>
              <a:latin typeface="Frutiger 55 Roman"/>
              <a:ea typeface="Arial Unicode MS" pitchFamily="34" charset="-128"/>
              <a:cs typeface="Arial Unicode MS" pitchFamily="34" charset="-128"/>
            </a:endParaRPr>
          </a:p>
        </p:txBody>
      </p:sp>
    </p:spTree>
    <p:extLst>
      <p:ext uri="{BB962C8B-B14F-4D97-AF65-F5344CB8AC3E}">
        <p14:creationId xmlns:p14="http://schemas.microsoft.com/office/powerpoint/2010/main" val="1175234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1.emf"/><Relationship Id="rId4" Type="http://schemas.openxmlformats.org/officeDocument/2006/relationships/tags" Target="../tags/tag4.xml"/><Relationship Id="rId9"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11.xml"/><Relationship Id="rId7" Type="http://schemas.openxmlformats.org/officeDocument/2006/relationships/tags" Target="../tags/tag15.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9"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1.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2.xml"/><Relationship Id="rId4" Type="http://schemas.openxmlformats.org/officeDocument/2006/relationships/tags" Target="../tags/tag25.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8" Type="http://schemas.openxmlformats.org/officeDocument/2006/relationships/tags" Target="../tags/tag43.xml"/><Relationship Id="rId3" Type="http://schemas.openxmlformats.org/officeDocument/2006/relationships/tags" Target="../tags/tag38.xml"/><Relationship Id="rId7" Type="http://schemas.openxmlformats.org/officeDocument/2006/relationships/tags" Target="../tags/tag42.xml"/><Relationship Id="rId12" Type="http://schemas.openxmlformats.org/officeDocument/2006/relationships/image" Target="../media/image1.emf"/><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slideMaster" Target="../slideMasters/slideMaster2.xml"/><Relationship Id="rId5" Type="http://schemas.openxmlformats.org/officeDocument/2006/relationships/tags" Target="../tags/tag40.xml"/><Relationship Id="rId10" Type="http://schemas.openxmlformats.org/officeDocument/2006/relationships/tags" Target="../tags/tag45.xml"/><Relationship Id="rId4" Type="http://schemas.openxmlformats.org/officeDocument/2006/relationships/tags" Target="../tags/tag39.xml"/><Relationship Id="rId9" Type="http://schemas.openxmlformats.org/officeDocument/2006/relationships/tags" Target="../tags/tag4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53.xml"/><Relationship Id="rId3" Type="http://schemas.openxmlformats.org/officeDocument/2006/relationships/tags" Target="../tags/tag48.xml"/><Relationship Id="rId7" Type="http://schemas.openxmlformats.org/officeDocument/2006/relationships/tags" Target="../tags/tag52.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image" Target="../media/image1.emf"/><Relationship Id="rId5" Type="http://schemas.openxmlformats.org/officeDocument/2006/relationships/tags" Target="../tags/tag50.xml"/><Relationship Id="rId10" Type="http://schemas.openxmlformats.org/officeDocument/2006/relationships/slideMaster" Target="../slideMasters/slideMaster2.xml"/><Relationship Id="rId4" Type="http://schemas.openxmlformats.org/officeDocument/2006/relationships/tags" Target="../tags/tag49.xml"/><Relationship Id="rId9" Type="http://schemas.openxmlformats.org/officeDocument/2006/relationships/tags" Target="../tags/tag54.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62.xml"/><Relationship Id="rId13" Type="http://schemas.openxmlformats.org/officeDocument/2006/relationships/tags" Target="../tags/tag67.xml"/><Relationship Id="rId3" Type="http://schemas.openxmlformats.org/officeDocument/2006/relationships/tags" Target="../tags/tag57.xml"/><Relationship Id="rId7" Type="http://schemas.openxmlformats.org/officeDocument/2006/relationships/tags" Target="../tags/tag61.xml"/><Relationship Id="rId12" Type="http://schemas.openxmlformats.org/officeDocument/2006/relationships/tags" Target="../tags/tag66.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tags" Target="../tags/tag60.xml"/><Relationship Id="rId11" Type="http://schemas.openxmlformats.org/officeDocument/2006/relationships/tags" Target="../tags/tag65.xml"/><Relationship Id="rId5" Type="http://schemas.openxmlformats.org/officeDocument/2006/relationships/tags" Target="../tags/tag59.xml"/><Relationship Id="rId15" Type="http://schemas.openxmlformats.org/officeDocument/2006/relationships/image" Target="../media/image1.emf"/><Relationship Id="rId10" Type="http://schemas.openxmlformats.org/officeDocument/2006/relationships/tags" Target="../tags/tag64.xml"/><Relationship Id="rId4" Type="http://schemas.openxmlformats.org/officeDocument/2006/relationships/tags" Target="../tags/tag58.xml"/><Relationship Id="rId9" Type="http://schemas.openxmlformats.org/officeDocument/2006/relationships/tags" Target="../tags/tag63.xml"/><Relationship Id="rId14"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tags" Target="../tags/tag75.xml"/><Relationship Id="rId13" Type="http://schemas.openxmlformats.org/officeDocument/2006/relationships/tags" Target="../tags/tag80.xml"/><Relationship Id="rId18" Type="http://schemas.openxmlformats.org/officeDocument/2006/relationships/image" Target="../media/image1.emf"/><Relationship Id="rId3" Type="http://schemas.openxmlformats.org/officeDocument/2006/relationships/tags" Target="../tags/tag70.xml"/><Relationship Id="rId7" Type="http://schemas.openxmlformats.org/officeDocument/2006/relationships/tags" Target="../tags/tag74.xml"/><Relationship Id="rId12" Type="http://schemas.openxmlformats.org/officeDocument/2006/relationships/tags" Target="../tags/tag79.xml"/><Relationship Id="rId17" Type="http://schemas.openxmlformats.org/officeDocument/2006/relationships/slideMaster" Target="../slideMasters/slideMaster2.xml"/><Relationship Id="rId2" Type="http://schemas.openxmlformats.org/officeDocument/2006/relationships/tags" Target="../tags/tag69.xml"/><Relationship Id="rId16" Type="http://schemas.openxmlformats.org/officeDocument/2006/relationships/tags" Target="../tags/tag83.xml"/><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tags" Target="../tags/tag78.xml"/><Relationship Id="rId5" Type="http://schemas.openxmlformats.org/officeDocument/2006/relationships/tags" Target="../tags/tag72.xml"/><Relationship Id="rId15" Type="http://schemas.openxmlformats.org/officeDocument/2006/relationships/tags" Target="../tags/tag82.xml"/><Relationship Id="rId10" Type="http://schemas.openxmlformats.org/officeDocument/2006/relationships/tags" Target="../tags/tag77.xml"/><Relationship Id="rId4" Type="http://schemas.openxmlformats.org/officeDocument/2006/relationships/tags" Target="../tags/tag71.xml"/><Relationship Id="rId9" Type="http://schemas.openxmlformats.org/officeDocument/2006/relationships/tags" Target="../tags/tag76.xml"/><Relationship Id="rId14" Type="http://schemas.openxmlformats.org/officeDocument/2006/relationships/tags" Target="../tags/tag81.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91.xml"/><Relationship Id="rId13" Type="http://schemas.openxmlformats.org/officeDocument/2006/relationships/tags" Target="../tags/tag96.xml"/><Relationship Id="rId3" Type="http://schemas.openxmlformats.org/officeDocument/2006/relationships/tags" Target="../tags/tag86.xml"/><Relationship Id="rId7" Type="http://schemas.openxmlformats.org/officeDocument/2006/relationships/tags" Target="../tags/tag90.xml"/><Relationship Id="rId12" Type="http://schemas.openxmlformats.org/officeDocument/2006/relationships/tags" Target="../tags/tag95.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tags" Target="../tags/tag89.xml"/><Relationship Id="rId11" Type="http://schemas.openxmlformats.org/officeDocument/2006/relationships/tags" Target="../tags/tag94.xml"/><Relationship Id="rId5" Type="http://schemas.openxmlformats.org/officeDocument/2006/relationships/tags" Target="../tags/tag88.xml"/><Relationship Id="rId15" Type="http://schemas.openxmlformats.org/officeDocument/2006/relationships/image" Target="../media/image1.emf"/><Relationship Id="rId10" Type="http://schemas.openxmlformats.org/officeDocument/2006/relationships/tags" Target="../tags/tag93.xml"/><Relationship Id="rId4" Type="http://schemas.openxmlformats.org/officeDocument/2006/relationships/tags" Target="../tags/tag87.xml"/><Relationship Id="rId9" Type="http://schemas.openxmlformats.org/officeDocument/2006/relationships/tags" Target="../tags/tag92.xml"/><Relationship Id="rId14"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104.xml"/><Relationship Id="rId13" Type="http://schemas.openxmlformats.org/officeDocument/2006/relationships/tags" Target="../tags/tag109.xml"/><Relationship Id="rId3" Type="http://schemas.openxmlformats.org/officeDocument/2006/relationships/tags" Target="../tags/tag99.xml"/><Relationship Id="rId7" Type="http://schemas.openxmlformats.org/officeDocument/2006/relationships/tags" Target="../tags/tag103.xml"/><Relationship Id="rId12" Type="http://schemas.openxmlformats.org/officeDocument/2006/relationships/tags" Target="../tags/tag108.xml"/><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tags" Target="../tags/tag102.xml"/><Relationship Id="rId11" Type="http://schemas.openxmlformats.org/officeDocument/2006/relationships/tags" Target="../tags/tag107.xml"/><Relationship Id="rId5" Type="http://schemas.openxmlformats.org/officeDocument/2006/relationships/tags" Target="../tags/tag101.xml"/><Relationship Id="rId15" Type="http://schemas.openxmlformats.org/officeDocument/2006/relationships/image" Target="../media/image1.emf"/><Relationship Id="rId10" Type="http://schemas.openxmlformats.org/officeDocument/2006/relationships/tags" Target="../tags/tag106.xml"/><Relationship Id="rId4" Type="http://schemas.openxmlformats.org/officeDocument/2006/relationships/tags" Target="../tags/tag100.xml"/><Relationship Id="rId9" Type="http://schemas.openxmlformats.org/officeDocument/2006/relationships/tags" Target="../tags/tag105.xml"/><Relationship Id="rId14"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117.xml"/><Relationship Id="rId13" Type="http://schemas.openxmlformats.org/officeDocument/2006/relationships/tags" Target="../tags/tag122.xml"/><Relationship Id="rId18" Type="http://schemas.openxmlformats.org/officeDocument/2006/relationships/tags" Target="../tags/tag127.xml"/><Relationship Id="rId3" Type="http://schemas.openxmlformats.org/officeDocument/2006/relationships/tags" Target="../tags/tag112.xml"/><Relationship Id="rId21" Type="http://schemas.openxmlformats.org/officeDocument/2006/relationships/tags" Target="../tags/tag130.xml"/><Relationship Id="rId7" Type="http://schemas.openxmlformats.org/officeDocument/2006/relationships/tags" Target="../tags/tag116.xml"/><Relationship Id="rId12" Type="http://schemas.openxmlformats.org/officeDocument/2006/relationships/tags" Target="../tags/tag121.xml"/><Relationship Id="rId17" Type="http://schemas.openxmlformats.org/officeDocument/2006/relationships/tags" Target="../tags/tag126.xml"/><Relationship Id="rId2" Type="http://schemas.openxmlformats.org/officeDocument/2006/relationships/tags" Target="../tags/tag111.xml"/><Relationship Id="rId16" Type="http://schemas.openxmlformats.org/officeDocument/2006/relationships/tags" Target="../tags/tag125.xml"/><Relationship Id="rId20" Type="http://schemas.openxmlformats.org/officeDocument/2006/relationships/tags" Target="../tags/tag129.xml"/><Relationship Id="rId1" Type="http://schemas.openxmlformats.org/officeDocument/2006/relationships/tags" Target="../tags/tag110.xml"/><Relationship Id="rId6" Type="http://schemas.openxmlformats.org/officeDocument/2006/relationships/tags" Target="../tags/tag115.xml"/><Relationship Id="rId11" Type="http://schemas.openxmlformats.org/officeDocument/2006/relationships/tags" Target="../tags/tag120.xml"/><Relationship Id="rId24" Type="http://schemas.openxmlformats.org/officeDocument/2006/relationships/image" Target="../media/image1.emf"/><Relationship Id="rId5" Type="http://schemas.openxmlformats.org/officeDocument/2006/relationships/tags" Target="../tags/tag114.xml"/><Relationship Id="rId15" Type="http://schemas.openxmlformats.org/officeDocument/2006/relationships/tags" Target="../tags/tag124.xml"/><Relationship Id="rId23" Type="http://schemas.openxmlformats.org/officeDocument/2006/relationships/slideMaster" Target="../slideMasters/slideMaster2.xml"/><Relationship Id="rId10" Type="http://schemas.openxmlformats.org/officeDocument/2006/relationships/tags" Target="../tags/tag119.xml"/><Relationship Id="rId19" Type="http://schemas.openxmlformats.org/officeDocument/2006/relationships/tags" Target="../tags/tag128.xml"/><Relationship Id="rId4" Type="http://schemas.openxmlformats.org/officeDocument/2006/relationships/tags" Target="../tags/tag113.xml"/><Relationship Id="rId9" Type="http://schemas.openxmlformats.org/officeDocument/2006/relationships/tags" Target="../tags/tag118.xml"/><Relationship Id="rId14" Type="http://schemas.openxmlformats.org/officeDocument/2006/relationships/tags" Target="../tags/tag123.xml"/><Relationship Id="rId22" Type="http://schemas.openxmlformats.org/officeDocument/2006/relationships/tags" Target="../tags/tag131.xml"/></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33.xml"/><Relationship Id="rId1" Type="http://schemas.openxmlformats.org/officeDocument/2006/relationships/tags" Target="../tags/tag132.xml"/><Relationship Id="rId4" Type="http://schemas.openxmlformats.org/officeDocument/2006/relationships/image" Target="../media/image1.emf"/></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tags" Target="../tags/tag134.xml"/><Relationship Id="rId5" Type="http://schemas.openxmlformats.org/officeDocument/2006/relationships/image" Target="../media/image1.emf"/><Relationship Id="rId4"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BDC69-BFEE-48C7-9467-D17D3313E31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DD1D764-9FF5-4502-B407-26C855C346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531904E-2082-4298-9C3F-E843D2C04D63}"/>
              </a:ext>
            </a:extLst>
          </p:cNvPr>
          <p:cNvSpPr>
            <a:spLocks noGrp="1"/>
          </p:cNvSpPr>
          <p:nvPr>
            <p:ph type="dt" sz="half" idx="10"/>
          </p:nvPr>
        </p:nvSpPr>
        <p:spPr/>
        <p:txBody>
          <a:bodyPr/>
          <a:lstStyle/>
          <a:p>
            <a:fld id="{38F79F67-ACB7-420E-A3B2-6F4F9BBB8A09}" type="datetimeFigureOut">
              <a:rPr lang="en-US" smtClean="0"/>
              <a:t>21-Jul-21</a:t>
            </a:fld>
            <a:endParaRPr lang="en-US"/>
          </a:p>
        </p:txBody>
      </p:sp>
      <p:sp>
        <p:nvSpPr>
          <p:cNvPr id="5" name="Footer Placeholder 4">
            <a:extLst>
              <a:ext uri="{FF2B5EF4-FFF2-40B4-BE49-F238E27FC236}">
                <a16:creationId xmlns:a16="http://schemas.microsoft.com/office/drawing/2014/main" id="{F5D5814B-D3D0-421A-81FA-37340FEC92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CED3E0-0C6C-482E-9DD3-C2D82B408CF0}"/>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288558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A6776-B45C-43D4-A49A-3186EA9ADA8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09D555-9622-497A-AAC2-90D80998AFB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DF2EF2-DB9A-412C-B334-DF518E31A52D}"/>
              </a:ext>
            </a:extLst>
          </p:cNvPr>
          <p:cNvSpPr>
            <a:spLocks noGrp="1"/>
          </p:cNvSpPr>
          <p:nvPr>
            <p:ph type="dt" sz="half" idx="10"/>
          </p:nvPr>
        </p:nvSpPr>
        <p:spPr/>
        <p:txBody>
          <a:bodyPr/>
          <a:lstStyle/>
          <a:p>
            <a:fld id="{38F79F67-ACB7-420E-A3B2-6F4F9BBB8A09}" type="datetimeFigureOut">
              <a:rPr lang="en-US" smtClean="0"/>
              <a:t>21-Jul-21</a:t>
            </a:fld>
            <a:endParaRPr lang="en-US"/>
          </a:p>
        </p:txBody>
      </p:sp>
      <p:sp>
        <p:nvSpPr>
          <p:cNvPr id="5" name="Footer Placeholder 4">
            <a:extLst>
              <a:ext uri="{FF2B5EF4-FFF2-40B4-BE49-F238E27FC236}">
                <a16:creationId xmlns:a16="http://schemas.microsoft.com/office/drawing/2014/main" id="{C0BB2B74-6BA6-4DD5-BF62-AD839091F0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C89FE8-BF7F-4213-9477-026370F7CA4C}"/>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2181147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48CD31-A9E3-47BC-B4EC-7C37A0D54CC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1D547B-BC4F-437F-9DA6-F3AF6E707B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465418-5D49-4439-8414-E7BFDBAE159A}"/>
              </a:ext>
            </a:extLst>
          </p:cNvPr>
          <p:cNvSpPr>
            <a:spLocks noGrp="1"/>
          </p:cNvSpPr>
          <p:nvPr>
            <p:ph type="dt" sz="half" idx="10"/>
          </p:nvPr>
        </p:nvSpPr>
        <p:spPr/>
        <p:txBody>
          <a:bodyPr/>
          <a:lstStyle/>
          <a:p>
            <a:fld id="{38F79F67-ACB7-420E-A3B2-6F4F9BBB8A09}" type="datetimeFigureOut">
              <a:rPr lang="en-US" smtClean="0"/>
              <a:t>21-Jul-21</a:t>
            </a:fld>
            <a:endParaRPr lang="en-US"/>
          </a:p>
        </p:txBody>
      </p:sp>
      <p:sp>
        <p:nvSpPr>
          <p:cNvPr id="5" name="Footer Placeholder 4">
            <a:extLst>
              <a:ext uri="{FF2B5EF4-FFF2-40B4-BE49-F238E27FC236}">
                <a16:creationId xmlns:a16="http://schemas.microsoft.com/office/drawing/2014/main" id="{41CA36B8-B185-4C71-8D8F-709851DCD8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CBD9F3-31A9-4EC0-8F28-764671B0FDA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976958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7" y="6400933"/>
            <a:ext cx="4333702" cy="293863"/>
          </a:xfrm>
        </p:spPr>
        <p:txBody>
          <a:bodyPr>
            <a:spAutoFit/>
          </a:bodyPr>
          <a:lstStyle>
            <a:lvl1pPr marL="0" indent="0">
              <a:buNone/>
              <a:defRPr sz="1455"/>
            </a:lvl1pPr>
          </a:lstStyle>
          <a:p>
            <a:pPr lvl="0"/>
            <a:r>
              <a:rPr lang="de-DE" dirty="0"/>
              <a:t>&lt;&lt;COVER PAGE DATE&gt;&gt;</a:t>
            </a:r>
          </a:p>
        </p:txBody>
      </p:sp>
      <p:sp>
        <p:nvSpPr>
          <p:cNvPr id="7" name="PRESENTATION PRESENTER FUNCTION"/>
          <p:cNvSpPr>
            <a:spLocks noGrp="1"/>
          </p:cNvSpPr>
          <p:nvPr>
            <p:ph type="body" sz="quarter" idx="10" hasCustomPrompt="1"/>
            <p:custDataLst>
              <p:tags r:id="rId2"/>
            </p:custDataLst>
          </p:nvPr>
        </p:nvSpPr>
        <p:spPr>
          <a:xfrm>
            <a:off x="511776" y="4181302"/>
            <a:ext cx="6060350" cy="249382"/>
          </a:xfrm>
        </p:spPr>
        <p:txBody>
          <a:bodyPr lIns="0" rIns="0">
            <a:noAutofit/>
          </a:bodyPr>
          <a:lstStyle>
            <a:lvl1pPr marL="0" indent="0">
              <a:spcBef>
                <a:spcPts val="1636"/>
              </a:spcBef>
              <a:buNone/>
              <a:defRPr sz="1455" i="0" baseline="0">
                <a:solidFill>
                  <a:schemeClr val="tx1"/>
                </a:solidFill>
                <a:latin typeface="Frutiger 55 Roman"/>
              </a:defRPr>
            </a:lvl1pPr>
          </a:lstStyle>
          <a:p>
            <a:pPr lvl="0"/>
            <a:r>
              <a:rPr lang="de-DE" dirty="0"/>
              <a:t>&lt;&lt;Funktion des Präsentators&gt;&gt;</a:t>
            </a:r>
          </a:p>
        </p:txBody>
      </p:sp>
      <p:sp>
        <p:nvSpPr>
          <p:cNvPr id="3" name="PRESENTATION PRESENTER"/>
          <p:cNvSpPr>
            <a:spLocks noGrp="1"/>
          </p:cNvSpPr>
          <p:nvPr>
            <p:ph type="subTitle" idx="1" hasCustomPrompt="1"/>
            <p:custDataLst>
              <p:tags r:id="rId3"/>
            </p:custDataLst>
          </p:nvPr>
        </p:nvSpPr>
        <p:spPr>
          <a:xfrm>
            <a:off x="509850" y="3956858"/>
            <a:ext cx="6059087" cy="249382"/>
          </a:xfrm>
        </p:spPr>
        <p:txBody>
          <a:bodyPr lIns="0" tIns="0" rIns="0" bIns="0" anchor="t" anchorCtr="0">
            <a:noAutofit/>
          </a:bodyPr>
          <a:lstStyle>
            <a:lvl1pPr marL="0" indent="0" algn="l">
              <a:spcBef>
                <a:spcPts val="1636"/>
              </a:spcBef>
              <a:buNone/>
              <a:defRPr sz="1455" i="0" baseline="0">
                <a:solidFill>
                  <a:schemeClr val="tx1"/>
                </a:solidFill>
                <a:latin typeface="Frutiger 55 Roman"/>
                <a:ea typeface="Arial Unicode MS" pitchFamily="34" charset="-128"/>
              </a:defRPr>
            </a:lvl1pPr>
            <a:lvl2pPr marL="457053" indent="0" algn="ctr">
              <a:buNone/>
              <a:defRPr>
                <a:solidFill>
                  <a:schemeClr val="tx1">
                    <a:tint val="75000"/>
                  </a:schemeClr>
                </a:solidFill>
              </a:defRPr>
            </a:lvl2pPr>
            <a:lvl3pPr marL="914105" indent="0" algn="ctr">
              <a:buNone/>
              <a:defRPr>
                <a:solidFill>
                  <a:schemeClr val="tx1">
                    <a:tint val="75000"/>
                  </a:schemeClr>
                </a:solidFill>
              </a:defRPr>
            </a:lvl3pPr>
            <a:lvl4pPr marL="1371156" indent="0" algn="ctr">
              <a:buNone/>
              <a:defRPr>
                <a:solidFill>
                  <a:schemeClr val="tx1">
                    <a:tint val="75000"/>
                  </a:schemeClr>
                </a:solidFill>
              </a:defRPr>
            </a:lvl4pPr>
            <a:lvl5pPr marL="1828208" indent="0" algn="ctr">
              <a:buNone/>
              <a:defRPr>
                <a:solidFill>
                  <a:schemeClr val="tx1">
                    <a:tint val="75000"/>
                  </a:schemeClr>
                </a:solidFill>
              </a:defRPr>
            </a:lvl5pPr>
            <a:lvl6pPr marL="2285260" indent="0" algn="ctr">
              <a:buNone/>
              <a:defRPr>
                <a:solidFill>
                  <a:schemeClr val="tx1">
                    <a:tint val="75000"/>
                  </a:schemeClr>
                </a:solidFill>
              </a:defRPr>
            </a:lvl6pPr>
            <a:lvl7pPr marL="2742311" indent="0" algn="ctr">
              <a:buNone/>
              <a:defRPr>
                <a:solidFill>
                  <a:schemeClr val="tx1">
                    <a:tint val="75000"/>
                  </a:schemeClr>
                </a:solidFill>
              </a:defRPr>
            </a:lvl7pPr>
            <a:lvl8pPr marL="3199364" indent="0" algn="ctr">
              <a:buNone/>
              <a:defRPr>
                <a:solidFill>
                  <a:schemeClr val="tx1">
                    <a:tint val="75000"/>
                  </a:schemeClr>
                </a:solidFill>
              </a:defRPr>
            </a:lvl8pPr>
            <a:lvl9pPr marL="3656415" indent="0" algn="ctr">
              <a:buNone/>
              <a:defRPr>
                <a:solidFill>
                  <a:schemeClr val="tx1">
                    <a:tint val="75000"/>
                  </a:schemeClr>
                </a:solidFill>
              </a:defRPr>
            </a:lvl9pPr>
          </a:lstStyle>
          <a:p>
            <a:r>
              <a:rPr lang="de-DE" dirty="0"/>
              <a:t>&lt;&lt;Präsentator&gt;&gt;</a:t>
            </a:r>
          </a:p>
        </p:txBody>
      </p:sp>
      <p:sp>
        <p:nvSpPr>
          <p:cNvPr id="2" name="PRESENTATION TITLE"/>
          <p:cNvSpPr>
            <a:spLocks noGrp="1"/>
          </p:cNvSpPr>
          <p:nvPr>
            <p:ph type="ctrTitle" hasCustomPrompt="1"/>
            <p:custDataLst>
              <p:tags r:id="rId4"/>
            </p:custDataLst>
          </p:nvPr>
        </p:nvSpPr>
        <p:spPr>
          <a:xfrm>
            <a:off x="509847" y="1978429"/>
            <a:ext cx="9942022" cy="856211"/>
          </a:xfrm>
        </p:spPr>
        <p:txBody>
          <a:bodyPr lIns="0" tIns="0" rIns="0" bIns="0" anchor="b" anchorCtr="0">
            <a:noAutofit/>
          </a:bodyPr>
          <a:lstStyle>
            <a:lvl1pPr>
              <a:lnSpc>
                <a:spcPts val="3818"/>
              </a:lnSpc>
              <a:spcBef>
                <a:spcPts val="3818"/>
              </a:spcBef>
              <a:defRPr sz="3636" baseline="0">
                <a:solidFill>
                  <a:schemeClr val="tx1"/>
                </a:solidFill>
                <a:latin typeface="Frutiger 45 Light"/>
                <a:ea typeface="Arial Unicode MS" pitchFamily="34" charset="-128"/>
              </a:defRPr>
            </a:lvl1pPr>
          </a:lstStyle>
          <a:p>
            <a:r>
              <a:rPr lang="de-DE" dirty="0"/>
              <a:t>&lt;&lt;</a:t>
            </a:r>
            <a:r>
              <a:rPr lang="de-DE" dirty="0" err="1"/>
              <a:t>Keyline</a:t>
            </a:r>
            <a:r>
              <a:rPr lang="de-DE" dirty="0"/>
              <a:t>: </a:t>
            </a:r>
            <a:r>
              <a:rPr lang="de-DE" dirty="0" err="1"/>
              <a:t>short</a:t>
            </a:r>
            <a:r>
              <a:rPr lang="de-DE" dirty="0"/>
              <a:t> </a:t>
            </a:r>
            <a:r>
              <a:rPr lang="de-DE" dirty="0" err="1"/>
              <a:t>headline</a:t>
            </a:r>
            <a:r>
              <a:rPr lang="de-DE" dirty="0"/>
              <a:t>&gt;&gt;</a:t>
            </a:r>
          </a:p>
        </p:txBody>
      </p:sp>
      <p:sp>
        <p:nvSpPr>
          <p:cNvPr id="9" name="SECURITY TEXT"/>
          <p:cNvSpPr txBox="1">
            <a:spLocks/>
          </p:cNvSpPr>
          <p:nvPr>
            <p:custDataLst>
              <p:tags r:id="rId5"/>
            </p:custDataLst>
          </p:nvPr>
        </p:nvSpPr>
        <p:spPr>
          <a:xfrm>
            <a:off x="9221585" y="675414"/>
            <a:ext cx="2416233" cy="167866"/>
          </a:xfrm>
          <a:prstGeom prst="rect">
            <a:avLst/>
          </a:prstGeom>
        </p:spPr>
        <p:txBody>
          <a:bodyPr vert="horz" wrap="square" lIns="6650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091" dirty="0">
                <a:latin typeface="Frutiger 55 Roman"/>
              </a:rPr>
              <a:t>Public</a:t>
            </a:r>
          </a:p>
        </p:txBody>
      </p:sp>
      <p:sp>
        <p:nvSpPr>
          <p:cNvPr id="11" name="PRESENTATION INFOLINE"/>
          <p:cNvSpPr>
            <a:spLocks noGrp="1"/>
          </p:cNvSpPr>
          <p:nvPr>
            <p:ph type="body" sz="quarter" idx="12" hasCustomPrompt="1"/>
            <p:custDataLst>
              <p:tags r:id="rId6"/>
            </p:custDataLst>
          </p:nvPr>
        </p:nvSpPr>
        <p:spPr>
          <a:xfrm>
            <a:off x="509847" y="3158837"/>
            <a:ext cx="9942022" cy="311727"/>
          </a:xfrm>
        </p:spPr>
        <p:txBody>
          <a:bodyPr/>
          <a:lstStyle>
            <a:lvl1pPr marL="0" indent="0">
              <a:buNone/>
              <a:defRPr sz="1818">
                <a:latin typeface="UBSHeadline"/>
              </a:defRPr>
            </a:lvl1pPr>
          </a:lstStyle>
          <a:p>
            <a:pPr lvl="0"/>
            <a:r>
              <a:rPr lang="de-DE" dirty="0"/>
              <a:t>&lt;&lt;Infoline: </a:t>
            </a:r>
            <a:r>
              <a:rPr lang="de-DE" dirty="0" err="1"/>
              <a:t>presentation</a:t>
            </a:r>
            <a:r>
              <a:rPr lang="de-DE" dirty="0"/>
              <a:t> </a:t>
            </a:r>
            <a:r>
              <a:rPr lang="de-DE" dirty="0" err="1"/>
              <a:t>description</a:t>
            </a:r>
            <a:r>
              <a:rPr lang="de-DE" dirty="0"/>
              <a:t>&gt;&gt;</a:t>
            </a:r>
          </a:p>
        </p:txBody>
      </p:sp>
      <p:sp>
        <p:nvSpPr>
          <p:cNvPr id="4" name="DraftStamp" hidden="1"/>
          <p:cNvSpPr txBox="1"/>
          <p:nvPr>
            <p:custDataLst>
              <p:tags r:id="rId7"/>
            </p:custDataLst>
          </p:nvPr>
        </p:nvSpPr>
        <p:spPr>
          <a:xfrm>
            <a:off x="507316" y="230909"/>
            <a:ext cx="981829" cy="300182"/>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182" b="1" i="0" u="none" baseline="0">
                <a:solidFill>
                  <a:srgbClr val="E60000"/>
                </a:solidFill>
                <a:latin typeface="Frutiger 55 Roman"/>
              </a:rPr>
              <a:t>Entwurf</a:t>
            </a:r>
            <a:endParaRPr kumimoji="0" lang="en-US" sz="2182"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07317" y="515522"/>
            <a:ext cx="1007986" cy="368221"/>
          </a:xfrm>
          <a:prstGeom prst="rect">
            <a:avLst/>
          </a:prstGeom>
        </p:spPr>
      </p:pic>
    </p:spTree>
    <p:extLst>
      <p:ext uri="{BB962C8B-B14F-4D97-AF65-F5344CB8AC3E}">
        <p14:creationId xmlns:p14="http://schemas.microsoft.com/office/powerpoint/2010/main" val="25045188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09848" y="6417428"/>
            <a:ext cx="4333701" cy="287259"/>
          </a:xfrm>
        </p:spPr>
        <p:txBody>
          <a:bodyPr>
            <a:spAutoFit/>
          </a:bodyPr>
          <a:lstStyle>
            <a:lvl1pPr marL="0" indent="0">
              <a:buNone/>
              <a:defRPr sz="1867"/>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509870" y="3956860"/>
            <a:ext cx="6059087" cy="249381"/>
          </a:xfrm>
        </p:spPr>
        <p:txBody>
          <a:bodyPr lIns="0" tIns="0" rIns="0" bIns="0" anchor="t" anchorCtr="0">
            <a:noAutofit/>
          </a:bodyPr>
          <a:lstStyle>
            <a:lvl1pPr marL="0" indent="0" algn="l">
              <a:spcBef>
                <a:spcPts val="1948"/>
              </a:spcBef>
              <a:buNone/>
              <a:defRPr sz="1867" i="0" baseline="0">
                <a:solidFill>
                  <a:schemeClr val="tx1"/>
                </a:solidFill>
                <a:latin typeface="Frutiger 55 Roman"/>
                <a:ea typeface="Arial Unicode MS" pitchFamily="34" charset="-128"/>
              </a:defRPr>
            </a:lvl1pPr>
            <a:lvl2pPr marL="542621" indent="0" algn="ctr">
              <a:buNone/>
              <a:defRPr>
                <a:solidFill>
                  <a:schemeClr val="tx1">
                    <a:tint val="75000"/>
                  </a:schemeClr>
                </a:solidFill>
              </a:defRPr>
            </a:lvl2pPr>
            <a:lvl3pPr marL="1085242" indent="0" algn="ctr">
              <a:buNone/>
              <a:defRPr>
                <a:solidFill>
                  <a:schemeClr val="tx1">
                    <a:tint val="75000"/>
                  </a:schemeClr>
                </a:solidFill>
              </a:defRPr>
            </a:lvl3pPr>
            <a:lvl4pPr marL="1627861" indent="0" algn="ctr">
              <a:buNone/>
              <a:defRPr>
                <a:solidFill>
                  <a:schemeClr val="tx1">
                    <a:tint val="75000"/>
                  </a:schemeClr>
                </a:solidFill>
              </a:defRPr>
            </a:lvl4pPr>
            <a:lvl5pPr marL="2170478" indent="0" algn="ctr">
              <a:buNone/>
              <a:defRPr>
                <a:solidFill>
                  <a:schemeClr val="tx1">
                    <a:tint val="75000"/>
                  </a:schemeClr>
                </a:solidFill>
              </a:defRPr>
            </a:lvl5pPr>
            <a:lvl6pPr marL="2713092" indent="0" algn="ctr">
              <a:buNone/>
              <a:defRPr>
                <a:solidFill>
                  <a:schemeClr val="tx1">
                    <a:tint val="75000"/>
                  </a:schemeClr>
                </a:solidFill>
              </a:defRPr>
            </a:lvl6pPr>
            <a:lvl7pPr marL="3255713" indent="0" algn="ctr">
              <a:buNone/>
              <a:defRPr>
                <a:solidFill>
                  <a:schemeClr val="tx1">
                    <a:tint val="75000"/>
                  </a:schemeClr>
                </a:solidFill>
              </a:defRPr>
            </a:lvl7pPr>
            <a:lvl8pPr marL="3798320" indent="0" algn="ctr">
              <a:buNone/>
              <a:defRPr>
                <a:solidFill>
                  <a:schemeClr val="tx1">
                    <a:tint val="75000"/>
                  </a:schemeClr>
                </a:solidFill>
              </a:defRPr>
            </a:lvl8pPr>
            <a:lvl9pPr marL="4340953"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509848" y="1978437"/>
            <a:ext cx="9942021" cy="856211"/>
          </a:xfrm>
        </p:spPr>
        <p:txBody>
          <a:bodyPr lIns="0" tIns="0" rIns="0" bIns="0" anchor="b" anchorCtr="0">
            <a:noAutofit/>
          </a:bodyPr>
          <a:lstStyle>
            <a:lvl1pPr>
              <a:lnSpc>
                <a:spcPts val="4545"/>
              </a:lnSpc>
              <a:spcBef>
                <a:spcPts val="4545"/>
              </a:spcBef>
              <a:defRPr sz="4267"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509848" y="3158839"/>
            <a:ext cx="9942021" cy="311727"/>
          </a:xfrm>
        </p:spPr>
        <p:txBody>
          <a:bodyPr/>
          <a:lstStyle>
            <a:lvl1pPr marL="0" marR="0" indent="0" algn="l" defTabSz="1085242" rtl="0" eaLnBrk="1" fontAlgn="auto" latinLnBrk="0" hangingPunct="1">
              <a:lnSpc>
                <a:spcPts val="2381"/>
              </a:lnSpc>
              <a:spcBef>
                <a:spcPts val="1948"/>
              </a:spcBef>
              <a:spcAft>
                <a:spcPts val="0"/>
              </a:spcAft>
              <a:buClr>
                <a:schemeClr val="tx2"/>
              </a:buClr>
              <a:buSzPct val="100000"/>
              <a:buFont typeface="Symbol" pitchFamily="18" charset="2"/>
              <a:buNone/>
              <a:tabLst/>
              <a:defRPr sz="2000">
                <a:latin typeface="UBSHeadline"/>
              </a:defRPr>
            </a:lvl1pPr>
            <a:lvl2pPr marL="253586" indent="0">
              <a:buNone/>
              <a:defRPr/>
            </a:lvl2pPr>
            <a:lvl3pPr marL="493458" indent="0">
              <a:buNone/>
              <a:defRPr/>
            </a:lvl3pPr>
            <a:lvl4pPr marL="747035" indent="0">
              <a:buNone/>
              <a:defRPr/>
            </a:lvl4pPr>
            <a:lvl5pPr marL="986910" indent="0">
              <a:buNone/>
              <a:defRPr/>
            </a:lvl5pPr>
          </a:lstStyle>
          <a:p>
            <a:pPr marL="0" marR="0" lvl="0" indent="0" algn="l" defTabSz="1085242" rtl="0" eaLnBrk="1" fontAlgn="auto" latinLnBrk="0" hangingPunct="1">
              <a:lnSpc>
                <a:spcPct val="100000"/>
              </a:lnSpc>
              <a:spcBef>
                <a:spcPts val="1515"/>
              </a:spcBef>
              <a:spcAft>
                <a:spcPts val="0"/>
              </a:spcAft>
              <a:buClr>
                <a:schemeClr val="tx2"/>
              </a:buClr>
              <a:buSzPct val="100000"/>
              <a:buFont typeface="Symbol" pitchFamily="18" charset="2"/>
              <a:buNone/>
              <a:tabLst/>
              <a:defRPr/>
            </a:pPr>
            <a:r>
              <a:rPr lang="en-US" altLang="zh-TW" sz="2133" kern="0" dirty="0">
                <a:latin typeface="UBSHeadline" panose="02040503080702040204" pitchFamily="18" charset="0"/>
              </a:rPr>
              <a:t>&lt;&lt;</a:t>
            </a:r>
            <a:r>
              <a:rPr lang="en-US" altLang="zh-TW" sz="2133" kern="0" dirty="0" err="1">
                <a:latin typeface="UBSHeadline" panose="02040503080702040204" pitchFamily="18" charset="0"/>
              </a:rPr>
              <a:t>Infoline</a:t>
            </a:r>
            <a:r>
              <a:rPr lang="en-US" altLang="zh-TW" sz="2133"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511731" y="4181304"/>
            <a:ext cx="6060351" cy="249381"/>
          </a:xfrm>
        </p:spPr>
        <p:txBody>
          <a:bodyPr lIns="0" rIns="0">
            <a:noAutofit/>
          </a:bodyPr>
          <a:lstStyle>
            <a:lvl1pPr marL="0" indent="0">
              <a:spcBef>
                <a:spcPts val="1948"/>
              </a:spcBef>
              <a:buNone/>
              <a:defRPr sz="1867"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9421091" y="819728"/>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20934" y="515416"/>
            <a:ext cx="1343345" cy="368221"/>
          </a:xfrm>
          <a:prstGeom prst="rect">
            <a:avLst/>
          </a:prstGeom>
        </p:spPr>
      </p:pic>
    </p:spTree>
    <p:extLst>
      <p:ext uri="{BB962C8B-B14F-4D97-AF65-F5344CB8AC3E}">
        <p14:creationId xmlns:p14="http://schemas.microsoft.com/office/powerpoint/2010/main" val="40378382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08771" y="2211188"/>
            <a:ext cx="11139055" cy="939339"/>
          </a:xfrm>
        </p:spPr>
        <p:txBody>
          <a:bodyPr lIns="0" tIns="0" rIns="0" bIns="0">
            <a:noAutofit/>
          </a:bodyPr>
          <a:lstStyle>
            <a:lvl1pPr marL="0" indent="0" algn="l">
              <a:buNone/>
              <a:defRPr sz="4267" baseline="0">
                <a:solidFill>
                  <a:schemeClr val="tx1"/>
                </a:solidFill>
                <a:latin typeface="Frutiger 45 Light"/>
                <a:ea typeface="Arial Unicode MS" pitchFamily="34" charset="-128"/>
              </a:defRPr>
            </a:lvl1pPr>
            <a:lvl2pPr marL="542621" indent="0" algn="ctr">
              <a:buNone/>
              <a:defRPr>
                <a:solidFill>
                  <a:schemeClr val="tx1">
                    <a:tint val="75000"/>
                  </a:schemeClr>
                </a:solidFill>
              </a:defRPr>
            </a:lvl2pPr>
            <a:lvl3pPr marL="1085242" indent="0" algn="ctr">
              <a:buNone/>
              <a:defRPr>
                <a:solidFill>
                  <a:schemeClr val="tx1">
                    <a:tint val="75000"/>
                  </a:schemeClr>
                </a:solidFill>
              </a:defRPr>
            </a:lvl3pPr>
            <a:lvl4pPr marL="1627861" indent="0" algn="ctr">
              <a:buNone/>
              <a:defRPr>
                <a:solidFill>
                  <a:schemeClr val="tx1">
                    <a:tint val="75000"/>
                  </a:schemeClr>
                </a:solidFill>
              </a:defRPr>
            </a:lvl4pPr>
            <a:lvl5pPr marL="2170478" indent="0" algn="ctr">
              <a:buNone/>
              <a:defRPr>
                <a:solidFill>
                  <a:schemeClr val="tx1">
                    <a:tint val="75000"/>
                  </a:schemeClr>
                </a:solidFill>
              </a:defRPr>
            </a:lvl5pPr>
            <a:lvl6pPr marL="2713092" indent="0" algn="ctr">
              <a:buNone/>
              <a:defRPr>
                <a:solidFill>
                  <a:schemeClr val="tx1">
                    <a:tint val="75000"/>
                  </a:schemeClr>
                </a:solidFill>
              </a:defRPr>
            </a:lvl6pPr>
            <a:lvl7pPr marL="3255713" indent="0" algn="ctr">
              <a:buNone/>
              <a:defRPr>
                <a:solidFill>
                  <a:schemeClr val="tx1">
                    <a:tint val="75000"/>
                  </a:schemeClr>
                </a:solidFill>
              </a:defRPr>
            </a:lvl7pPr>
            <a:lvl8pPr marL="3798320" indent="0" algn="ctr">
              <a:buNone/>
              <a:defRPr>
                <a:solidFill>
                  <a:schemeClr val="tx1">
                    <a:tint val="75000"/>
                  </a:schemeClr>
                </a:solidFill>
              </a:defRPr>
            </a:lvl8pPr>
            <a:lvl9pPr marL="4340953"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508771" y="1828825"/>
            <a:ext cx="11139055" cy="349136"/>
          </a:xfrm>
        </p:spPr>
        <p:txBody>
          <a:bodyPr lIns="0" tIns="0" rIns="0" bIns="0" anchor="b" anchorCtr="0">
            <a:noAutofit/>
          </a:bodyPr>
          <a:lstStyle>
            <a:lvl1pPr>
              <a:defRPr sz="2000" baseline="0">
                <a:solidFill>
                  <a:schemeClr val="tx1"/>
                </a:solidFill>
                <a:latin typeface="+mj-lt"/>
                <a:ea typeface="Arial Unicode MS" pitchFamily="34" charset="-128"/>
              </a:defRPr>
            </a:lvl1pPr>
          </a:lstStyle>
          <a:p>
            <a:r>
              <a:rPr lang="en-US" dirty="0"/>
              <a:t>Click to edit Section / Appendix number</a:t>
            </a:r>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9702184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259A56D2-6EE4-40D3-BDE6-F5CD68556C61}" type="slidenum">
              <a:rPr sz="800" smtClean="0">
                <a:solidFill>
                  <a:prstClr val="black"/>
                </a:solidFill>
              </a:rPr>
              <a:pPr algn="r"/>
              <a:t>‹#›</a:t>
            </a:fld>
            <a:endParaRPr sz="800" dirty="0">
              <a:solidFill>
                <a:prstClr val="black"/>
              </a:solidFill>
            </a:endParaRPr>
          </a:p>
        </p:txBody>
      </p:sp>
      <p:sp>
        <p:nvSpPr>
          <p:cNvPr id="14" name="TOC BODY"/>
          <p:cNvSpPr>
            <a:spLocks noGrp="1"/>
          </p:cNvSpPr>
          <p:nvPr>
            <p:ph type="body" sz="quarter" idx="12"/>
            <p:custDataLst>
              <p:tags r:id="rId1"/>
            </p:custDataLst>
          </p:nvPr>
        </p:nvSpPr>
        <p:spPr>
          <a:xfrm>
            <a:off x="508771" y="1238624"/>
            <a:ext cx="11139055" cy="4726081"/>
          </a:xfrm>
        </p:spPr>
        <p:txBody>
          <a:bodyPr lIns="0" rIns="0">
            <a:noAutofit/>
          </a:bodyPr>
          <a:lstStyle>
            <a:lvl1pPr marL="0" indent="0">
              <a:buNone/>
              <a:defRPr sz="1867">
                <a:latin typeface="Frutiger 55 Roman"/>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508771"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508770" y="5"/>
            <a:ext cx="11139055" cy="856211"/>
          </a:xfrm>
        </p:spPr>
        <p:txBody>
          <a:bodyPr lIns="0" tIns="0" rIns="0" bIns="0" anchor="b" anchorCtr="0">
            <a:normAutofit/>
          </a:bodyPr>
          <a:lstStyle>
            <a:lvl1pPr algn="l">
              <a:lnSpc>
                <a:spcPts val="3463"/>
              </a:lnSpc>
              <a:defRPr sz="3467">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37133" y="0"/>
            <a:ext cx="12234040" cy="68580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635479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C9C5D969-4CAD-4F29-8B51-07B8CBAF6BF4}" type="slidenum">
              <a:rPr sz="800" smtClean="0">
                <a:solidFill>
                  <a:prstClr val="black"/>
                </a:solidFill>
              </a:rPr>
              <a:pPr algn="r"/>
              <a:t>‹#›</a:t>
            </a:fld>
            <a:endParaRPr sz="800" dirty="0">
              <a:solidFill>
                <a:prstClr val="black"/>
              </a:solidFill>
            </a:endParaRPr>
          </a:p>
        </p:txBody>
      </p:sp>
      <p:sp>
        <p:nvSpPr>
          <p:cNvPr id="3" name="LAYOUT BODY"/>
          <p:cNvSpPr>
            <a:spLocks noGrp="1"/>
          </p:cNvSpPr>
          <p:nvPr>
            <p:ph idx="1"/>
            <p:custDataLst>
              <p:tags r:id="rId1"/>
            </p:custDataLst>
          </p:nvPr>
        </p:nvSpPr>
        <p:spPr>
          <a:xfrm>
            <a:off x="509853" y="1683860"/>
            <a:ext cx="5569527" cy="4326992"/>
          </a:xfrm>
        </p:spPr>
        <p:txBody>
          <a:bodyPr lIns="0" tIns="0" rIns="0" bIns="0">
            <a:noAutofit/>
          </a:bodyPr>
          <a:lstStyle>
            <a:lvl1pPr marL="253586" indent="-253586">
              <a:buClr>
                <a:schemeClr val="tx2"/>
              </a:buClr>
              <a:buSzPct val="100000"/>
              <a:buFont typeface="Symbol" pitchFamily="18" charset="2"/>
              <a:buChar char="·"/>
              <a:defRPr sz="2000">
                <a:latin typeface="Frutiger 55 Roman"/>
              </a:defRPr>
            </a:lvl1pPr>
            <a:lvl2pPr marL="498593" indent="-255299">
              <a:defRPr sz="1867">
                <a:latin typeface="Frutiger 55 Roman"/>
              </a:defRPr>
            </a:lvl2pPr>
            <a:lvl3pPr marL="743611" indent="-245034">
              <a:buClr>
                <a:schemeClr val="tx1"/>
              </a:buClr>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4154971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94976F55-9089-48EE-AE68-8E9544398D42}" type="slidenum">
              <a:rPr sz="800" smtClean="0">
                <a:solidFill>
                  <a:prstClr val="black"/>
                </a:solidFill>
              </a:rPr>
              <a:pPr algn="r"/>
              <a:t>‹#›</a:t>
            </a:fld>
            <a:endParaRPr sz="800" dirty="0">
              <a:solidFill>
                <a:prstClr val="black"/>
              </a:solidFill>
            </a:endParaRPr>
          </a:p>
        </p:txBody>
      </p:sp>
      <p:cxnSp>
        <p:nvCxnSpPr>
          <p:cNvPr id="6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2228916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855E24D6-7D0A-470C-80AD-CB9E4DCBF649}" type="slidenum">
              <a:rPr sz="800" smtClean="0">
                <a:solidFill>
                  <a:prstClr val="black"/>
                </a:solidFill>
              </a:rPr>
              <a:pPr algn="r"/>
              <a:t>‹#›</a:t>
            </a:fld>
            <a:endParaRPr sz="800" dirty="0">
              <a:solidFill>
                <a:prstClr val="black"/>
              </a:solidFill>
            </a:endParaRPr>
          </a:p>
        </p:txBody>
      </p:sp>
      <p:sp>
        <p:nvSpPr>
          <p:cNvPr id="14" name="LAYOUT SOURCE"/>
          <p:cNvSpPr>
            <a:spLocks noGrp="1"/>
          </p:cNvSpPr>
          <p:nvPr>
            <p:ph type="body" idx="15" hasCustomPrompt="1"/>
            <p:custDataLst>
              <p:tags r:id="rId1"/>
            </p:custDataLst>
          </p:nvPr>
        </p:nvSpPr>
        <p:spPr>
          <a:xfrm>
            <a:off x="509847" y="5694222"/>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2"/>
            </p:custDataLst>
          </p:nvPr>
        </p:nvSpPr>
        <p:spPr>
          <a:xfrm>
            <a:off x="509847" y="1687492"/>
            <a:ext cx="11139055" cy="4006736"/>
          </a:xfrm>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defTabSz="986910">
              <a:buSzPct val="84000"/>
              <a:defRPr sz="1867">
                <a:latin typeface="Frutiger 55 Roman"/>
              </a:defRPr>
            </a:lvl4pPr>
            <a:lvl5pPr marL="1243501" indent="-256602">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509847" y="13623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5"/>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9" name="PXP_GRIDLINES" hidden="1"/>
          <p:cNvGrpSpPr/>
          <p:nvPr userDrawn="1"/>
        </p:nvGrpSpPr>
        <p:grpSpPr>
          <a:xfrm>
            <a:off x="-37133" y="0"/>
            <a:ext cx="12234040" cy="68580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3022360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2451735E-85A4-4643-8094-642905B783F2}" type="slidenum">
              <a:rPr sz="800" smtClean="0">
                <a:solidFill>
                  <a:prstClr val="black"/>
                </a:solidFill>
              </a:rPr>
              <a:pPr algn="r"/>
              <a:t>‹#›</a:t>
            </a:fld>
            <a:endParaRPr sz="800" dirty="0">
              <a:solidFill>
                <a:prstClr val="black"/>
              </a:solidFill>
            </a:endParaRPr>
          </a:p>
        </p:txBody>
      </p:sp>
      <p:sp>
        <p:nvSpPr>
          <p:cNvPr id="12" name="LAYOUT SOURCE"/>
          <p:cNvSpPr>
            <a:spLocks noGrp="1"/>
          </p:cNvSpPr>
          <p:nvPr>
            <p:ph type="body" idx="17" hasCustomPrompt="1"/>
            <p:custDataLst>
              <p:tags r:id="rId1"/>
            </p:custDataLst>
          </p:nvPr>
        </p:nvSpPr>
        <p:spPr>
          <a:xfrm>
            <a:off x="509847" y="5681650"/>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1" name="LAYOUT BODY"/>
          <p:cNvSpPr>
            <a:spLocks noGrp="1"/>
          </p:cNvSpPr>
          <p:nvPr>
            <p:ph idx="16"/>
            <p:custDataLst>
              <p:tags r:id="rId2"/>
            </p:custDataLst>
          </p:nvPr>
        </p:nvSpPr>
        <p:spPr>
          <a:xfrm>
            <a:off x="509847" y="4010785"/>
            <a:ext cx="11139055"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509847" y="36856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509847" y="3358350"/>
            <a:ext cx="11139055"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5"/>
            </p:custDataLst>
          </p:nvPr>
        </p:nvSpPr>
        <p:spPr>
          <a:xfrm>
            <a:off x="509847" y="1687488"/>
            <a:ext cx="11139055"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56602">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509847" y="1362366"/>
            <a:ext cx="11139055"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8"/>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34654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52FDA-33EB-4BE7-B6D1-98F9ED1769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DF76B8-A6BA-4C6C-89FE-15679E12D5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070305-287C-483D-91D9-D2DC0349207C}"/>
              </a:ext>
            </a:extLst>
          </p:cNvPr>
          <p:cNvSpPr>
            <a:spLocks noGrp="1"/>
          </p:cNvSpPr>
          <p:nvPr>
            <p:ph type="dt" sz="half" idx="10"/>
          </p:nvPr>
        </p:nvSpPr>
        <p:spPr/>
        <p:txBody>
          <a:bodyPr/>
          <a:lstStyle/>
          <a:p>
            <a:fld id="{38F79F67-ACB7-420E-A3B2-6F4F9BBB8A09}" type="datetimeFigureOut">
              <a:rPr lang="en-US" smtClean="0"/>
              <a:t>21-Jul-21</a:t>
            </a:fld>
            <a:endParaRPr lang="en-US"/>
          </a:p>
        </p:txBody>
      </p:sp>
      <p:sp>
        <p:nvSpPr>
          <p:cNvPr id="5" name="Footer Placeholder 4">
            <a:extLst>
              <a:ext uri="{FF2B5EF4-FFF2-40B4-BE49-F238E27FC236}">
                <a16:creationId xmlns:a16="http://schemas.microsoft.com/office/drawing/2014/main" id="{F2CE86FF-8C69-4E37-B3B1-EBD63CAEEA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A43C1-9707-41DD-B124-8592FC9BE378}"/>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6922139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D70D6585-CB7C-4CFA-BD76-44C70BE2929C}" type="slidenum">
              <a:rPr sz="800" smtClean="0">
                <a:solidFill>
                  <a:prstClr val="black"/>
                </a:solidFill>
              </a:rPr>
              <a:pPr algn="r"/>
              <a:t>‹#›</a:t>
            </a:fld>
            <a:endParaRPr sz="800" dirty="0">
              <a:solidFill>
                <a:prstClr val="black"/>
              </a:solidFill>
            </a:endParaRPr>
          </a:p>
        </p:txBody>
      </p:sp>
      <p:sp>
        <p:nvSpPr>
          <p:cNvPr id="12" name="LAYOUT SOURCE"/>
          <p:cNvSpPr>
            <a:spLocks noGrp="1"/>
          </p:cNvSpPr>
          <p:nvPr>
            <p:ph type="body" idx="18" hasCustomPrompt="1"/>
            <p:custDataLst>
              <p:tags r:id="rId1"/>
            </p:custDataLst>
          </p:nvPr>
        </p:nvSpPr>
        <p:spPr>
          <a:xfrm>
            <a:off x="6251182" y="5694222"/>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2"/>
            </p:custDataLst>
          </p:nvPr>
        </p:nvSpPr>
        <p:spPr>
          <a:xfrm>
            <a:off x="6251182"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509849" y="5694222"/>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5"/>
            </p:custDataLst>
          </p:nvPr>
        </p:nvSpPr>
        <p:spPr>
          <a:xfrm>
            <a:off x="509849"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59"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&lt;&lt;Page heading&gt;&gt;</a:t>
            </a:r>
          </a:p>
        </p:txBody>
      </p:sp>
      <p:grpSp>
        <p:nvGrpSpPr>
          <p:cNvPr id="15" name="PXP_GRIDLINES" hidden="1"/>
          <p:cNvGrpSpPr/>
          <p:nvPr userDrawn="1"/>
        </p:nvGrpSpPr>
        <p:grpSpPr>
          <a:xfrm>
            <a:off x="-37133" y="0"/>
            <a:ext cx="12234040" cy="68580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1485697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9489627C-F79B-4DF9-998A-207B47061EFD}" type="slidenum">
              <a:rPr sz="800" smtClean="0">
                <a:solidFill>
                  <a:prstClr val="black"/>
                </a:solidFill>
              </a:rPr>
              <a:pPr algn="r"/>
              <a:t>‹#›</a:t>
            </a:fld>
            <a:endParaRPr sz="800" dirty="0">
              <a:solidFill>
                <a:prstClr val="black"/>
              </a:solidFill>
            </a:endParaRPr>
          </a:p>
        </p:txBody>
      </p:sp>
      <p:sp>
        <p:nvSpPr>
          <p:cNvPr id="16" name="LAYOUT SOURCE"/>
          <p:cNvSpPr>
            <a:spLocks noGrp="1"/>
          </p:cNvSpPr>
          <p:nvPr>
            <p:ph type="body" idx="21" hasCustomPrompt="1"/>
            <p:custDataLst>
              <p:tags r:id="rId1"/>
            </p:custDataLst>
          </p:nvPr>
        </p:nvSpPr>
        <p:spPr>
          <a:xfrm>
            <a:off x="8157556"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2"/>
            </p:custDataLst>
          </p:nvPr>
        </p:nvSpPr>
        <p:spPr>
          <a:xfrm>
            <a:off x="8157556"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8157556"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4333703"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4333703"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21025">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4333703"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509848" y="5694222"/>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8" y="1687492"/>
            <a:ext cx="3480261"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509848"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2"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0255239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C04BB5FE-21AD-4A47-B7F8-7792A0111F81}" type="slidenum">
              <a:rPr sz="800" smtClean="0">
                <a:solidFill>
                  <a:prstClr val="black"/>
                </a:solidFill>
              </a:rPr>
              <a:pPr algn="r"/>
              <a:t>‹#›</a:t>
            </a:fld>
            <a:endParaRPr sz="800" dirty="0">
              <a:solidFill>
                <a:prstClr val="black"/>
              </a:solidFill>
            </a:endParaRPr>
          </a:p>
        </p:txBody>
      </p:sp>
      <p:sp>
        <p:nvSpPr>
          <p:cNvPr id="19" name="LAYOUT SOURCE"/>
          <p:cNvSpPr>
            <a:spLocks noGrp="1"/>
          </p:cNvSpPr>
          <p:nvPr>
            <p:ph type="body" idx="24" hasCustomPrompt="1"/>
            <p:custDataLst>
              <p:tags r:id="rId1"/>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2"/>
            </p:custDataLst>
          </p:nvPr>
        </p:nvSpPr>
        <p:spPr>
          <a:xfrm>
            <a:off x="6251182"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6251182" y="3690851"/>
            <a:ext cx="5375564" cy="324196"/>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6251182"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8"/>
            </p:custDataLst>
          </p:nvPr>
        </p:nvSpPr>
        <p:spPr>
          <a:xfrm>
            <a:off x="509849"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509849"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509849"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11"/>
            </p:custDataLst>
          </p:nvPr>
        </p:nvSpPr>
        <p:spPr>
          <a:xfrm>
            <a:off x="509849"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6"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p:cNvSpPr txBox="1"/>
          <p:nvPr userDrawn="1">
            <p:custDataLst>
              <p:tags r:id="rId14"/>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21" name="PXP_GRIDLINES" hidden="1"/>
          <p:cNvGrpSpPr/>
          <p:nvPr userDrawn="1"/>
        </p:nvGrpSpPr>
        <p:grpSpPr>
          <a:xfrm>
            <a:off x="-37133" y="0"/>
            <a:ext cx="12234040" cy="68580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3238498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7CCF9807-4BDC-4D68-8676-381180632DE6}" type="slidenum">
              <a:rPr sz="800" smtClean="0">
                <a:solidFill>
                  <a:prstClr val="black"/>
                </a:solidFill>
              </a:rPr>
              <a:pPr algn="r"/>
              <a:t>‹#›</a:t>
            </a:fld>
            <a:endParaRPr sz="800" dirty="0">
              <a:solidFill>
                <a:prstClr val="black"/>
              </a:solidFill>
            </a:endParaRPr>
          </a:p>
        </p:txBody>
      </p:sp>
      <p:sp>
        <p:nvSpPr>
          <p:cNvPr id="19" name="LAYOUT SOURCE"/>
          <p:cNvSpPr>
            <a:spLocks noGrp="1"/>
          </p:cNvSpPr>
          <p:nvPr>
            <p:ph type="body" idx="24" hasCustomPrompt="1"/>
            <p:custDataLst>
              <p:tags r:id="rId1"/>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2"/>
            </p:custDataLst>
          </p:nvPr>
        </p:nvSpPr>
        <p:spPr>
          <a:xfrm>
            <a:off x="6251182"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6251182"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6251182"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9"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36792004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EB71FFF7-9F05-4969-ABC0-23146D694E35}" type="slidenum">
              <a:rPr sz="800" smtClean="0">
                <a:solidFill>
                  <a:prstClr val="black"/>
                </a:solidFill>
              </a:rPr>
              <a:pPr algn="r"/>
              <a:t>‹#›</a:t>
            </a:fld>
            <a:endParaRPr sz="800" dirty="0">
              <a:solidFill>
                <a:prstClr val="black"/>
              </a:solidFill>
            </a:endParaRPr>
          </a:p>
        </p:txBody>
      </p:sp>
      <p:sp>
        <p:nvSpPr>
          <p:cNvPr id="16" name="LAYOUT SOURCE"/>
          <p:cNvSpPr>
            <a:spLocks noGrp="1"/>
          </p:cNvSpPr>
          <p:nvPr>
            <p:ph type="body" idx="21" hasCustomPrompt="1"/>
            <p:custDataLst>
              <p:tags r:id="rId1"/>
            </p:custDataLst>
          </p:nvPr>
        </p:nvSpPr>
        <p:spPr>
          <a:xfrm>
            <a:off x="509849"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2"/>
            </p:custDataLst>
          </p:nvPr>
        </p:nvSpPr>
        <p:spPr>
          <a:xfrm>
            <a:off x="509849" y="4015049"/>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509849" y="3690857"/>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6251182" y="568591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5"/>
            </p:custDataLst>
          </p:nvPr>
        </p:nvSpPr>
        <p:spPr>
          <a:xfrm>
            <a:off x="6251182" y="1687492"/>
            <a:ext cx="5375564" cy="4006736"/>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6251182"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509849" y="3358350"/>
            <a:ext cx="5375564"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8"/>
            </p:custDataLst>
          </p:nvPr>
        </p:nvSpPr>
        <p:spPr>
          <a:xfrm>
            <a:off x="509849" y="1687488"/>
            <a:ext cx="5375564"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509849" y="1362366"/>
            <a:ext cx="5375564"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15" name="PXP_GRIDLINES" hidden="1"/>
          <p:cNvGrpSpPr/>
          <p:nvPr userDrawn="1"/>
        </p:nvGrpSpPr>
        <p:grpSpPr>
          <a:xfrm>
            <a:off x="-37133" y="0"/>
            <a:ext cx="12234040" cy="68580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5358331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86A79529-9704-412A-9627-88623531B893}" type="slidenum">
              <a:rPr sz="800" smtClean="0">
                <a:solidFill>
                  <a:prstClr val="black"/>
                </a:solidFill>
              </a:rPr>
              <a:pPr algn="r"/>
              <a:t>‹#›</a:t>
            </a:fld>
            <a:endParaRPr sz="800" dirty="0">
              <a:solidFill>
                <a:prstClr val="black"/>
              </a:solidFill>
            </a:endParaRPr>
          </a:p>
        </p:txBody>
      </p:sp>
      <p:sp>
        <p:nvSpPr>
          <p:cNvPr id="25" name="LAYOUT SOURCE"/>
          <p:cNvSpPr>
            <a:spLocks noGrp="1"/>
          </p:cNvSpPr>
          <p:nvPr>
            <p:ph type="body" idx="30" hasCustomPrompt="1"/>
            <p:custDataLst>
              <p:tags r:id="rId1"/>
            </p:custDataLst>
          </p:nvPr>
        </p:nvSpPr>
        <p:spPr>
          <a:xfrm>
            <a:off x="8157556"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23" name="LAYOUT BODY"/>
          <p:cNvSpPr>
            <a:spLocks noGrp="1"/>
          </p:cNvSpPr>
          <p:nvPr>
            <p:ph idx="28"/>
            <p:custDataLst>
              <p:tags r:id="rId2"/>
            </p:custDataLst>
          </p:nvPr>
        </p:nvSpPr>
        <p:spPr>
          <a:xfrm>
            <a:off x="8157556"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8157556"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4333703"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20" name="LAYOUT BODY"/>
          <p:cNvSpPr>
            <a:spLocks noGrp="1"/>
          </p:cNvSpPr>
          <p:nvPr>
            <p:ph idx="25"/>
            <p:custDataLst>
              <p:tags r:id="rId5"/>
            </p:custDataLst>
          </p:nvPr>
        </p:nvSpPr>
        <p:spPr>
          <a:xfrm>
            <a:off x="4333703"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4333703"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509848" y="568591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7" name="LAYOUT BODY"/>
          <p:cNvSpPr>
            <a:spLocks noGrp="1"/>
          </p:cNvSpPr>
          <p:nvPr>
            <p:ph idx="22"/>
            <p:custDataLst>
              <p:tags r:id="rId8"/>
            </p:custDataLst>
          </p:nvPr>
        </p:nvSpPr>
        <p:spPr>
          <a:xfrm>
            <a:off x="509848" y="4015049"/>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509848" y="3690857"/>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8157556"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13" name="LAYOUT BODY"/>
          <p:cNvSpPr>
            <a:spLocks noGrp="1"/>
          </p:cNvSpPr>
          <p:nvPr>
            <p:ph idx="19"/>
            <p:custDataLst>
              <p:tags r:id="rId11"/>
            </p:custDataLst>
          </p:nvPr>
        </p:nvSpPr>
        <p:spPr>
          <a:xfrm>
            <a:off x="8157556"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8157556"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4333703"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8" name="LAYOUT BODY"/>
          <p:cNvSpPr>
            <a:spLocks noGrp="1"/>
          </p:cNvSpPr>
          <p:nvPr>
            <p:ph idx="16"/>
            <p:custDataLst>
              <p:tags r:id="rId14"/>
            </p:custDataLst>
          </p:nvPr>
        </p:nvSpPr>
        <p:spPr>
          <a:xfrm>
            <a:off x="4333703"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4333703"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509848" y="3358350"/>
            <a:ext cx="3480261" cy="174567"/>
          </a:xfrm>
          <a:noFill/>
        </p:spPr>
        <p:txBody>
          <a:bodyPr lIns="0" tIns="44397" rIns="0" bIns="0" anchor="b">
            <a:noAutofit/>
          </a:bodyPr>
          <a:lstStyle>
            <a:lvl1pPr marL="0" indent="0">
              <a:buNone/>
              <a:defRPr sz="1333" b="0"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Source:</a:t>
            </a:r>
          </a:p>
        </p:txBody>
      </p:sp>
      <p:sp>
        <p:nvSpPr>
          <p:cNvPr id="3" name="LAYOUT BODY"/>
          <p:cNvSpPr>
            <a:spLocks noGrp="1"/>
          </p:cNvSpPr>
          <p:nvPr>
            <p:ph idx="1"/>
            <p:custDataLst>
              <p:tags r:id="rId17"/>
            </p:custDataLst>
          </p:nvPr>
        </p:nvSpPr>
        <p:spPr>
          <a:xfrm>
            <a:off x="509848" y="1687488"/>
            <a:ext cx="3480261" cy="1670859"/>
          </a:xfrm>
          <a:noFill/>
        </p:spPr>
        <p:txBody>
          <a:bodyPr lIns="0" tIns="0" rIns="0" bIns="0">
            <a:noAutofit/>
          </a:bodyPr>
          <a:lstStyle>
            <a:lvl1pPr marL="258636" indent="-258636">
              <a:buClr>
                <a:schemeClr val="tx2"/>
              </a:buClr>
              <a:buSzPct val="100000"/>
              <a:buFont typeface="Symbol" pitchFamily="18" charset="2"/>
              <a:buChar char="·"/>
              <a:defRPr sz="2000">
                <a:latin typeface="Frutiger 55 Roman"/>
              </a:defRPr>
            </a:lvl1pPr>
            <a:lvl2pPr marL="491745" indent="-248462">
              <a:tabLst/>
              <a:defRPr sz="1867">
                <a:latin typeface="Frutiger 55 Roman"/>
              </a:defRPr>
            </a:lvl2pPr>
            <a:lvl3pPr marL="743611" indent="-245034">
              <a:buFont typeface="Arial" pitchFamily="34" charset="0"/>
              <a:buChar char="–"/>
              <a:defRPr sz="1867">
                <a:latin typeface="Frutiger 55 Roman"/>
              </a:defRPr>
            </a:lvl3pPr>
            <a:lvl4pPr marL="986910" indent="-243313">
              <a:buSzPct val="84000"/>
              <a:defRPr sz="1867">
                <a:latin typeface="Frutiger 55 Roman"/>
              </a:defRPr>
            </a:lvl4pPr>
            <a:lvl5pPr marL="1243501" indent="-270631">
              <a:buSzPct val="84000"/>
              <a:buFont typeface="Arial" pitchFamily="34" charset="0"/>
              <a:buChar char="–"/>
              <a:defRPr sz="1867">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509848" y="1362366"/>
            <a:ext cx="3480261" cy="323273"/>
          </a:xfrm>
          <a:noFill/>
        </p:spPr>
        <p:txBody>
          <a:bodyPr lIns="0" tIns="0" rIns="0" bIns="29598" anchor="t" anchorCtr="0">
            <a:noAutofit/>
          </a:bodyPr>
          <a:lstStyle>
            <a:lvl1pPr marL="0" indent="0">
              <a:buNone/>
              <a:defRPr sz="2000" b="1" baseline="0">
                <a:solidFill>
                  <a:schemeClr val="tx1"/>
                </a:solidFill>
                <a:latin typeface="Frutiger 55 Roman"/>
              </a:defRPr>
            </a:lvl1pPr>
            <a:lvl2pPr marL="542621" indent="0">
              <a:buNone/>
              <a:defRPr sz="2400" b="1"/>
            </a:lvl2pPr>
            <a:lvl3pPr marL="1085242" indent="0">
              <a:buNone/>
              <a:defRPr sz="2133" b="1"/>
            </a:lvl3pPr>
            <a:lvl4pPr marL="1627861" indent="0">
              <a:buNone/>
              <a:defRPr sz="2000" b="1"/>
            </a:lvl4pPr>
            <a:lvl5pPr marL="2170478" indent="0">
              <a:buNone/>
              <a:defRPr sz="2000" b="1"/>
            </a:lvl5pPr>
            <a:lvl6pPr marL="2713092" indent="0">
              <a:buNone/>
              <a:defRPr sz="2000" b="1"/>
            </a:lvl6pPr>
            <a:lvl7pPr marL="3255713" indent="0">
              <a:buNone/>
              <a:defRPr sz="2000" b="1"/>
            </a:lvl7pPr>
            <a:lvl8pPr marL="3798320" indent="0">
              <a:buNone/>
              <a:defRPr sz="2000" b="1"/>
            </a:lvl8pPr>
            <a:lvl9pPr marL="4340953" indent="0">
              <a:buNone/>
              <a:defRPr sz="2000" b="1"/>
            </a:lvl9pPr>
          </a:lstStyle>
          <a:p>
            <a:pPr lvl="0"/>
            <a:r>
              <a:rPr lang="en-US" dirty="0"/>
              <a:t>&lt;&lt;Layout heading&gt;&gt;</a:t>
            </a:r>
          </a:p>
        </p:txBody>
      </p:sp>
      <p:cxnSp>
        <p:nvCxnSpPr>
          <p:cNvPr id="74"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509847" y="5"/>
            <a:ext cx="11139055" cy="856211"/>
          </a:xfrm>
        </p:spPr>
        <p:txBody>
          <a:bodyPr vert="horz" lIns="0" tIns="0" rIns="0" bIns="0" rtlCol="0" anchor="b" anchorCtr="0">
            <a:normAutofit/>
          </a:bodyPr>
          <a:lstStyle>
            <a:lvl1pPr>
              <a:defRPr lang="en-US" sz="3467"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p:cNvSpPr txBox="1"/>
          <p:nvPr userDrawn="1">
            <p:custDataLst>
              <p:tags r:id="rId20"/>
            </p:custDataLst>
          </p:nvPr>
        </p:nvSpPr>
        <p:spPr>
          <a:xfrm>
            <a:off x="2785303" y="382402"/>
            <a:ext cx="8863597" cy="123111"/>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sz="800" dirty="0"/>
              <a:t>UBSPROD\t621266 [printed: March 23, 2020 4:18 PM] [saved: March 24, 2020 6:39 AM] P:\Min Lan\Webinar\24 March\Webinar 24 March 16x9v2.pptx </a:t>
            </a:r>
          </a:p>
        </p:txBody>
      </p:sp>
      <p:grpSp>
        <p:nvGrpSpPr>
          <p:cNvPr id="24" name="PXP_GRIDLINES" hidden="1"/>
          <p:cNvGrpSpPr/>
          <p:nvPr userDrawn="1"/>
        </p:nvGrpSpPr>
        <p:grpSpPr>
          <a:xfrm>
            <a:off x="-37133" y="0"/>
            <a:ext cx="12234040" cy="68580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1644505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FD2363B6-C2A5-4798-A9CC-51C31EECAC2F}" type="slidenum">
              <a:rPr sz="800" smtClean="0">
                <a:solidFill>
                  <a:prstClr val="black"/>
                </a:solidFill>
              </a:rPr>
              <a:pPr algn="r"/>
              <a:t>‹#›</a:t>
            </a:fld>
            <a:endParaRPr sz="800" dirty="0">
              <a:solidFill>
                <a:prstClr val="black"/>
              </a:solidFill>
            </a:endParaRPr>
          </a:p>
        </p:txBody>
      </p:sp>
      <p:cxnSp>
        <p:nvCxnSpPr>
          <p:cNvPr id="63"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37133" y="0"/>
            <a:ext cx="12234040" cy="68580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0805112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11161225" y="6234571"/>
            <a:ext cx="498764" cy="349136"/>
          </a:xfrm>
          <a:prstGeom prst="rect">
            <a:avLst/>
          </a:prstGeom>
          <a:noFill/>
        </p:spPr>
        <p:txBody>
          <a:bodyPr vert="horz" wrap="square" lIns="0" tIns="0" rIns="0" bIns="0" rtlCol="0" anchor="b">
            <a:noAutofit/>
          </a:bodyPr>
          <a:lstStyle/>
          <a:p>
            <a:pPr algn="r"/>
            <a:fld id="{F844A95E-171B-43E0-919B-08407017EAD1}" type="slidenum">
              <a:rPr sz="800" smtClean="0">
                <a:solidFill>
                  <a:prstClr val="black"/>
                </a:solidFill>
              </a:rPr>
              <a:pPr algn="r"/>
              <a:t>‹#›</a:t>
            </a:fld>
            <a:endParaRPr sz="800" dirty="0">
              <a:solidFill>
                <a:prstClr val="black"/>
              </a:solidFill>
            </a:endParaRPr>
          </a:p>
        </p:txBody>
      </p:sp>
      <p:cxnSp>
        <p:nvCxnSpPr>
          <p:cNvPr id="65" name="THIN BLUE LINE"/>
          <p:cNvCxnSpPr/>
          <p:nvPr/>
        </p:nvCxnSpPr>
        <p:spPr>
          <a:xfrm>
            <a:off x="509847" y="939339"/>
            <a:ext cx="1113905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509847" y="5"/>
            <a:ext cx="11139055" cy="856211"/>
          </a:xfrm>
        </p:spPr>
        <p:txBody>
          <a:bodyPr vert="horz" lIns="0" tIns="0" rIns="0" bIns="0" rtlCol="0" anchor="b" anchorCtr="0">
            <a:normAutofit/>
          </a:bodyPr>
          <a:lstStyle>
            <a:lvl1pPr>
              <a:lnSpc>
                <a:spcPts val="3463"/>
              </a:lnSpc>
              <a:defRPr lang="en-US" sz="3467"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37133" y="0"/>
            <a:ext cx="12234040" cy="68580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509847" y="230910"/>
            <a:ext cx="1308485" cy="300181"/>
          </a:xfrm>
          <a:prstGeom prst="rect">
            <a:avLst/>
          </a:prstGeom>
          <a:noFill/>
        </p:spPr>
        <p:txBody>
          <a:bodyPr vert="horz" wrap="none" lIns="0" tIns="0" rIns="0" bIns="0" rtlCol="0" anchor="b">
            <a:noAutofit/>
          </a:bodyPr>
          <a:lstStyle/>
          <a:p>
            <a:pPr>
              <a:spcBef>
                <a:spcPct val="0"/>
              </a:spcBef>
            </a:pPr>
            <a:r>
              <a:rPr sz="2533" b="1">
                <a:solidFill>
                  <a:srgbClr val="E60000"/>
                </a:solidFill>
              </a:rPr>
              <a:t>Draft</a:t>
            </a:r>
            <a:endParaRPr sz="2533"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19563" y="6354331"/>
            <a:ext cx="1055487" cy="289316"/>
          </a:xfrm>
          <a:prstGeom prst="rect">
            <a:avLst/>
          </a:prstGeom>
        </p:spPr>
      </p:pic>
    </p:spTree>
    <p:extLst>
      <p:ext uri="{BB962C8B-B14F-4D97-AF65-F5344CB8AC3E}">
        <p14:creationId xmlns:p14="http://schemas.microsoft.com/office/powerpoint/2010/main" val="20174126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FF37E-FD7A-49C3-99FD-1E6950039B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A43C70B-6027-4DA3-BE64-972AA79717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674B6B-DD3A-4C10-9FBD-0D8C5BF01DC9}"/>
              </a:ext>
            </a:extLst>
          </p:cNvPr>
          <p:cNvSpPr>
            <a:spLocks noGrp="1"/>
          </p:cNvSpPr>
          <p:nvPr>
            <p:ph type="dt" sz="half" idx="10"/>
          </p:nvPr>
        </p:nvSpPr>
        <p:spPr/>
        <p:txBody>
          <a:bodyPr/>
          <a:lstStyle/>
          <a:p>
            <a:fld id="{38F79F67-ACB7-420E-A3B2-6F4F9BBB8A09}" type="datetimeFigureOut">
              <a:rPr lang="en-US" smtClean="0"/>
              <a:t>21-Jul-21</a:t>
            </a:fld>
            <a:endParaRPr lang="en-US"/>
          </a:p>
        </p:txBody>
      </p:sp>
      <p:sp>
        <p:nvSpPr>
          <p:cNvPr id="5" name="Footer Placeholder 4">
            <a:extLst>
              <a:ext uri="{FF2B5EF4-FFF2-40B4-BE49-F238E27FC236}">
                <a16:creationId xmlns:a16="http://schemas.microsoft.com/office/drawing/2014/main" id="{EEA9C92A-6CA6-4158-AD65-A436E3A68F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F6B7B7-4449-4BE3-94D5-368BA13A3E9F}"/>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256582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FF37E-FD7A-49C3-99FD-1E6950039B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A43C70B-6027-4DA3-BE64-972AA79717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674B6B-DD3A-4C10-9FBD-0D8C5BF01DC9}"/>
              </a:ext>
            </a:extLst>
          </p:cNvPr>
          <p:cNvSpPr>
            <a:spLocks noGrp="1"/>
          </p:cNvSpPr>
          <p:nvPr>
            <p:ph type="dt" sz="half" idx="10"/>
          </p:nvPr>
        </p:nvSpPr>
        <p:spPr/>
        <p:txBody>
          <a:bodyPr/>
          <a:lstStyle/>
          <a:p>
            <a:fld id="{38F79F67-ACB7-420E-A3B2-6F4F9BBB8A09}" type="datetimeFigureOut">
              <a:rPr lang="en-US" smtClean="0"/>
              <a:t>21-Jul-21</a:t>
            </a:fld>
            <a:endParaRPr lang="en-US"/>
          </a:p>
        </p:txBody>
      </p:sp>
      <p:sp>
        <p:nvSpPr>
          <p:cNvPr id="5" name="Footer Placeholder 4">
            <a:extLst>
              <a:ext uri="{FF2B5EF4-FFF2-40B4-BE49-F238E27FC236}">
                <a16:creationId xmlns:a16="http://schemas.microsoft.com/office/drawing/2014/main" id="{EEA9C92A-6CA6-4158-AD65-A436E3A68F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F6B7B7-4449-4BE3-94D5-368BA13A3E9F}"/>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1816669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1D2D1-D655-4DDE-ACA6-413E9A4B09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424886-CEEC-47C9-8FD1-848F71D5FD3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B54C44-5DB2-4EB9-9A61-ECD02D2AEB4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4A85F8C-F7C6-49F0-9C0B-DC08A35FF3D6}"/>
              </a:ext>
            </a:extLst>
          </p:cNvPr>
          <p:cNvSpPr>
            <a:spLocks noGrp="1"/>
          </p:cNvSpPr>
          <p:nvPr>
            <p:ph type="dt" sz="half" idx="10"/>
          </p:nvPr>
        </p:nvSpPr>
        <p:spPr/>
        <p:txBody>
          <a:bodyPr/>
          <a:lstStyle/>
          <a:p>
            <a:fld id="{38F79F67-ACB7-420E-A3B2-6F4F9BBB8A09}" type="datetimeFigureOut">
              <a:rPr lang="en-US" smtClean="0"/>
              <a:t>21-Jul-21</a:t>
            </a:fld>
            <a:endParaRPr lang="en-US"/>
          </a:p>
        </p:txBody>
      </p:sp>
      <p:sp>
        <p:nvSpPr>
          <p:cNvPr id="6" name="Footer Placeholder 5">
            <a:extLst>
              <a:ext uri="{FF2B5EF4-FFF2-40B4-BE49-F238E27FC236}">
                <a16:creationId xmlns:a16="http://schemas.microsoft.com/office/drawing/2014/main" id="{66F4A3AB-5927-4C8E-A8DA-6D5D05B9AC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37CA07-F0BC-4CE8-ACAB-FCB84EA86EC4}"/>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923656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7949E-B9D7-48E7-9846-0E7B30FDA3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DF0E4F0-4F01-49C0-A622-02B67963B4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777A898-24CB-4677-9783-5BE6A9BCAB6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E029CC-07FD-48B5-A7BF-4EF516CBF9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0FB50CF-0F46-4E72-AB0A-26EB5527A0C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0BD24F-06C2-4B78-9A38-BB9827D36560}"/>
              </a:ext>
            </a:extLst>
          </p:cNvPr>
          <p:cNvSpPr>
            <a:spLocks noGrp="1"/>
          </p:cNvSpPr>
          <p:nvPr>
            <p:ph type="dt" sz="half" idx="10"/>
          </p:nvPr>
        </p:nvSpPr>
        <p:spPr/>
        <p:txBody>
          <a:bodyPr/>
          <a:lstStyle/>
          <a:p>
            <a:fld id="{38F79F67-ACB7-420E-A3B2-6F4F9BBB8A09}" type="datetimeFigureOut">
              <a:rPr lang="en-US" smtClean="0"/>
              <a:t>21-Jul-21</a:t>
            </a:fld>
            <a:endParaRPr lang="en-US"/>
          </a:p>
        </p:txBody>
      </p:sp>
      <p:sp>
        <p:nvSpPr>
          <p:cNvPr id="8" name="Footer Placeholder 7">
            <a:extLst>
              <a:ext uri="{FF2B5EF4-FFF2-40B4-BE49-F238E27FC236}">
                <a16:creationId xmlns:a16="http://schemas.microsoft.com/office/drawing/2014/main" id="{732C7F69-0289-4060-B193-1BF289B012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1AD92B2-E956-42E9-9882-255D6110C076}"/>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689727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3FC9C-7A07-4C90-A4DF-19D594CA8C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B7199A6-617C-4957-85D6-B91661723DA7}"/>
              </a:ext>
            </a:extLst>
          </p:cNvPr>
          <p:cNvSpPr>
            <a:spLocks noGrp="1"/>
          </p:cNvSpPr>
          <p:nvPr>
            <p:ph type="dt" sz="half" idx="10"/>
          </p:nvPr>
        </p:nvSpPr>
        <p:spPr/>
        <p:txBody>
          <a:bodyPr/>
          <a:lstStyle/>
          <a:p>
            <a:fld id="{38F79F67-ACB7-420E-A3B2-6F4F9BBB8A09}" type="datetimeFigureOut">
              <a:rPr lang="en-US" smtClean="0"/>
              <a:t>21-Jul-21</a:t>
            </a:fld>
            <a:endParaRPr lang="en-US"/>
          </a:p>
        </p:txBody>
      </p:sp>
      <p:sp>
        <p:nvSpPr>
          <p:cNvPr id="4" name="Footer Placeholder 3">
            <a:extLst>
              <a:ext uri="{FF2B5EF4-FFF2-40B4-BE49-F238E27FC236}">
                <a16:creationId xmlns:a16="http://schemas.microsoft.com/office/drawing/2014/main" id="{B7A3603E-7D40-4B09-8BD7-F4C054419CE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DA1734F-629A-4C41-9E72-B0C7FD7CD69E}"/>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291922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59C40C-39ED-4E5F-B7F9-B71F783EE934}"/>
              </a:ext>
            </a:extLst>
          </p:cNvPr>
          <p:cNvSpPr>
            <a:spLocks noGrp="1"/>
          </p:cNvSpPr>
          <p:nvPr>
            <p:ph type="dt" sz="half" idx="10"/>
          </p:nvPr>
        </p:nvSpPr>
        <p:spPr/>
        <p:txBody>
          <a:bodyPr/>
          <a:lstStyle/>
          <a:p>
            <a:fld id="{38F79F67-ACB7-420E-A3B2-6F4F9BBB8A09}" type="datetimeFigureOut">
              <a:rPr lang="en-US" smtClean="0"/>
              <a:t>21-Jul-21</a:t>
            </a:fld>
            <a:endParaRPr lang="en-US"/>
          </a:p>
        </p:txBody>
      </p:sp>
      <p:sp>
        <p:nvSpPr>
          <p:cNvPr id="3" name="Footer Placeholder 2">
            <a:extLst>
              <a:ext uri="{FF2B5EF4-FFF2-40B4-BE49-F238E27FC236}">
                <a16:creationId xmlns:a16="http://schemas.microsoft.com/office/drawing/2014/main" id="{D3625278-ECCA-438E-A692-F79EB55657C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4F374DB-DFCC-42F7-AF7D-694330EE659B}"/>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150621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0838F-5506-4304-9769-F37A5390D3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9615BC2-A689-42EC-A2DD-5A3EF9A80F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A9C9DEE-4C37-4CF8-9804-A6F6934699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0138FF-BAF9-4706-8323-B5CD4BD48FEF}"/>
              </a:ext>
            </a:extLst>
          </p:cNvPr>
          <p:cNvSpPr>
            <a:spLocks noGrp="1"/>
          </p:cNvSpPr>
          <p:nvPr>
            <p:ph type="dt" sz="half" idx="10"/>
          </p:nvPr>
        </p:nvSpPr>
        <p:spPr/>
        <p:txBody>
          <a:bodyPr/>
          <a:lstStyle/>
          <a:p>
            <a:fld id="{38F79F67-ACB7-420E-A3B2-6F4F9BBB8A09}" type="datetimeFigureOut">
              <a:rPr lang="en-US" smtClean="0"/>
              <a:t>21-Jul-21</a:t>
            </a:fld>
            <a:endParaRPr lang="en-US"/>
          </a:p>
        </p:txBody>
      </p:sp>
      <p:sp>
        <p:nvSpPr>
          <p:cNvPr id="6" name="Footer Placeholder 5">
            <a:extLst>
              <a:ext uri="{FF2B5EF4-FFF2-40B4-BE49-F238E27FC236}">
                <a16:creationId xmlns:a16="http://schemas.microsoft.com/office/drawing/2014/main" id="{291C193B-8B4E-4B65-8C35-861D46BDB4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6D86C4-8FB8-4F4F-B9DF-CE7831D6FB23}"/>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3985867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88A10-EC75-40BC-A6CA-D0AE96EFCA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270B46F-E2A4-4E98-8D4F-21D548F321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8951D9-3258-4D89-92BF-ACCA6ADB28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2DA73F-C763-49BA-9D5D-4BD4E2A9DE88}"/>
              </a:ext>
            </a:extLst>
          </p:cNvPr>
          <p:cNvSpPr>
            <a:spLocks noGrp="1"/>
          </p:cNvSpPr>
          <p:nvPr>
            <p:ph type="dt" sz="half" idx="10"/>
          </p:nvPr>
        </p:nvSpPr>
        <p:spPr/>
        <p:txBody>
          <a:bodyPr/>
          <a:lstStyle/>
          <a:p>
            <a:fld id="{38F79F67-ACB7-420E-A3B2-6F4F9BBB8A09}" type="datetimeFigureOut">
              <a:rPr lang="en-US" smtClean="0"/>
              <a:t>21-Jul-21</a:t>
            </a:fld>
            <a:endParaRPr lang="en-US"/>
          </a:p>
        </p:txBody>
      </p:sp>
      <p:sp>
        <p:nvSpPr>
          <p:cNvPr id="6" name="Footer Placeholder 5">
            <a:extLst>
              <a:ext uri="{FF2B5EF4-FFF2-40B4-BE49-F238E27FC236}">
                <a16:creationId xmlns:a16="http://schemas.microsoft.com/office/drawing/2014/main" id="{3E650BB4-7959-4076-BAC2-397EC1AE6A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E86224-B5E5-4657-90F8-3F4567450B8D}"/>
              </a:ext>
            </a:extLst>
          </p:cNvPr>
          <p:cNvSpPr>
            <a:spLocks noGrp="1"/>
          </p:cNvSpPr>
          <p:nvPr>
            <p:ph type="sldNum" sz="quarter" idx="12"/>
          </p:nvPr>
        </p:nvSpPr>
        <p:spPr/>
        <p:txBody>
          <a:bodyPr/>
          <a:lstStyle/>
          <a:p>
            <a:fld id="{EA5EADAA-B0B5-44E5-8FB6-BC7A111C0052}" type="slidenum">
              <a:rPr lang="en-US" smtClean="0"/>
              <a:t>‹#›</a:t>
            </a:fld>
            <a:endParaRPr lang="en-US"/>
          </a:p>
        </p:txBody>
      </p:sp>
    </p:spTree>
    <p:extLst>
      <p:ext uri="{BB962C8B-B14F-4D97-AF65-F5344CB8AC3E}">
        <p14:creationId xmlns:p14="http://schemas.microsoft.com/office/powerpoint/2010/main" val="4022529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F6EC74-99EB-49C9-BFBE-BF3E422177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FFDBB2-451C-427A-9EC0-24EC2B8417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6CB623-6219-41B8-86A0-CF840A32C9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F79F67-ACB7-420E-A3B2-6F4F9BBB8A09}" type="datetimeFigureOut">
              <a:rPr lang="en-US" smtClean="0"/>
              <a:t>21-Jul-21</a:t>
            </a:fld>
            <a:endParaRPr lang="en-US"/>
          </a:p>
        </p:txBody>
      </p:sp>
      <p:sp>
        <p:nvSpPr>
          <p:cNvPr id="5" name="Footer Placeholder 4">
            <a:extLst>
              <a:ext uri="{FF2B5EF4-FFF2-40B4-BE49-F238E27FC236}">
                <a16:creationId xmlns:a16="http://schemas.microsoft.com/office/drawing/2014/main" id="{8452495C-B621-4686-9989-2889FDC783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EB4AF32-E865-44A2-9EFD-CBC378B2BA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5EADAA-B0B5-44E5-8FB6-BC7A111C0052}" type="slidenum">
              <a:rPr lang="en-US" smtClean="0"/>
              <a:t>‹#›</a:t>
            </a:fld>
            <a:endParaRPr lang="en-US"/>
          </a:p>
        </p:txBody>
      </p:sp>
    </p:spTree>
    <p:extLst>
      <p:ext uri="{BB962C8B-B14F-4D97-AF65-F5344CB8AC3E}">
        <p14:creationId xmlns:p14="http://schemas.microsoft.com/office/powerpoint/2010/main" val="1207136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09847" y="1687485"/>
            <a:ext cx="11139055" cy="433093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509847" y="5"/>
            <a:ext cx="11139055" cy="856211"/>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1340541898"/>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Lst>
  <p:hf hdr="0" ftr="0" dt="0"/>
  <p:txStyles>
    <p:titleStyle>
      <a:lvl1pPr algn="l" defTabSz="1085242" rtl="0" eaLnBrk="1" latinLnBrk="0" hangingPunct="1">
        <a:lnSpc>
          <a:spcPts val="3463"/>
        </a:lnSpc>
        <a:spcBef>
          <a:spcPct val="0"/>
        </a:spcBef>
        <a:buNone/>
        <a:defRPr sz="3467" kern="1200">
          <a:solidFill>
            <a:schemeClr val="tx1"/>
          </a:solidFill>
          <a:latin typeface="Frutiger 45 Light" panose="020B0603020202020204" pitchFamily="34" charset="0"/>
          <a:ea typeface="+mj-ea"/>
          <a:cs typeface="+mj-cs"/>
        </a:defRPr>
      </a:lvl1pPr>
    </p:titleStyle>
    <p:bodyStyle>
      <a:lvl1pPr marL="253586" indent="-253586" algn="l" defTabSz="1085242" rtl="0" eaLnBrk="1" latinLnBrk="0" hangingPunct="1">
        <a:spcBef>
          <a:spcPts val="1515"/>
        </a:spcBef>
        <a:buClr>
          <a:schemeClr val="tx2"/>
        </a:buClr>
        <a:buSzPct val="100000"/>
        <a:buFont typeface="Symbol" pitchFamily="18" charset="2"/>
        <a:buChar char="·"/>
        <a:defRPr sz="2000" b="0" kern="1200">
          <a:solidFill>
            <a:schemeClr val="tx1"/>
          </a:solidFill>
          <a:latin typeface="+mn-lt"/>
          <a:ea typeface="+mn-ea"/>
          <a:cs typeface="+mn-cs"/>
        </a:defRPr>
      </a:lvl1pPr>
      <a:lvl2pPr marL="493458" indent="-239879" algn="l" defTabSz="1085242" rtl="0" eaLnBrk="1" latinLnBrk="0" hangingPunct="1">
        <a:spcBef>
          <a:spcPts val="757"/>
        </a:spcBef>
        <a:buClr>
          <a:schemeClr val="tx1"/>
        </a:buClr>
        <a:buFont typeface="Arial" pitchFamily="34" charset="0"/>
        <a:buChar char="–"/>
        <a:defRPr sz="1867" kern="1200">
          <a:solidFill>
            <a:schemeClr val="tx1"/>
          </a:solidFill>
          <a:latin typeface="+mn-lt"/>
          <a:ea typeface="+mn-ea"/>
          <a:cs typeface="+mn-cs"/>
        </a:defRPr>
      </a:lvl2pPr>
      <a:lvl3pPr marL="747035" indent="-253586" algn="l" defTabSz="1085242" rtl="0" eaLnBrk="1" latinLnBrk="0" hangingPunct="1">
        <a:spcBef>
          <a:spcPts val="757"/>
        </a:spcBef>
        <a:buClr>
          <a:schemeClr val="tx1"/>
        </a:buClr>
        <a:buFont typeface="Arial" pitchFamily="34" charset="0"/>
        <a:buChar char="–"/>
        <a:defRPr sz="1867" kern="1200">
          <a:solidFill>
            <a:schemeClr val="tx1"/>
          </a:solidFill>
          <a:latin typeface="+mn-lt"/>
          <a:ea typeface="+mn-ea"/>
          <a:cs typeface="+mn-cs"/>
        </a:defRPr>
      </a:lvl3pPr>
      <a:lvl4pPr marL="986910" indent="-239879" algn="l" defTabSz="1085242" rtl="0" eaLnBrk="1" latinLnBrk="0" hangingPunct="1">
        <a:spcBef>
          <a:spcPts val="324"/>
        </a:spcBef>
        <a:buClr>
          <a:schemeClr val="tx1"/>
        </a:buClr>
        <a:buSzPct val="84000"/>
        <a:buFont typeface="Arial" pitchFamily="34" charset="0"/>
        <a:buChar char="–"/>
        <a:defRPr sz="1867" kern="1200">
          <a:solidFill>
            <a:schemeClr val="tx1"/>
          </a:solidFill>
          <a:latin typeface="+mn-lt"/>
          <a:ea typeface="+mn-ea"/>
          <a:cs typeface="+mn-cs"/>
        </a:defRPr>
      </a:lvl4pPr>
      <a:lvl5pPr marL="1240490" indent="-253586" algn="l" defTabSz="1085242" rtl="0" eaLnBrk="1" latinLnBrk="0" hangingPunct="1">
        <a:spcBef>
          <a:spcPts val="324"/>
        </a:spcBef>
        <a:buClr>
          <a:schemeClr val="tx1"/>
        </a:buClr>
        <a:buSzPct val="84000"/>
        <a:buFont typeface="Arial" pitchFamily="34" charset="0"/>
        <a:buChar char="–"/>
        <a:defRPr sz="1867" kern="1200">
          <a:solidFill>
            <a:schemeClr val="tx1"/>
          </a:solidFill>
          <a:latin typeface="+mn-lt"/>
          <a:ea typeface="+mn-ea"/>
          <a:cs typeface="+mn-cs"/>
        </a:defRPr>
      </a:lvl5pPr>
      <a:lvl6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6pPr>
      <a:lvl7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7pPr>
      <a:lvl8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8pPr>
      <a:lvl9pPr marL="1243501" indent="-256602" algn="l" defTabSz="1085242" rtl="0" eaLnBrk="1" latinLnBrk="0" hangingPunct="1">
        <a:spcBef>
          <a:spcPts val="324"/>
        </a:spcBef>
        <a:buClr>
          <a:schemeClr val="tx1"/>
        </a:buClr>
        <a:buSzPct val="84000"/>
        <a:buFont typeface="Frutiger 55 Roman" pitchFamily="34" charset="0"/>
        <a:buChar char="–"/>
        <a:defRPr sz="1867" kern="1200">
          <a:solidFill>
            <a:schemeClr val="tx1"/>
          </a:solidFill>
          <a:latin typeface="+mn-lt"/>
          <a:ea typeface="+mn-ea"/>
          <a:cs typeface="+mn-cs"/>
        </a:defRPr>
      </a:lvl9pPr>
    </p:bodyStyle>
    <p:otherStyle>
      <a:defPPr>
        <a:defRPr lang="en-US"/>
      </a:defPPr>
      <a:lvl1pPr marL="0" algn="l" defTabSz="1085242" rtl="0" eaLnBrk="1" latinLnBrk="0" hangingPunct="1">
        <a:defRPr sz="2133" kern="1200">
          <a:solidFill>
            <a:schemeClr val="tx1"/>
          </a:solidFill>
          <a:latin typeface="+mn-lt"/>
          <a:ea typeface="+mn-ea"/>
          <a:cs typeface="+mn-cs"/>
        </a:defRPr>
      </a:lvl1pPr>
      <a:lvl2pPr marL="542621" algn="l" defTabSz="1085242" rtl="0" eaLnBrk="1" latinLnBrk="0" hangingPunct="1">
        <a:defRPr sz="2133" kern="1200">
          <a:solidFill>
            <a:schemeClr val="tx1"/>
          </a:solidFill>
          <a:latin typeface="+mn-lt"/>
          <a:ea typeface="+mn-ea"/>
          <a:cs typeface="+mn-cs"/>
        </a:defRPr>
      </a:lvl2pPr>
      <a:lvl3pPr marL="1085242" algn="l" defTabSz="1085242" rtl="0" eaLnBrk="1" latinLnBrk="0" hangingPunct="1">
        <a:defRPr sz="2133" kern="1200">
          <a:solidFill>
            <a:schemeClr val="tx1"/>
          </a:solidFill>
          <a:latin typeface="+mn-lt"/>
          <a:ea typeface="+mn-ea"/>
          <a:cs typeface="+mn-cs"/>
        </a:defRPr>
      </a:lvl3pPr>
      <a:lvl4pPr marL="1627861" algn="l" defTabSz="1085242" rtl="0" eaLnBrk="1" latinLnBrk="0" hangingPunct="1">
        <a:defRPr sz="2133" kern="1200">
          <a:solidFill>
            <a:schemeClr val="tx1"/>
          </a:solidFill>
          <a:latin typeface="+mn-lt"/>
          <a:ea typeface="+mn-ea"/>
          <a:cs typeface="+mn-cs"/>
        </a:defRPr>
      </a:lvl4pPr>
      <a:lvl5pPr marL="2170478" algn="l" defTabSz="1085242" rtl="0" eaLnBrk="1" latinLnBrk="0" hangingPunct="1">
        <a:defRPr sz="2133" kern="1200">
          <a:solidFill>
            <a:schemeClr val="tx1"/>
          </a:solidFill>
          <a:latin typeface="+mn-lt"/>
          <a:ea typeface="+mn-ea"/>
          <a:cs typeface="+mn-cs"/>
        </a:defRPr>
      </a:lvl5pPr>
      <a:lvl6pPr marL="2713092" algn="l" defTabSz="1085242" rtl="0" eaLnBrk="1" latinLnBrk="0" hangingPunct="1">
        <a:defRPr sz="2133" kern="1200">
          <a:solidFill>
            <a:schemeClr val="tx1"/>
          </a:solidFill>
          <a:latin typeface="+mn-lt"/>
          <a:ea typeface="+mn-ea"/>
          <a:cs typeface="+mn-cs"/>
        </a:defRPr>
      </a:lvl6pPr>
      <a:lvl7pPr marL="3255713" algn="l" defTabSz="1085242" rtl="0" eaLnBrk="1" latinLnBrk="0" hangingPunct="1">
        <a:defRPr sz="2133" kern="1200">
          <a:solidFill>
            <a:schemeClr val="tx1"/>
          </a:solidFill>
          <a:latin typeface="+mn-lt"/>
          <a:ea typeface="+mn-ea"/>
          <a:cs typeface="+mn-cs"/>
        </a:defRPr>
      </a:lvl7pPr>
      <a:lvl8pPr marL="3798320" algn="l" defTabSz="1085242" rtl="0" eaLnBrk="1" latinLnBrk="0" hangingPunct="1">
        <a:defRPr sz="2133" kern="1200">
          <a:solidFill>
            <a:schemeClr val="tx1"/>
          </a:solidFill>
          <a:latin typeface="+mn-lt"/>
          <a:ea typeface="+mn-ea"/>
          <a:cs typeface="+mn-cs"/>
        </a:defRPr>
      </a:lvl8pPr>
      <a:lvl9pPr marL="4340953" algn="l" defTabSz="1085242" rtl="0" eaLnBrk="1" latinLnBrk="0" hangingPunct="1">
        <a:defRPr sz="21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tags" Target="../tags/tag13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6.xml"/><Relationship Id="rId1" Type="http://schemas.openxmlformats.org/officeDocument/2006/relationships/tags" Target="../tags/tag142.xml"/><Relationship Id="rId5" Type="http://schemas.openxmlformats.org/officeDocument/2006/relationships/chart" Target="../charts/chart9.xml"/><Relationship Id="rId4" Type="http://schemas.openxmlformats.org/officeDocument/2006/relationships/chart" Target="../charts/char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145.xml"/><Relationship Id="rId7" Type="http://schemas.openxmlformats.org/officeDocument/2006/relationships/image" Target="../media/image3.png"/><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notesSlide" Target="../notesSlides/notesSlide7.xml"/><Relationship Id="rId5" Type="http://schemas.openxmlformats.org/officeDocument/2006/relationships/slideLayout" Target="../slideLayouts/slideLayout17.xml"/><Relationship Id="rId4" Type="http://schemas.openxmlformats.org/officeDocument/2006/relationships/tags" Target="../tags/tag14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6.xml"/><Relationship Id="rId1" Type="http://schemas.openxmlformats.org/officeDocument/2006/relationships/tags" Target="../tags/tag147.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6.xml"/><Relationship Id="rId1" Type="http://schemas.openxmlformats.org/officeDocument/2006/relationships/tags" Target="../tags/tag148.xml"/><Relationship Id="rId5" Type="http://schemas.openxmlformats.org/officeDocument/2006/relationships/image" Target="../media/image8.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tags" Target="../tags/tag149.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6.xml"/><Relationship Id="rId1" Type="http://schemas.openxmlformats.org/officeDocument/2006/relationships/tags" Target="../tags/tag138.xml"/><Relationship Id="rId5" Type="http://schemas.openxmlformats.org/officeDocument/2006/relationships/chart" Target="../charts/chart2.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6.xml"/><Relationship Id="rId1" Type="http://schemas.openxmlformats.org/officeDocument/2006/relationships/tags" Target="../tags/tag139.xml"/><Relationship Id="rId5" Type="http://schemas.openxmlformats.org/officeDocument/2006/relationships/chart" Target="../charts/chart4.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6.xml"/><Relationship Id="rId1" Type="http://schemas.openxmlformats.org/officeDocument/2006/relationships/tags" Target="../tags/tag140.xml"/><Relationship Id="rId4" Type="http://schemas.openxmlformats.org/officeDocument/2006/relationships/chart" Target="../charts/chart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6.xml"/><Relationship Id="rId1" Type="http://schemas.openxmlformats.org/officeDocument/2006/relationships/tags" Target="../tags/tag141.xml"/><Relationship Id="rId4" Type="http://schemas.openxmlformats.org/officeDocument/2006/relationships/chart" Target="../charts/char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567374" y="3851180"/>
            <a:ext cx="9369380" cy="1632911"/>
          </a:xfrm>
        </p:spPr>
        <p:txBody>
          <a:bodyPr/>
          <a:lstStyle/>
          <a:p>
            <a:pPr fontAlgn="base">
              <a:spcBef>
                <a:spcPts val="0"/>
              </a:spcBef>
            </a:pPr>
            <a:r>
              <a:rPr lang="en-GB" sz="1599" b="1" dirty="0">
                <a:latin typeface="Frutiger 45 Light" panose="020B0603020202020204" pitchFamily="34" charset="0"/>
              </a:rPr>
              <a:t>Mark Haefele</a:t>
            </a:r>
            <a:r>
              <a:rPr lang="en-GB" sz="1599" dirty="0">
                <a:latin typeface="Frutiger 45 Light" panose="020B0603020202020204" pitchFamily="34" charset="0"/>
              </a:rPr>
              <a:t>, Chief Investment Officer, UBS GWM </a:t>
            </a:r>
          </a:p>
          <a:p>
            <a:pPr fontAlgn="base">
              <a:spcBef>
                <a:spcPts val="0"/>
              </a:spcBef>
            </a:pPr>
            <a:r>
              <a:rPr lang="en-US" sz="1599" b="1" dirty="0">
                <a:latin typeface="Frutiger 45 Light" panose="020B0603020202020204" pitchFamily="34" charset="0"/>
              </a:rPr>
              <a:t>Solita Marcelli</a:t>
            </a:r>
            <a:r>
              <a:rPr lang="en-US" sz="1599" dirty="0">
                <a:latin typeface="Frutiger 45 Light" panose="020B0603020202020204" pitchFamily="34" charset="0"/>
              </a:rPr>
              <a:t>, Chief Investment Officer Americas, UBS GWM</a:t>
            </a:r>
          </a:p>
          <a:p>
            <a:pPr fontAlgn="base">
              <a:spcBef>
                <a:spcPts val="0"/>
              </a:spcBef>
            </a:pPr>
            <a:r>
              <a:rPr lang="en-US" sz="1599" b="1" dirty="0">
                <a:latin typeface="Frutiger 45 Light" panose="020B0603020202020204" pitchFamily="34" charset="0"/>
              </a:rPr>
              <a:t>Lachlan Towart</a:t>
            </a:r>
            <a:r>
              <a:rPr lang="en-US" sz="1599" dirty="0">
                <a:latin typeface="Frutiger 45 Light" panose="020B0603020202020204" pitchFamily="34" charset="0"/>
              </a:rPr>
              <a:t>, Equity Analyst, European Investment Office </a:t>
            </a:r>
            <a:br>
              <a:rPr lang="en-GB" sz="1599" b="1" dirty="0">
                <a:latin typeface="Frutiger 45 Light" panose="020B0603020202020204" pitchFamily="34" charset="0"/>
              </a:rPr>
            </a:br>
            <a:r>
              <a:rPr lang="en-US" sz="1599" b="1" dirty="0">
                <a:latin typeface="Frutiger 45 Light" panose="020B0603020202020204" pitchFamily="34" charset="0"/>
              </a:rPr>
              <a:t>Chun-Lai Wu</a:t>
            </a:r>
            <a:r>
              <a:rPr lang="en-US" sz="1599" dirty="0">
                <a:latin typeface="Frutiger 45 Light" panose="020B0603020202020204" pitchFamily="34" charset="0"/>
              </a:rPr>
              <a:t>, Head China Asset Allocation</a:t>
            </a:r>
            <a:r>
              <a:rPr lang="en-GB" sz="1599" dirty="0">
                <a:latin typeface="Frutiger 45 Light" panose="020B0603020202020204" pitchFamily="34" charset="0"/>
              </a:rPr>
              <a:t>	</a:t>
            </a:r>
          </a:p>
          <a:p>
            <a:pPr fontAlgn="base">
              <a:spcBef>
                <a:spcPts val="0"/>
              </a:spcBef>
            </a:pPr>
            <a:endParaRPr lang="en-GB" sz="1599" b="1" dirty="0">
              <a:latin typeface="Frutiger 45 Light" panose="020B0603020202020204" pitchFamily="34" charset="0"/>
            </a:endParaRPr>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99479" y="4067086"/>
            <a:ext cx="2303806" cy="2497678"/>
          </a:xfrm>
          <a:prstGeom prst="rect">
            <a:avLst/>
          </a:prstGeom>
        </p:spPr>
      </p:pic>
      <p:sp>
        <p:nvSpPr>
          <p:cNvPr id="13" name="PRESENTATION TITLE"/>
          <p:cNvSpPr txBox="1">
            <a:spLocks/>
          </p:cNvSpPr>
          <p:nvPr>
            <p:custDataLst>
              <p:tags r:id="rId1"/>
            </p:custDataLst>
          </p:nvPr>
        </p:nvSpPr>
        <p:spPr>
          <a:xfrm>
            <a:off x="11093438" y="1615403"/>
            <a:ext cx="6775443" cy="908866"/>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545" dirty="0"/>
          </a:p>
        </p:txBody>
      </p:sp>
      <p:sp>
        <p:nvSpPr>
          <p:cNvPr id="14" name="Title 4"/>
          <p:cNvSpPr>
            <a:spLocks noGrp="1"/>
          </p:cNvSpPr>
          <p:nvPr>
            <p:ph type="ctrTitle"/>
          </p:nvPr>
        </p:nvSpPr>
        <p:spPr>
          <a:xfrm>
            <a:off x="515137" y="1979117"/>
            <a:ext cx="9932608" cy="855805"/>
          </a:xfrm>
        </p:spPr>
        <p:txBody>
          <a:bodyPr/>
          <a:lstStyle/>
          <a:p>
            <a:r>
              <a:rPr lang="en-US" dirty="0"/>
              <a:t>Our monthly update: bond vigilantes</a:t>
            </a:r>
            <a:endParaRPr lang="en-GB" dirty="0"/>
          </a:p>
        </p:txBody>
      </p:sp>
      <p:sp>
        <p:nvSpPr>
          <p:cNvPr id="15" name="Text Placeholder 5"/>
          <p:cNvSpPr>
            <a:spLocks noGrp="1"/>
          </p:cNvSpPr>
          <p:nvPr>
            <p:ph type="body" sz="quarter" idx="12"/>
          </p:nvPr>
        </p:nvSpPr>
        <p:spPr>
          <a:xfrm>
            <a:off x="515137" y="2953488"/>
            <a:ext cx="9932608" cy="311579"/>
          </a:xfrm>
        </p:spPr>
        <p:txBody>
          <a:bodyPr>
            <a:normAutofit fontScale="92500" lnSpcReduction="10000"/>
          </a:bodyPr>
          <a:lstStyle/>
          <a:p>
            <a:r>
              <a:rPr lang="de-CH" dirty="0"/>
              <a:t>UBS CIO livestream, 21 </a:t>
            </a:r>
            <a:r>
              <a:rPr lang="de-CH" dirty="0" err="1"/>
              <a:t>July</a:t>
            </a:r>
            <a:r>
              <a:rPr lang="de-CH" dirty="0"/>
              <a:t> 2021</a:t>
            </a:r>
            <a:endParaRPr lang="en-US" dirty="0"/>
          </a:p>
        </p:txBody>
      </p:sp>
      <p:sp>
        <p:nvSpPr>
          <p:cNvPr id="8" name="Rectangle 7"/>
          <p:cNvSpPr/>
          <p:nvPr/>
        </p:nvSpPr>
        <p:spPr>
          <a:xfrm>
            <a:off x="593751" y="6355016"/>
            <a:ext cx="6699252" cy="419372"/>
          </a:xfrm>
          <a:prstGeom prst="rect">
            <a:avLst/>
          </a:prstGeom>
        </p:spPr>
        <p:txBody>
          <a:bodyPr lIns="83084" tIns="41542" rIns="83084" bIns="41542">
            <a:spAutoFit/>
          </a:bodyPr>
          <a:lstStyle/>
          <a:p>
            <a:r>
              <a:rPr lang="en-GB" altLang="en-US" sz="1090" dirty="0"/>
              <a:t>This report has been prepared by UBS AG and UBS Financial Services, Inc.</a:t>
            </a:r>
          </a:p>
          <a:p>
            <a:r>
              <a:rPr lang="en-US" altLang="en-US" sz="1090" dirty="0"/>
              <a:t>Required disclosures appear at the end of this presentation</a:t>
            </a:r>
            <a:endParaRPr lang="en-US" sz="1090" dirty="0"/>
          </a:p>
        </p:txBody>
      </p:sp>
    </p:spTree>
    <p:extLst>
      <p:ext uri="{BB962C8B-B14F-4D97-AF65-F5344CB8AC3E}">
        <p14:creationId xmlns:p14="http://schemas.microsoft.com/office/powerpoint/2010/main" val="15001540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t>Accelerating vaccine roll-outs in Japan and EM economies</a:t>
            </a:r>
          </a:p>
        </p:txBody>
      </p:sp>
      <p:sp>
        <p:nvSpPr>
          <p:cNvPr id="9" name="Text Box 4"/>
          <p:cNvSpPr txBox="1">
            <a:spLocks noChangeArrowheads="1"/>
          </p:cNvSpPr>
          <p:nvPr/>
        </p:nvSpPr>
        <p:spPr bwMode="auto">
          <a:xfrm>
            <a:off x="4059010" y="6283275"/>
            <a:ext cx="7336412" cy="1492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1219170" eaLnBrk="0" fontAlgn="base" hangingPunct="0">
              <a:spcBef>
                <a:spcPct val="50000"/>
              </a:spcBef>
              <a:spcAft>
                <a:spcPct val="0"/>
              </a:spcAft>
            </a:pPr>
            <a:r>
              <a:rPr lang="en-US" sz="933" b="0" dirty="0">
                <a:solidFill>
                  <a:srgbClr val="000000"/>
                </a:solidFill>
              </a:rPr>
              <a:t>Source: </a:t>
            </a:r>
            <a:r>
              <a:rPr lang="en-US" sz="933" b="0" dirty="0" err="1">
                <a:solidFill>
                  <a:srgbClr val="000000"/>
                </a:solidFill>
              </a:rPr>
              <a:t>ourworldindata</a:t>
            </a:r>
            <a:r>
              <a:rPr lang="en-US" sz="933" b="0" dirty="0">
                <a:solidFill>
                  <a:srgbClr val="000000"/>
                </a:solidFill>
              </a:rPr>
              <a:t>, UBS as of 19 July 2021</a:t>
            </a:r>
          </a:p>
        </p:txBody>
      </p:sp>
      <p:sp>
        <p:nvSpPr>
          <p:cNvPr id="10" name="Rounded Rectangle 9"/>
          <p:cNvSpPr/>
          <p:nvPr/>
        </p:nvSpPr>
        <p:spPr>
          <a:xfrm>
            <a:off x="6180179" y="1011892"/>
            <a:ext cx="5486400" cy="48768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8291" eaLnBrk="0" fontAlgn="base" hangingPunct="0">
              <a:spcBef>
                <a:spcPct val="50000"/>
              </a:spcBef>
              <a:spcAft>
                <a:spcPct val="0"/>
              </a:spcAft>
            </a:pPr>
            <a:r>
              <a:rPr lang="en-US" sz="1600" b="1" kern="0" dirty="0">
                <a:solidFill>
                  <a:srgbClr val="000000"/>
                </a:solidFill>
                <a:latin typeface="Frutiger 45 Light" panose="020B0603020202020204" pitchFamily="34" charset="0"/>
                <a:ea typeface="MS PGothic"/>
              </a:rPr>
              <a:t>EM vaccine rollouts (7dma of daily doses per 100 people)</a:t>
            </a:r>
          </a:p>
        </p:txBody>
      </p:sp>
      <p:sp>
        <p:nvSpPr>
          <p:cNvPr id="11" name="Rounded Rectangle 10"/>
          <p:cNvSpPr/>
          <p:nvPr/>
        </p:nvSpPr>
        <p:spPr>
          <a:xfrm>
            <a:off x="492537" y="1020359"/>
            <a:ext cx="5486400" cy="48768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334677" eaLnBrk="0" fontAlgn="base" hangingPunct="0">
              <a:spcBef>
                <a:spcPct val="50000"/>
              </a:spcBef>
              <a:spcAft>
                <a:spcPct val="0"/>
              </a:spcAft>
            </a:pPr>
            <a:r>
              <a:rPr lang="en-US" sz="1600" b="1" kern="0" dirty="0">
                <a:solidFill>
                  <a:prstClr val="white"/>
                </a:solidFill>
                <a:latin typeface="Frutiger 45 Light" panose="020B0603020202020204" pitchFamily="34" charset="0"/>
                <a:ea typeface="MS PGothic"/>
              </a:rPr>
              <a:t>Japan vaccine rollout (% share of population vaccinated)</a:t>
            </a:r>
          </a:p>
        </p:txBody>
      </p:sp>
      <p:graphicFrame>
        <p:nvGraphicFramePr>
          <p:cNvPr id="12" name="Chart 11"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827BFE36-0F8E-4C5D-9387-D71AA1FC3A1E}"/>
              </a:ext>
            </a:extLst>
          </p:cNvPr>
          <p:cNvGraphicFramePr>
            <a:graphicFrameLocks/>
          </p:cNvGraphicFramePr>
          <p:nvPr/>
        </p:nvGraphicFramePr>
        <p:xfrm>
          <a:off x="797337" y="1636283"/>
          <a:ext cx="4876800" cy="4267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7" name="Chart 16"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01700891-0E54-447A-869A-934CE0AD56B2}"/>
              </a:ext>
            </a:extLst>
          </p:cNvPr>
          <p:cNvGraphicFramePr>
            <a:graphicFrameLocks/>
          </p:cNvGraphicFramePr>
          <p:nvPr/>
        </p:nvGraphicFramePr>
        <p:xfrm>
          <a:off x="6175188" y="1578908"/>
          <a:ext cx="4876800" cy="4267200"/>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22238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79FED4-02F7-47E1-9505-B85FC74FD32C}"/>
              </a:ext>
            </a:extLst>
          </p:cNvPr>
          <p:cNvSpPr>
            <a:spLocks noGrp="1"/>
          </p:cNvSpPr>
          <p:nvPr>
            <p:ph type="title"/>
          </p:nvPr>
        </p:nvSpPr>
        <p:spPr/>
        <p:txBody>
          <a:bodyPr/>
          <a:lstStyle/>
          <a:p>
            <a:r>
              <a:rPr lang="en-US" sz="6000" b="1" dirty="0">
                <a:latin typeface="Frutiger 45 Light" panose="020B0603020202020204" pitchFamily="34" charset="0"/>
              </a:rPr>
              <a:t>Chun-Lai Wu</a:t>
            </a:r>
            <a:endParaRPr lang="en-US" dirty="0"/>
          </a:p>
        </p:txBody>
      </p:sp>
      <p:sp>
        <p:nvSpPr>
          <p:cNvPr id="8" name="Text Placeholder 7">
            <a:extLst>
              <a:ext uri="{FF2B5EF4-FFF2-40B4-BE49-F238E27FC236}">
                <a16:creationId xmlns:a16="http://schemas.microsoft.com/office/drawing/2014/main" id="{ABEED885-0452-4ECE-B3C5-9ED122DDD48F}"/>
              </a:ext>
            </a:extLst>
          </p:cNvPr>
          <p:cNvSpPr>
            <a:spLocks noGrp="1"/>
          </p:cNvSpPr>
          <p:nvPr>
            <p:ph type="body" idx="1"/>
          </p:nvPr>
        </p:nvSpPr>
        <p:spPr/>
        <p:txBody>
          <a:bodyPr/>
          <a:lstStyle/>
          <a:p>
            <a:r>
              <a:rPr lang="en-US" dirty="0"/>
              <a:t>Head China Asset Allocation, UBS GWM</a:t>
            </a:r>
          </a:p>
        </p:txBody>
      </p:sp>
    </p:spTree>
    <p:extLst>
      <p:ext uri="{BB962C8B-B14F-4D97-AF65-F5344CB8AC3E}">
        <p14:creationId xmlns:p14="http://schemas.microsoft.com/office/powerpoint/2010/main" val="2807659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287867" y="5"/>
            <a:ext cx="11904133" cy="856211"/>
          </a:xfrm>
        </p:spPr>
        <p:txBody>
          <a:bodyPr>
            <a:normAutofit fontScale="90000"/>
          </a:bodyPr>
          <a:lstStyle/>
          <a:p>
            <a:r>
              <a:rPr lang="en-US" sz="3200" dirty="0">
                <a:solidFill>
                  <a:schemeClr val="tx2"/>
                </a:solidFill>
              </a:rPr>
              <a:t>CN EQ near-term:</a:t>
            </a:r>
            <a:r>
              <a:rPr lang="en-US" sz="3200" dirty="0">
                <a:solidFill>
                  <a:srgbClr val="FF0000"/>
                </a:solidFill>
              </a:rPr>
              <a:t> </a:t>
            </a:r>
            <a:r>
              <a:rPr lang="en-US" sz="3200" dirty="0"/>
              <a:t>Neutral doesn’t mean bearish, in-line upside with region</a:t>
            </a:r>
            <a:endParaRPr lang="en-US" sz="3200" dirty="0">
              <a:solidFill>
                <a:srgbClr val="FF0000"/>
              </a:solidFill>
            </a:endParaRPr>
          </a:p>
        </p:txBody>
      </p:sp>
      <p:sp>
        <p:nvSpPr>
          <p:cNvPr id="8" name="LAYOUT BODY"/>
          <p:cNvSpPr txBox="1">
            <a:spLocks/>
          </p:cNvSpPr>
          <p:nvPr>
            <p:custDataLst>
              <p:tags r:id="rId3"/>
            </p:custDataLst>
          </p:nvPr>
        </p:nvSpPr>
        <p:spPr>
          <a:xfrm>
            <a:off x="523201" y="1241603"/>
            <a:ext cx="5486400" cy="2006011"/>
          </a:xfrm>
          <a:prstGeom prst="rect">
            <a:avLst/>
          </a:prstGeom>
          <a:solidFill>
            <a:schemeClr val="accent2">
              <a:lumMod val="20000"/>
              <a:lumOff val="80000"/>
            </a:schemeClr>
          </a:solidFill>
        </p:spPr>
        <p:txBody>
          <a:bodyPr lIns="98448" tIns="49232" rIns="98448" bIns="49232"/>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defTabSz="1340640">
              <a:spcBef>
                <a:spcPts val="715"/>
              </a:spcBef>
              <a:buClr>
                <a:srgbClr val="E60000"/>
              </a:buClr>
              <a:buSzPct val="140000"/>
              <a:buNone/>
            </a:pPr>
            <a:r>
              <a:rPr lang="en-US" sz="1600" b="1" dirty="0">
                <a:solidFill>
                  <a:srgbClr val="E60000"/>
                </a:solidFill>
                <a:latin typeface="Frutiger 45 Light" panose="020B0603020202020204" pitchFamily="34" charset="0"/>
                <a:ea typeface="MS PGothic"/>
              </a:rPr>
              <a:t>Background</a:t>
            </a:r>
            <a:endParaRPr lang="en-US" sz="1600" b="1" dirty="0">
              <a:solidFill>
                <a:prstClr val="black"/>
              </a:solidFill>
              <a:latin typeface="Frutiger 45 Light" panose="020B0603020202020204" pitchFamily="34" charset="0"/>
              <a:ea typeface="MS PGothic"/>
            </a:endParaRPr>
          </a:p>
          <a:p>
            <a:pPr marL="429160" lvl="1" indent="-296979" defTabSz="1340640">
              <a:spcBef>
                <a:spcPts val="715"/>
              </a:spcBef>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ea typeface="MS PGothic"/>
              </a:rPr>
              <a:t>Macro: growing but uneven</a:t>
            </a:r>
          </a:p>
          <a:p>
            <a:pPr marL="429160" lvl="1" indent="-296979" defTabSz="1340640">
              <a:spcBef>
                <a:spcPts val="715"/>
              </a:spcBef>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ea typeface="MS PGothic"/>
              </a:rPr>
              <a:t>Policies: target </a:t>
            </a:r>
            <a:r>
              <a:rPr lang="en-US" u="sng" dirty="0">
                <a:solidFill>
                  <a:prstClr val="black"/>
                </a:solidFill>
                <a:latin typeface="Frutiger 45 Light" panose="020B0603020202020204" pitchFamily="34" charset="0"/>
                <a:ea typeface="MS PGothic"/>
              </a:rPr>
              <a:t>SMEs</a:t>
            </a:r>
            <a:r>
              <a:rPr lang="en-US" dirty="0">
                <a:solidFill>
                  <a:prstClr val="black"/>
                </a:solidFill>
                <a:latin typeface="Frutiger 45 Light" panose="020B0603020202020204" pitchFamily="34" charset="0"/>
                <a:ea typeface="MS PGothic"/>
              </a:rPr>
              <a:t> and turning more supportive</a:t>
            </a:r>
          </a:p>
          <a:p>
            <a:pPr marL="429160" lvl="1" indent="-296979" defTabSz="1340640">
              <a:spcBef>
                <a:spcPts val="715"/>
              </a:spcBef>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ea typeface="MS PGothic"/>
              </a:rPr>
              <a:t>Tech regulations: target </a:t>
            </a:r>
            <a:r>
              <a:rPr lang="en-US" u="sng" dirty="0">
                <a:solidFill>
                  <a:prstClr val="black"/>
                </a:solidFill>
                <a:latin typeface="Frutiger 45 Light" panose="020B0603020202020204" pitchFamily="34" charset="0"/>
                <a:ea typeface="MS PGothic"/>
              </a:rPr>
              <a:t>tech giants</a:t>
            </a:r>
            <a:r>
              <a:rPr lang="en-US" dirty="0">
                <a:solidFill>
                  <a:prstClr val="black"/>
                </a:solidFill>
                <a:latin typeface="Frutiger 45 Light" panose="020B0603020202020204" pitchFamily="34" charset="0"/>
                <a:ea typeface="MS PGothic"/>
              </a:rPr>
              <a:t> and not turning</a:t>
            </a:r>
          </a:p>
          <a:p>
            <a:pPr marL="742419" lvl="2" indent="-296979" defTabSz="1340640">
              <a:spcBef>
                <a:spcPts val="715"/>
              </a:spcBef>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ea typeface="MS PGothic"/>
              </a:rPr>
              <a:t>Fintech, antitrust</a:t>
            </a:r>
          </a:p>
          <a:p>
            <a:pPr marL="742419" lvl="2" indent="-296979" defTabSz="1340640">
              <a:spcBef>
                <a:spcPts val="715"/>
              </a:spcBef>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ea typeface="MS PGothic"/>
              </a:rPr>
              <a:t>Data security (new development)</a:t>
            </a:r>
          </a:p>
        </p:txBody>
      </p:sp>
      <p:sp>
        <p:nvSpPr>
          <p:cNvPr id="9" name="Rounded Rectangle 8"/>
          <p:cNvSpPr/>
          <p:nvPr/>
        </p:nvSpPr>
        <p:spPr>
          <a:xfrm>
            <a:off x="6106160" y="1200779"/>
            <a:ext cx="5558059" cy="487861"/>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8291" eaLnBrk="0" fontAlgn="base" hangingPunct="0">
              <a:spcBef>
                <a:spcPct val="50000"/>
              </a:spcBef>
              <a:spcAft>
                <a:spcPct val="0"/>
              </a:spcAft>
            </a:pPr>
            <a:r>
              <a:rPr lang="en-US" sz="1600" b="1" kern="0" dirty="0">
                <a:solidFill>
                  <a:srgbClr val="000000"/>
                </a:solidFill>
                <a:latin typeface="Frutiger 45 Light" panose="020B0603020202020204" pitchFamily="34" charset="0"/>
                <a:ea typeface="MS PGothic"/>
              </a:rPr>
              <a:t>12M trailing EPS</a:t>
            </a:r>
          </a:p>
        </p:txBody>
      </p:sp>
      <p:sp>
        <p:nvSpPr>
          <p:cNvPr id="11" name="LAYOUT BODY"/>
          <p:cNvSpPr txBox="1">
            <a:spLocks/>
          </p:cNvSpPr>
          <p:nvPr>
            <p:custDataLst>
              <p:tags r:id="rId4"/>
            </p:custDataLst>
          </p:nvPr>
        </p:nvSpPr>
        <p:spPr>
          <a:xfrm>
            <a:off x="523201" y="3774744"/>
            <a:ext cx="5486400" cy="2006011"/>
          </a:xfrm>
          <a:prstGeom prst="rect">
            <a:avLst/>
          </a:prstGeom>
          <a:solidFill>
            <a:schemeClr val="accent2">
              <a:lumMod val="20000"/>
              <a:lumOff val="80000"/>
            </a:schemeClr>
          </a:solidFill>
        </p:spPr>
        <p:txBody>
          <a:bodyPr lIns="98448" tIns="49232" rIns="98448" bIns="49232"/>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defTabSz="1340640">
              <a:spcBef>
                <a:spcPts val="715"/>
              </a:spcBef>
              <a:buClr>
                <a:srgbClr val="E60000"/>
              </a:buClr>
              <a:buSzPct val="140000"/>
              <a:buNone/>
            </a:pPr>
            <a:r>
              <a:rPr lang="en-US" sz="1600" b="1" dirty="0">
                <a:solidFill>
                  <a:srgbClr val="E60000"/>
                </a:solidFill>
                <a:latin typeface="Frutiger 45 Light" panose="020B0603020202020204" pitchFamily="34" charset="0"/>
                <a:ea typeface="MS PGothic"/>
              </a:rPr>
              <a:t>Near-term: </a:t>
            </a:r>
            <a:r>
              <a:rPr lang="en-US" sz="1600" dirty="0">
                <a:solidFill>
                  <a:prstClr val="black"/>
                </a:solidFill>
                <a:latin typeface="Frutiger 45 Light" panose="020B0603020202020204" pitchFamily="34" charset="0"/>
                <a:ea typeface="MS PGothic"/>
              </a:rPr>
              <a:t>neutral does not mean bearish</a:t>
            </a:r>
          </a:p>
          <a:p>
            <a:pPr marL="429160" lvl="1" indent="-296979" defTabSz="1340640">
              <a:spcBef>
                <a:spcPts val="715"/>
              </a:spcBef>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ea typeface="MS PGothic"/>
              </a:rPr>
              <a:t>Uncertainty on duration/magnitude on earnings</a:t>
            </a:r>
          </a:p>
          <a:p>
            <a:pPr marL="429160" lvl="1" indent="-296979" defTabSz="1340640">
              <a:spcBef>
                <a:spcPts val="715"/>
              </a:spcBef>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ea typeface="MS PGothic"/>
              </a:rPr>
              <a:t>Outperformance prospect reduced</a:t>
            </a:r>
          </a:p>
          <a:p>
            <a:pPr marL="429160" lvl="1" indent="-296979" defTabSz="1340640">
              <a:spcBef>
                <a:spcPts val="715"/>
              </a:spcBef>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ea typeface="MS PGothic"/>
              </a:rPr>
              <a:t>Inline upside with broader </a:t>
            </a:r>
            <a:r>
              <a:rPr lang="en-US" dirty="0" err="1">
                <a:solidFill>
                  <a:prstClr val="black"/>
                </a:solidFill>
                <a:latin typeface="Frutiger 45 Light" panose="020B0603020202020204" pitchFamily="34" charset="0"/>
                <a:ea typeface="MS PGothic"/>
              </a:rPr>
              <a:t>AxJ</a:t>
            </a:r>
            <a:r>
              <a:rPr lang="en-US" dirty="0">
                <a:solidFill>
                  <a:prstClr val="black"/>
                </a:solidFill>
                <a:latin typeface="Frutiger 45 Light" panose="020B0603020202020204" pitchFamily="34" charset="0"/>
                <a:ea typeface="MS PGothic"/>
              </a:rPr>
              <a:t> region in near-term</a:t>
            </a:r>
          </a:p>
          <a:p>
            <a:pPr marL="429160" lvl="1" indent="-296979" defTabSz="1340640">
              <a:spcBef>
                <a:spcPts val="715"/>
              </a:spcBef>
              <a:buClr>
                <a:srgbClr val="E60000"/>
              </a:buClr>
              <a:buSzPct val="140000"/>
              <a:buFont typeface="Symbol" panose="05050102010706020507" pitchFamily="18" charset="2"/>
              <a:buChar char="-"/>
            </a:pPr>
            <a:r>
              <a:rPr lang="en-US" dirty="0">
                <a:solidFill>
                  <a:prstClr val="black"/>
                </a:solidFill>
                <a:latin typeface="Frutiger 45 Light" panose="020B0603020202020204" pitchFamily="34" charset="0"/>
                <a:ea typeface="MS PGothic"/>
              </a:rPr>
              <a:t>Expecting 8-10% by year-end</a:t>
            </a:r>
          </a:p>
        </p:txBody>
      </p:sp>
      <p:pic>
        <p:nvPicPr>
          <p:cNvPr id="13" name="Picture 12">
            <a:extLst>
              <a:ext uri="{FF2B5EF4-FFF2-40B4-BE49-F238E27FC236}">
                <a16:creationId xmlns:a16="http://schemas.microsoft.com/office/drawing/2014/main" id="{1ADFE4CE-B504-4C9A-AECF-A22BFCC12D4E}"/>
              </a:ext>
            </a:extLst>
          </p:cNvPr>
          <p:cNvPicPr>
            <a:picLocks noChangeAspect="1"/>
          </p:cNvPicPr>
          <p:nvPr/>
        </p:nvPicPr>
        <p:blipFill rotWithShape="1">
          <a:blip r:embed="rId7"/>
          <a:srcRect t="4540"/>
          <a:stretch/>
        </p:blipFill>
        <p:spPr>
          <a:xfrm>
            <a:off x="6619651" y="2249981"/>
            <a:ext cx="4828603" cy="3530775"/>
          </a:xfrm>
          <a:prstGeom prst="rect">
            <a:avLst/>
          </a:prstGeom>
        </p:spPr>
      </p:pic>
      <p:pic>
        <p:nvPicPr>
          <p:cNvPr id="14" name="Picture 13">
            <a:extLst>
              <a:ext uri="{FF2B5EF4-FFF2-40B4-BE49-F238E27FC236}">
                <a16:creationId xmlns:a16="http://schemas.microsoft.com/office/drawing/2014/main" id="{008D987C-B61C-4948-972D-C764DD28E12F}"/>
              </a:ext>
            </a:extLst>
          </p:cNvPr>
          <p:cNvPicPr>
            <a:picLocks noChangeAspect="1"/>
          </p:cNvPicPr>
          <p:nvPr/>
        </p:nvPicPr>
        <p:blipFill>
          <a:blip r:embed="rId8"/>
          <a:stretch>
            <a:fillRect/>
          </a:stretch>
        </p:blipFill>
        <p:spPr>
          <a:xfrm>
            <a:off x="7257591" y="1920086"/>
            <a:ext cx="3552723" cy="662565"/>
          </a:xfrm>
          <a:prstGeom prst="rect">
            <a:avLst/>
          </a:prstGeom>
        </p:spPr>
      </p:pic>
      <p:sp>
        <p:nvSpPr>
          <p:cNvPr id="15" name="Rectangle 14">
            <a:extLst>
              <a:ext uri="{FF2B5EF4-FFF2-40B4-BE49-F238E27FC236}">
                <a16:creationId xmlns:a16="http://schemas.microsoft.com/office/drawing/2014/main" id="{96625DE9-E381-4D12-BE36-523B7312CC0D}"/>
              </a:ext>
            </a:extLst>
          </p:cNvPr>
          <p:cNvSpPr>
            <a:spLocks noChangeArrowheads="1"/>
          </p:cNvSpPr>
          <p:nvPr/>
        </p:nvSpPr>
        <p:spPr bwMode="gray">
          <a:xfrm>
            <a:off x="3249455" y="6486767"/>
            <a:ext cx="8050384" cy="246221"/>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989182"/>
            <a:r>
              <a:rPr lang="en-US" sz="800" dirty="0">
                <a:solidFill>
                  <a:prstClr val="black"/>
                </a:solidFill>
                <a:latin typeface="Frutiger 55 Roman" panose="020B0503040202020204" pitchFamily="34" charset="0"/>
                <a:ea typeface="MS PGothic"/>
              </a:rPr>
              <a:t>Charts and scenarios are for illustrative purposes only. Historical performance and forecasts are no guarantee for future performance. </a:t>
            </a:r>
            <a:r>
              <a:rPr lang="en-US" sz="8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6" name="Text Box 4">
            <a:extLst>
              <a:ext uri="{FF2B5EF4-FFF2-40B4-BE49-F238E27FC236}">
                <a16:creationId xmlns:a16="http://schemas.microsoft.com/office/drawing/2014/main" id="{ACDE6156-500A-45F4-94B4-FB876A2F8DEE}"/>
              </a:ext>
            </a:extLst>
          </p:cNvPr>
          <p:cNvSpPr txBox="1">
            <a:spLocks noChangeArrowheads="1"/>
          </p:cNvSpPr>
          <p:nvPr/>
        </p:nvSpPr>
        <p:spPr bwMode="auto">
          <a:xfrm>
            <a:off x="4059010" y="6283275"/>
            <a:ext cx="7336412" cy="1492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1219170" eaLnBrk="0" fontAlgn="base" hangingPunct="0">
              <a:spcBef>
                <a:spcPct val="50000"/>
              </a:spcBef>
              <a:spcAft>
                <a:spcPct val="0"/>
              </a:spcAft>
            </a:pPr>
            <a:r>
              <a:rPr lang="en-US" sz="933" b="0" dirty="0">
                <a:solidFill>
                  <a:srgbClr val="000000"/>
                </a:solidFill>
              </a:rPr>
              <a:t>Source: Bloomberg, UBS, WIND, </a:t>
            </a:r>
            <a:r>
              <a:rPr lang="en-US" sz="933" b="0" dirty="0" err="1">
                <a:solidFill>
                  <a:srgbClr val="000000"/>
                </a:solidFill>
              </a:rPr>
              <a:t>Datastream</a:t>
            </a:r>
            <a:r>
              <a:rPr lang="en-US" sz="933" b="0" dirty="0">
                <a:solidFill>
                  <a:srgbClr val="000000"/>
                </a:solidFill>
              </a:rPr>
              <a:t>, as of July 2021</a:t>
            </a:r>
          </a:p>
        </p:txBody>
      </p:sp>
    </p:spTree>
    <p:custDataLst>
      <p:tags r:id="rId1"/>
    </p:custDataLst>
    <p:extLst>
      <p:ext uri="{BB962C8B-B14F-4D97-AF65-F5344CB8AC3E}">
        <p14:creationId xmlns:p14="http://schemas.microsoft.com/office/powerpoint/2010/main" val="1274406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a:r>
              <a:rPr lang="en-US" sz="3200" dirty="0">
                <a:solidFill>
                  <a:schemeClr val="tx2"/>
                </a:solidFill>
              </a:rPr>
              <a:t>CN EQ medium/long term:</a:t>
            </a:r>
            <a:r>
              <a:rPr lang="en-US" sz="3200" dirty="0">
                <a:solidFill>
                  <a:srgbClr val="FF0000"/>
                </a:solidFill>
              </a:rPr>
              <a:t> </a:t>
            </a:r>
            <a:r>
              <a:rPr lang="en-US" sz="3200" dirty="0"/>
              <a:t>Positive view intact</a:t>
            </a:r>
          </a:p>
        </p:txBody>
      </p:sp>
      <p:sp>
        <p:nvSpPr>
          <p:cNvPr id="9" name="Text Box 4"/>
          <p:cNvSpPr txBox="1">
            <a:spLocks noChangeArrowheads="1"/>
          </p:cNvSpPr>
          <p:nvPr/>
        </p:nvSpPr>
        <p:spPr bwMode="auto">
          <a:xfrm>
            <a:off x="4059010" y="6283275"/>
            <a:ext cx="7336412" cy="1492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1219170" eaLnBrk="0" fontAlgn="base" hangingPunct="0">
              <a:spcBef>
                <a:spcPct val="50000"/>
              </a:spcBef>
              <a:spcAft>
                <a:spcPct val="0"/>
              </a:spcAft>
            </a:pPr>
            <a:r>
              <a:rPr lang="en-US" sz="933" b="0" dirty="0">
                <a:solidFill>
                  <a:srgbClr val="000000"/>
                </a:solidFill>
              </a:rPr>
              <a:t>Source: Bloomberg, UBS, WIND, </a:t>
            </a:r>
            <a:r>
              <a:rPr lang="en-US" sz="933" b="0" dirty="0" err="1">
                <a:solidFill>
                  <a:srgbClr val="000000"/>
                </a:solidFill>
              </a:rPr>
              <a:t>Datastream</a:t>
            </a:r>
            <a:r>
              <a:rPr lang="en-US" sz="933" b="0" dirty="0">
                <a:solidFill>
                  <a:srgbClr val="000000"/>
                </a:solidFill>
              </a:rPr>
              <a:t>, as of July 2021</a:t>
            </a:r>
          </a:p>
        </p:txBody>
      </p:sp>
      <p:sp>
        <p:nvSpPr>
          <p:cNvPr id="7" name="Rounded Rectangle 6"/>
          <p:cNvSpPr/>
          <p:nvPr/>
        </p:nvSpPr>
        <p:spPr>
          <a:xfrm>
            <a:off x="6166055" y="2072971"/>
            <a:ext cx="5486400" cy="36576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8291" eaLnBrk="0" fontAlgn="base" hangingPunct="0">
              <a:spcBef>
                <a:spcPct val="50000"/>
              </a:spcBef>
              <a:spcAft>
                <a:spcPct val="0"/>
              </a:spcAft>
            </a:pPr>
            <a:r>
              <a:rPr lang="en-US" sz="1600" b="1" kern="0" dirty="0">
                <a:solidFill>
                  <a:srgbClr val="000000"/>
                </a:solidFill>
                <a:latin typeface="Frutiger 45 Light" panose="020B0603020202020204" pitchFamily="34" charset="0"/>
                <a:ea typeface="MS PGothic"/>
              </a:rPr>
              <a:t>Forward PE to growth ratio (MSCI China)</a:t>
            </a:r>
          </a:p>
        </p:txBody>
      </p:sp>
      <p:sp>
        <p:nvSpPr>
          <p:cNvPr id="8" name="Rounded Rectangle 7"/>
          <p:cNvSpPr/>
          <p:nvPr/>
        </p:nvSpPr>
        <p:spPr>
          <a:xfrm>
            <a:off x="500337" y="2075825"/>
            <a:ext cx="5486400" cy="36576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334677" eaLnBrk="0" fontAlgn="base" hangingPunct="0">
              <a:spcBef>
                <a:spcPct val="50000"/>
              </a:spcBef>
              <a:spcAft>
                <a:spcPct val="0"/>
              </a:spcAft>
            </a:pPr>
            <a:r>
              <a:rPr lang="en-US" sz="1600" b="1" kern="0" dirty="0">
                <a:solidFill>
                  <a:prstClr val="white"/>
                </a:solidFill>
                <a:latin typeface="Frutiger 45 Light" panose="020B0603020202020204" pitchFamily="34" charset="0"/>
                <a:ea typeface="MS PGothic"/>
              </a:rPr>
              <a:t>Forward PE ratio (US and CN tech)</a:t>
            </a:r>
          </a:p>
        </p:txBody>
      </p:sp>
      <p:sp>
        <p:nvSpPr>
          <p:cNvPr id="14" name="Rectangle 13"/>
          <p:cNvSpPr>
            <a:spLocks noChangeArrowheads="1"/>
          </p:cNvSpPr>
          <p:nvPr/>
        </p:nvSpPr>
        <p:spPr bwMode="gray">
          <a:xfrm>
            <a:off x="3249455" y="6486767"/>
            <a:ext cx="8050384" cy="246221"/>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989182"/>
            <a:r>
              <a:rPr lang="en-US" sz="800" dirty="0">
                <a:solidFill>
                  <a:prstClr val="black"/>
                </a:solidFill>
                <a:latin typeface="Frutiger 55 Roman" panose="020B0503040202020204" pitchFamily="34" charset="0"/>
                <a:ea typeface="MS PGothic"/>
              </a:rPr>
              <a:t>Charts and scenarios are for illustrative purposes only. Historical performance and forecasts are no guarantee for future performance. </a:t>
            </a:r>
            <a:r>
              <a:rPr lang="en-US" sz="8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5" name="TextBox 14"/>
          <p:cNvSpPr txBox="1"/>
          <p:nvPr/>
        </p:nvSpPr>
        <p:spPr>
          <a:xfrm>
            <a:off x="506115" y="984773"/>
            <a:ext cx="10979672" cy="997647"/>
          </a:xfrm>
          <a:prstGeom prst="rect">
            <a:avLst/>
          </a:prstGeom>
          <a:solidFill>
            <a:schemeClr val="accent2">
              <a:lumMod val="20000"/>
              <a:lumOff val="80000"/>
            </a:schemeClr>
          </a:solidFill>
        </p:spPr>
        <p:txBody>
          <a:bodyPr wrap="square" lIns="0" tIns="0" rIns="0" bIns="0" rtlCol="0">
            <a:noAutofit/>
          </a:bodyPr>
          <a:lstStyle/>
          <a:p>
            <a:pPr marL="208092" indent="-154625" defTabSz="1219170" eaLnBrk="0" fontAlgn="base" hangingPunct="0">
              <a:spcBef>
                <a:spcPts val="660"/>
              </a:spcBef>
              <a:spcAft>
                <a:spcPct val="0"/>
              </a:spcAft>
              <a:buClr>
                <a:srgbClr val="E60000"/>
              </a:buClr>
              <a:buSzPct val="130000"/>
              <a:buFont typeface="Arial" panose="020B0604020202020204" pitchFamily="34" charset="0"/>
              <a:buChar char="•"/>
            </a:pPr>
            <a:r>
              <a:rPr lang="en-US" sz="1600" b="1" dirty="0">
                <a:solidFill>
                  <a:prstClr val="black"/>
                </a:solidFill>
                <a:latin typeface="Frutiger 45 Light" panose="020B0603020202020204" pitchFamily="34" charset="0"/>
                <a:ea typeface="MS PGothic"/>
              </a:rPr>
              <a:t>Tight regulation now will be good for tech in the future.</a:t>
            </a:r>
            <a:r>
              <a:rPr lang="en-US" sz="1600" dirty="0">
                <a:solidFill>
                  <a:prstClr val="black"/>
                </a:solidFill>
                <a:latin typeface="Frutiger 45 Light" panose="020B0603020202020204" pitchFamily="34" charset="0"/>
                <a:ea typeface="MS PGothic"/>
              </a:rPr>
              <a:t> CN tech more competitive both domestically/internationally</a:t>
            </a:r>
          </a:p>
          <a:p>
            <a:pPr marL="208092" indent="-154625" defTabSz="1219170" eaLnBrk="0" fontAlgn="base" hangingPunct="0">
              <a:spcBef>
                <a:spcPts val="660"/>
              </a:spcBef>
              <a:spcAft>
                <a:spcPct val="0"/>
              </a:spcAft>
              <a:buClr>
                <a:srgbClr val="E60000"/>
              </a:buClr>
              <a:buSzPct val="130000"/>
              <a:buFont typeface="Arial" panose="020B0604020202020204" pitchFamily="34" charset="0"/>
              <a:buChar char="•"/>
            </a:pPr>
            <a:r>
              <a:rPr lang="en-US" sz="1600" b="1" dirty="0">
                <a:solidFill>
                  <a:prstClr val="black"/>
                </a:solidFill>
                <a:latin typeface="Frutiger 45 Light" panose="020B0603020202020204" pitchFamily="34" charset="0"/>
                <a:ea typeface="MS PGothic"/>
              </a:rPr>
              <a:t>Valuation advantages emerging.</a:t>
            </a:r>
            <a:r>
              <a:rPr lang="en-US" sz="1600" dirty="0">
                <a:solidFill>
                  <a:prstClr val="black"/>
                </a:solidFill>
                <a:latin typeface="Frutiger 45 Light" panose="020B0603020202020204" pitchFamily="34" charset="0"/>
                <a:ea typeface="MS PGothic"/>
              </a:rPr>
              <a:t>  CN tech PE well below US tech, and PEG below long-term historical average</a:t>
            </a:r>
          </a:p>
          <a:p>
            <a:pPr marL="208092" indent="-154625" defTabSz="1219170" eaLnBrk="0" fontAlgn="base" hangingPunct="0">
              <a:spcBef>
                <a:spcPts val="660"/>
              </a:spcBef>
              <a:spcAft>
                <a:spcPct val="0"/>
              </a:spcAft>
              <a:buClr>
                <a:srgbClr val="E60000"/>
              </a:buClr>
              <a:buSzPct val="130000"/>
              <a:buFont typeface="Arial" panose="020B0604020202020204" pitchFamily="34" charset="0"/>
              <a:buChar char="•"/>
            </a:pPr>
            <a:r>
              <a:rPr lang="en-US" sz="1600" b="1" dirty="0">
                <a:solidFill>
                  <a:prstClr val="black"/>
                </a:solidFill>
                <a:latin typeface="Frutiger 45 Light" panose="020B0603020202020204" pitchFamily="34" charset="0"/>
                <a:ea typeface="MS PGothic"/>
              </a:rPr>
              <a:t>CN equities. </a:t>
            </a:r>
            <a:r>
              <a:rPr lang="en-US" sz="1600" dirty="0">
                <a:solidFill>
                  <a:prstClr val="black"/>
                </a:solidFill>
                <a:latin typeface="Frutiger 45 Light" panose="020B0603020202020204" pitchFamily="34" charset="0"/>
                <a:ea typeface="MS PGothic"/>
              </a:rPr>
              <a:t>Positive in the medium/long term. High growth new economy sectors.  Patient investors will be rewarded</a:t>
            </a:r>
          </a:p>
        </p:txBody>
      </p:sp>
      <p:pic>
        <p:nvPicPr>
          <p:cNvPr id="17" name="Picture 16">
            <a:extLst>
              <a:ext uri="{FF2B5EF4-FFF2-40B4-BE49-F238E27FC236}">
                <a16:creationId xmlns:a16="http://schemas.microsoft.com/office/drawing/2014/main" id="{0A062E75-2D7C-48A9-9E3C-1EBEC838D7AE}"/>
              </a:ext>
            </a:extLst>
          </p:cNvPr>
          <p:cNvPicPr>
            <a:picLocks noChangeAspect="1"/>
          </p:cNvPicPr>
          <p:nvPr/>
        </p:nvPicPr>
        <p:blipFill>
          <a:blip r:embed="rId4"/>
          <a:stretch>
            <a:fillRect/>
          </a:stretch>
        </p:blipFill>
        <p:spPr>
          <a:xfrm>
            <a:off x="1461177" y="2492981"/>
            <a:ext cx="3884619" cy="3878873"/>
          </a:xfrm>
          <a:prstGeom prst="rect">
            <a:avLst/>
          </a:prstGeom>
        </p:spPr>
      </p:pic>
      <p:pic>
        <p:nvPicPr>
          <p:cNvPr id="18" name="Picture 17">
            <a:extLst>
              <a:ext uri="{FF2B5EF4-FFF2-40B4-BE49-F238E27FC236}">
                <a16:creationId xmlns:a16="http://schemas.microsoft.com/office/drawing/2014/main" id="{83291138-FF56-46B9-B4F6-0F1813D0C70B}"/>
              </a:ext>
            </a:extLst>
          </p:cNvPr>
          <p:cNvPicPr>
            <a:picLocks noChangeAspect="1"/>
          </p:cNvPicPr>
          <p:nvPr/>
        </p:nvPicPr>
        <p:blipFill>
          <a:blip r:embed="rId5"/>
          <a:stretch>
            <a:fillRect/>
          </a:stretch>
        </p:blipFill>
        <p:spPr>
          <a:xfrm>
            <a:off x="7069635" y="2529283"/>
            <a:ext cx="3661188" cy="3655773"/>
          </a:xfrm>
          <a:prstGeom prst="rect">
            <a:avLst/>
          </a:prstGeom>
        </p:spPr>
      </p:pic>
    </p:spTree>
    <p:custDataLst>
      <p:tags r:id="rId1"/>
    </p:custDataLst>
    <p:extLst>
      <p:ext uri="{BB962C8B-B14F-4D97-AF65-F5344CB8AC3E}">
        <p14:creationId xmlns:p14="http://schemas.microsoft.com/office/powerpoint/2010/main" val="31700432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l"/>
            <a:r>
              <a:rPr lang="en-US" sz="3200" dirty="0" err="1">
                <a:solidFill>
                  <a:schemeClr val="tx2"/>
                </a:solidFill>
              </a:rPr>
              <a:t>AxJ</a:t>
            </a:r>
            <a:r>
              <a:rPr lang="en-US" sz="3200" dirty="0">
                <a:solidFill>
                  <a:schemeClr val="tx2"/>
                </a:solidFill>
              </a:rPr>
              <a:t> EQ:</a:t>
            </a:r>
            <a:r>
              <a:rPr lang="en-US" sz="3200" dirty="0">
                <a:solidFill>
                  <a:srgbClr val="FF0000"/>
                </a:solidFill>
              </a:rPr>
              <a:t> </a:t>
            </a:r>
            <a:r>
              <a:rPr lang="en-US" sz="3200" dirty="0"/>
              <a:t>Stay positive, focus on reopening basket</a:t>
            </a:r>
            <a:r>
              <a:rPr lang="en-US" sz="3200" dirty="0">
                <a:solidFill>
                  <a:schemeClr val="tx2"/>
                </a:solidFill>
              </a:rPr>
              <a:t> Asia HY: </a:t>
            </a:r>
            <a:r>
              <a:rPr lang="en-US" sz="3200" dirty="0"/>
              <a:t>Be selective</a:t>
            </a:r>
          </a:p>
        </p:txBody>
      </p:sp>
      <p:sp>
        <p:nvSpPr>
          <p:cNvPr id="9" name="Text Box 4"/>
          <p:cNvSpPr txBox="1">
            <a:spLocks noChangeArrowheads="1"/>
          </p:cNvSpPr>
          <p:nvPr/>
        </p:nvSpPr>
        <p:spPr bwMode="auto">
          <a:xfrm>
            <a:off x="4059010" y="6283275"/>
            <a:ext cx="7336412" cy="1492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1219170" eaLnBrk="0" fontAlgn="base" hangingPunct="0">
              <a:spcBef>
                <a:spcPct val="50000"/>
              </a:spcBef>
              <a:spcAft>
                <a:spcPct val="0"/>
              </a:spcAft>
            </a:pPr>
            <a:r>
              <a:rPr lang="en-US" sz="933" b="0" dirty="0">
                <a:solidFill>
                  <a:srgbClr val="000000"/>
                </a:solidFill>
              </a:rPr>
              <a:t>Source: Bloomberg, UBS, WIND, </a:t>
            </a:r>
            <a:r>
              <a:rPr lang="en-US" sz="933" b="0" dirty="0" err="1">
                <a:solidFill>
                  <a:srgbClr val="000000"/>
                </a:solidFill>
              </a:rPr>
              <a:t>Datastream</a:t>
            </a:r>
            <a:r>
              <a:rPr lang="en-US" sz="933" b="0" dirty="0">
                <a:solidFill>
                  <a:srgbClr val="000000"/>
                </a:solidFill>
              </a:rPr>
              <a:t>, as of July 2021</a:t>
            </a:r>
          </a:p>
        </p:txBody>
      </p:sp>
      <p:sp>
        <p:nvSpPr>
          <p:cNvPr id="7" name="Rounded Rectangle 6"/>
          <p:cNvSpPr/>
          <p:nvPr/>
        </p:nvSpPr>
        <p:spPr>
          <a:xfrm>
            <a:off x="6166055" y="2072971"/>
            <a:ext cx="5486400" cy="36576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8291" eaLnBrk="0" fontAlgn="base" hangingPunct="0">
              <a:spcBef>
                <a:spcPct val="50000"/>
              </a:spcBef>
              <a:spcAft>
                <a:spcPct val="0"/>
              </a:spcAft>
            </a:pPr>
            <a:r>
              <a:rPr lang="en-US" sz="1600" b="1" kern="0" dirty="0">
                <a:solidFill>
                  <a:srgbClr val="000000"/>
                </a:solidFill>
                <a:latin typeface="Frutiger 45 Light" panose="020B0603020202020204" pitchFamily="34" charset="0"/>
                <a:ea typeface="MS PGothic"/>
              </a:rPr>
              <a:t>20-21 earnings growth minus return since Jan 2020</a:t>
            </a:r>
          </a:p>
        </p:txBody>
      </p:sp>
      <p:sp>
        <p:nvSpPr>
          <p:cNvPr id="8" name="Rounded Rectangle 7"/>
          <p:cNvSpPr/>
          <p:nvPr/>
        </p:nvSpPr>
        <p:spPr>
          <a:xfrm>
            <a:off x="500337" y="2075825"/>
            <a:ext cx="5486400" cy="36576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334677" eaLnBrk="0" fontAlgn="base" hangingPunct="0">
              <a:spcBef>
                <a:spcPct val="50000"/>
              </a:spcBef>
              <a:spcAft>
                <a:spcPct val="0"/>
              </a:spcAft>
            </a:pPr>
            <a:r>
              <a:rPr lang="en-US" sz="1600" b="1" kern="0" dirty="0">
                <a:solidFill>
                  <a:prstClr val="white"/>
                </a:solidFill>
                <a:latin typeface="Frutiger 45 Light" panose="020B0603020202020204" pitchFamily="34" charset="0"/>
                <a:ea typeface="MS PGothic"/>
              </a:rPr>
              <a:t>Earnings breath (positive vs negative revision)</a:t>
            </a:r>
          </a:p>
        </p:txBody>
      </p:sp>
      <p:sp>
        <p:nvSpPr>
          <p:cNvPr id="14" name="Rectangle 13"/>
          <p:cNvSpPr>
            <a:spLocks noChangeArrowheads="1"/>
          </p:cNvSpPr>
          <p:nvPr/>
        </p:nvSpPr>
        <p:spPr bwMode="gray">
          <a:xfrm>
            <a:off x="3249455" y="6486767"/>
            <a:ext cx="8050384" cy="246221"/>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989182"/>
            <a:r>
              <a:rPr lang="en-US" sz="800" dirty="0">
                <a:solidFill>
                  <a:prstClr val="black"/>
                </a:solidFill>
                <a:latin typeface="Frutiger 55 Roman" panose="020B0503040202020204" pitchFamily="34" charset="0"/>
                <a:ea typeface="MS PGothic"/>
              </a:rPr>
              <a:t>Charts and scenarios are for illustrative purposes only. Historical performance and forecasts are no guarantee for future performance. </a:t>
            </a:r>
            <a:r>
              <a:rPr lang="en-US" sz="8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5" name="TextBox 14"/>
          <p:cNvSpPr txBox="1"/>
          <p:nvPr/>
        </p:nvSpPr>
        <p:spPr>
          <a:xfrm>
            <a:off x="506115" y="1219122"/>
            <a:ext cx="10979672" cy="763297"/>
          </a:xfrm>
          <a:prstGeom prst="rect">
            <a:avLst/>
          </a:prstGeom>
          <a:solidFill>
            <a:schemeClr val="accent2">
              <a:lumMod val="20000"/>
              <a:lumOff val="80000"/>
            </a:schemeClr>
          </a:solidFill>
        </p:spPr>
        <p:txBody>
          <a:bodyPr wrap="square" lIns="0" tIns="0" rIns="0" bIns="0" rtlCol="0" anchor="ctr">
            <a:noAutofit/>
          </a:bodyPr>
          <a:lstStyle/>
          <a:p>
            <a:pPr marL="208092" indent="-154625" defTabSz="1219170" eaLnBrk="0" fontAlgn="base" hangingPunct="0">
              <a:spcBef>
                <a:spcPts val="660"/>
              </a:spcBef>
              <a:spcAft>
                <a:spcPct val="0"/>
              </a:spcAft>
              <a:buClr>
                <a:srgbClr val="E60000"/>
              </a:buClr>
              <a:buSzPct val="130000"/>
              <a:buFont typeface="Arial" panose="020B0604020202020204" pitchFamily="34" charset="0"/>
              <a:buChar char="•"/>
            </a:pPr>
            <a:r>
              <a:rPr lang="en-US" sz="1600" b="1" dirty="0" err="1">
                <a:solidFill>
                  <a:prstClr val="black"/>
                </a:solidFill>
                <a:latin typeface="Frutiger 45 Light" panose="020B0603020202020204" pitchFamily="34" charset="0"/>
                <a:ea typeface="MS PGothic"/>
              </a:rPr>
              <a:t>AxJ</a:t>
            </a:r>
            <a:r>
              <a:rPr lang="en-US" sz="1600" b="1" dirty="0">
                <a:solidFill>
                  <a:prstClr val="black"/>
                </a:solidFill>
                <a:latin typeface="Frutiger 45 Light" panose="020B0603020202020204" pitchFamily="34" charset="0"/>
                <a:ea typeface="MS PGothic"/>
              </a:rPr>
              <a:t> equities. </a:t>
            </a:r>
            <a:r>
              <a:rPr lang="en-US" sz="1600" dirty="0" err="1">
                <a:solidFill>
                  <a:prstClr val="black"/>
                </a:solidFill>
                <a:latin typeface="Frutiger 45 Light" panose="020B0603020202020204" pitchFamily="34" charset="0"/>
                <a:ea typeface="MS PGothic"/>
              </a:rPr>
              <a:t>AxJ</a:t>
            </a:r>
            <a:r>
              <a:rPr lang="en-US" sz="1600" dirty="0">
                <a:solidFill>
                  <a:prstClr val="black"/>
                </a:solidFill>
                <a:latin typeface="Frutiger 45 Light" panose="020B0603020202020204" pitchFamily="34" charset="0"/>
                <a:ea typeface="MS PGothic"/>
              </a:rPr>
              <a:t> GDP 2021E 7.9%, accommodative policy, valuation discount vs DM, strong earnings growth 2021E 27%</a:t>
            </a:r>
          </a:p>
          <a:p>
            <a:pPr marL="208092" indent="-154625" defTabSz="1219170" eaLnBrk="0" fontAlgn="base" hangingPunct="0">
              <a:spcBef>
                <a:spcPts val="660"/>
              </a:spcBef>
              <a:spcAft>
                <a:spcPct val="0"/>
              </a:spcAft>
              <a:buClr>
                <a:srgbClr val="E60000"/>
              </a:buClr>
              <a:buSzPct val="130000"/>
              <a:buFont typeface="Arial" panose="020B0604020202020204" pitchFamily="34" charset="0"/>
              <a:buChar char="•"/>
            </a:pPr>
            <a:r>
              <a:rPr lang="en-US" sz="1600" b="1" dirty="0">
                <a:solidFill>
                  <a:prstClr val="black"/>
                </a:solidFill>
                <a:latin typeface="Frutiger 45 Light" panose="020B0603020202020204" pitchFamily="34" charset="0"/>
                <a:ea typeface="MS PGothic"/>
              </a:rPr>
              <a:t>Reopening basket. </a:t>
            </a:r>
            <a:r>
              <a:rPr lang="en-US" sz="1600" dirty="0">
                <a:solidFill>
                  <a:prstClr val="black"/>
                </a:solidFill>
                <a:latin typeface="Frutiger 45 Light" panose="020B0603020202020204" pitchFamily="34" charset="0"/>
                <a:ea typeface="MS PGothic"/>
              </a:rPr>
              <a:t>Robust earnings not full price in materials, communication services, industrials, </a:t>
            </a:r>
            <a:r>
              <a:rPr lang="en-US" sz="1600" dirty="0" err="1">
                <a:solidFill>
                  <a:prstClr val="black"/>
                </a:solidFill>
                <a:latin typeface="Frutiger 45 Light" panose="020B0603020202020204" pitchFamily="34" charset="0"/>
                <a:ea typeface="MS PGothic"/>
              </a:rPr>
              <a:t>etc</a:t>
            </a:r>
            <a:endParaRPr lang="en-US" sz="1600" dirty="0">
              <a:solidFill>
                <a:prstClr val="black"/>
              </a:solidFill>
              <a:latin typeface="Frutiger 45 Light" panose="020B0603020202020204" pitchFamily="34" charset="0"/>
              <a:ea typeface="MS PGothic"/>
            </a:endParaRPr>
          </a:p>
        </p:txBody>
      </p:sp>
      <p:pic>
        <p:nvPicPr>
          <p:cNvPr id="10" name="Picture 9">
            <a:extLst>
              <a:ext uri="{FF2B5EF4-FFF2-40B4-BE49-F238E27FC236}">
                <a16:creationId xmlns:a16="http://schemas.microsoft.com/office/drawing/2014/main" id="{A7E6E833-DF67-4F24-82B5-4BF5478EB0D9}"/>
              </a:ext>
            </a:extLst>
          </p:cNvPr>
          <p:cNvPicPr>
            <a:picLocks noChangeAspect="1"/>
          </p:cNvPicPr>
          <p:nvPr/>
        </p:nvPicPr>
        <p:blipFill>
          <a:blip r:embed="rId4"/>
          <a:stretch>
            <a:fillRect/>
          </a:stretch>
        </p:blipFill>
        <p:spPr>
          <a:xfrm>
            <a:off x="1125983" y="2438731"/>
            <a:ext cx="4246944" cy="3709892"/>
          </a:xfrm>
          <a:prstGeom prst="rect">
            <a:avLst/>
          </a:prstGeom>
        </p:spPr>
      </p:pic>
      <p:pic>
        <p:nvPicPr>
          <p:cNvPr id="11" name="Picture 10">
            <a:extLst>
              <a:ext uri="{FF2B5EF4-FFF2-40B4-BE49-F238E27FC236}">
                <a16:creationId xmlns:a16="http://schemas.microsoft.com/office/drawing/2014/main" id="{BD977DD7-9CB9-4CDB-8F01-41AD41A254CD}"/>
              </a:ext>
            </a:extLst>
          </p:cNvPr>
          <p:cNvPicPr>
            <a:picLocks noChangeAspect="1"/>
          </p:cNvPicPr>
          <p:nvPr/>
        </p:nvPicPr>
        <p:blipFill>
          <a:blip r:embed="rId5"/>
          <a:stretch>
            <a:fillRect/>
          </a:stretch>
        </p:blipFill>
        <p:spPr>
          <a:xfrm>
            <a:off x="6785783" y="2438731"/>
            <a:ext cx="4246944" cy="3716075"/>
          </a:xfrm>
          <a:prstGeom prst="rect">
            <a:avLst/>
          </a:prstGeom>
        </p:spPr>
      </p:pic>
    </p:spTree>
    <p:custDataLst>
      <p:tags r:id="rId1"/>
    </p:custDataLst>
    <p:extLst>
      <p:ext uri="{BB962C8B-B14F-4D97-AF65-F5344CB8AC3E}">
        <p14:creationId xmlns:p14="http://schemas.microsoft.com/office/powerpoint/2010/main" val="4148782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79FED4-02F7-47E1-9505-B85FC74FD32C}"/>
              </a:ext>
            </a:extLst>
          </p:cNvPr>
          <p:cNvSpPr>
            <a:spLocks noGrp="1"/>
          </p:cNvSpPr>
          <p:nvPr>
            <p:ph type="title"/>
          </p:nvPr>
        </p:nvSpPr>
        <p:spPr/>
        <p:txBody>
          <a:bodyPr/>
          <a:lstStyle/>
          <a:p>
            <a:r>
              <a:rPr lang="en-US" sz="6000" b="1" dirty="0">
                <a:latin typeface="Frutiger 45 Light" panose="020B0603020202020204" pitchFamily="34" charset="0"/>
              </a:rPr>
              <a:t>Solita Marcelli</a:t>
            </a:r>
          </a:p>
        </p:txBody>
      </p:sp>
      <p:sp>
        <p:nvSpPr>
          <p:cNvPr id="8" name="Text Placeholder 7">
            <a:extLst>
              <a:ext uri="{FF2B5EF4-FFF2-40B4-BE49-F238E27FC236}">
                <a16:creationId xmlns:a16="http://schemas.microsoft.com/office/drawing/2014/main" id="{ABEED885-0452-4ECE-B3C5-9ED122DDD48F}"/>
              </a:ext>
            </a:extLst>
          </p:cNvPr>
          <p:cNvSpPr>
            <a:spLocks noGrp="1"/>
          </p:cNvSpPr>
          <p:nvPr>
            <p:ph type="body" idx="1"/>
          </p:nvPr>
        </p:nvSpPr>
        <p:spPr/>
        <p:txBody>
          <a:bodyPr/>
          <a:lstStyle/>
          <a:p>
            <a:r>
              <a:rPr lang="en-US" dirty="0"/>
              <a:t>Chief Investment Officer Americas, UBS GWM</a:t>
            </a:r>
          </a:p>
        </p:txBody>
      </p:sp>
    </p:spTree>
    <p:extLst>
      <p:ext uri="{BB962C8B-B14F-4D97-AF65-F5344CB8AC3E}">
        <p14:creationId xmlns:p14="http://schemas.microsoft.com/office/powerpoint/2010/main" val="13857806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79FED4-02F7-47E1-9505-B85FC74FD32C}"/>
              </a:ext>
            </a:extLst>
          </p:cNvPr>
          <p:cNvSpPr>
            <a:spLocks noGrp="1"/>
          </p:cNvSpPr>
          <p:nvPr>
            <p:ph type="title"/>
          </p:nvPr>
        </p:nvSpPr>
        <p:spPr/>
        <p:txBody>
          <a:bodyPr/>
          <a:lstStyle/>
          <a:p>
            <a:r>
              <a:rPr lang="en-US" sz="6000" b="1" dirty="0">
                <a:latin typeface="Frutiger 45 Light" panose="020B0603020202020204" pitchFamily="34" charset="0"/>
              </a:rPr>
              <a:t>Mark Haefele</a:t>
            </a:r>
            <a:endParaRPr lang="en-US" dirty="0"/>
          </a:p>
        </p:txBody>
      </p:sp>
      <p:sp>
        <p:nvSpPr>
          <p:cNvPr id="8" name="Text Placeholder 7">
            <a:extLst>
              <a:ext uri="{FF2B5EF4-FFF2-40B4-BE49-F238E27FC236}">
                <a16:creationId xmlns:a16="http://schemas.microsoft.com/office/drawing/2014/main" id="{ABEED885-0452-4ECE-B3C5-9ED122DDD48F}"/>
              </a:ext>
            </a:extLst>
          </p:cNvPr>
          <p:cNvSpPr>
            <a:spLocks noGrp="1"/>
          </p:cNvSpPr>
          <p:nvPr>
            <p:ph type="body" idx="1"/>
          </p:nvPr>
        </p:nvSpPr>
        <p:spPr/>
        <p:txBody>
          <a:bodyPr/>
          <a:lstStyle/>
          <a:p>
            <a:r>
              <a:rPr lang="en-US" dirty="0"/>
              <a:t>Chief Investment Officer, UBS GWM</a:t>
            </a:r>
          </a:p>
        </p:txBody>
      </p:sp>
    </p:spTree>
    <p:extLst>
      <p:ext uri="{BB962C8B-B14F-4D97-AF65-F5344CB8AC3E}">
        <p14:creationId xmlns:p14="http://schemas.microsoft.com/office/powerpoint/2010/main" val="20354543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7368" y="840119"/>
            <a:ext cx="11266397" cy="212239"/>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sz="2400" dirty="0">
              <a:solidFill>
                <a:srgbClr val="000000"/>
              </a:solidFill>
            </a:endParaRPr>
          </a:p>
        </p:txBody>
      </p:sp>
      <p:sp>
        <p:nvSpPr>
          <p:cNvPr id="2" name="Text Placeholder 1"/>
          <p:cNvSpPr>
            <a:spLocks noGrp="1"/>
          </p:cNvSpPr>
          <p:nvPr>
            <p:ph type="body" sz="quarter" idx="12"/>
          </p:nvPr>
        </p:nvSpPr>
        <p:spPr>
          <a:xfrm>
            <a:off x="559984" y="659743"/>
            <a:ext cx="11133781" cy="5463276"/>
          </a:xfrm>
        </p:spPr>
        <p:txBody>
          <a:bodyPr anchor="ctr"/>
          <a:lstStyle/>
          <a:p>
            <a:pPr algn="ctr"/>
            <a:r>
              <a:rPr lang="en-US" sz="3636" dirty="0">
                <a:latin typeface="Frutiger 45 Light" panose="020B0603020202020204" pitchFamily="34" charset="0"/>
                <a:hlinkClick r:id="rId4"/>
              </a:rPr>
              <a:t>www.ubs.com/cio-disclaimer</a:t>
            </a:r>
            <a:endParaRPr lang="en-US" sz="3636" dirty="0">
              <a:latin typeface="Frutiger 45 Light" panose="020B0603020202020204" pitchFamily="34" charset="0"/>
            </a:endParaRPr>
          </a:p>
          <a:p>
            <a:endParaRPr lang="en-US" sz="1091" dirty="0">
              <a:latin typeface="Frutiger 45 Light" panose="020B0603020202020204" pitchFamily="34" charset="0"/>
            </a:endParaRPr>
          </a:p>
          <a:p>
            <a:endParaRPr lang="en-US" sz="1091" dirty="0">
              <a:latin typeface="Frutiger 45 Light" panose="020B0603020202020204" pitchFamily="34" charset="0"/>
            </a:endParaRPr>
          </a:p>
          <a:p>
            <a:r>
              <a:rPr lang="en-US" sz="1091"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endParaRPr lang="en-GB" sz="1091" dirty="0">
              <a:latin typeface="Frutiger 45 Light" panose="020B0603020202020204" pitchFamily="34" charset="0"/>
            </a:endParaRPr>
          </a:p>
          <a:p>
            <a:r>
              <a:rPr lang="en-US" sz="1091" dirty="0">
                <a:latin typeface="Frutiger 45 Light" panose="020B0603020202020204" pitchFamily="34" charset="0"/>
              </a:rPr>
              <a:t>This material is </a:t>
            </a:r>
            <a:r>
              <a:rPr lang="en-US" sz="1091" b="1" dirty="0">
                <a:latin typeface="Frutiger 45 Light" panose="020B0603020202020204" pitchFamily="34" charset="0"/>
              </a:rPr>
              <a:t>for your</a:t>
            </a:r>
            <a:r>
              <a:rPr lang="en-US" sz="1091" dirty="0">
                <a:latin typeface="Frutiger 45 Light" panose="020B0603020202020204" pitchFamily="34" charset="0"/>
              </a:rPr>
              <a:t> </a:t>
            </a:r>
            <a:r>
              <a:rPr lang="en-US" sz="1091" b="1" dirty="0">
                <a:latin typeface="Frutiger 45 Light" panose="020B0603020202020204" pitchFamily="34" charset="0"/>
              </a:rPr>
              <a:t>information only</a:t>
            </a:r>
            <a:r>
              <a:rPr lang="en-US" sz="1091"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091" b="1" dirty="0">
                <a:latin typeface="Frutiger 45 Light" panose="020B0603020202020204" pitchFamily="34" charset="0"/>
              </a:rPr>
              <a:t>The views and opinions expressed in this material by third parties are not those of UBS</a:t>
            </a:r>
            <a:r>
              <a:rPr lang="en-US" sz="1091"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091" dirty="0">
              <a:latin typeface="Frutiger 45 Light" panose="020B0603020202020204" pitchFamily="34" charset="0"/>
            </a:endParaRPr>
          </a:p>
          <a:p>
            <a:r>
              <a:rPr lang="en-US" sz="1091"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091" u="sng" dirty="0">
                <a:latin typeface="Frutiger 45 Light" panose="020B0603020202020204" pitchFamily="34" charset="0"/>
                <a:hlinkClick r:id="rId5"/>
              </a:rPr>
              <a:t>ubs.com/</a:t>
            </a:r>
            <a:r>
              <a:rPr lang="en-US" sz="1091" u="sng" dirty="0" err="1">
                <a:latin typeface="Frutiger 45 Light" panose="020B0603020202020204" pitchFamily="34" charset="0"/>
                <a:hlinkClick r:id="rId5"/>
              </a:rPr>
              <a:t>workingwithus</a:t>
            </a:r>
            <a:r>
              <a:rPr lang="en-US" sz="1091" dirty="0">
                <a:latin typeface="Frutiger 45 Light" panose="020B0603020202020204" pitchFamily="34" charset="0"/>
              </a:rPr>
              <a:t>. </a:t>
            </a:r>
            <a:endParaRPr lang="en-GB" sz="1091" dirty="0">
              <a:latin typeface="Frutiger 45 Light" panose="020B0603020202020204" pitchFamily="34" charset="0"/>
            </a:endParaRPr>
          </a:p>
          <a:p>
            <a:r>
              <a:rPr lang="en-GB" sz="1091"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1091" dirty="0">
                <a:latin typeface="Frutiger 45 Light" panose="020B0603020202020204" pitchFamily="34" charset="0"/>
              </a:rPr>
              <a:t>Please visit below page to read the legal </a:t>
            </a:r>
            <a:r>
              <a:rPr lang="en-US" sz="1091" dirty="0">
                <a:latin typeface="Frutiger 45 Light" panose="020B0603020202020204" pitchFamily="34" charset="0"/>
                <a:hlinkClick r:id="rId6"/>
              </a:rPr>
              <a:t>disclaimer </a:t>
            </a:r>
            <a:r>
              <a:rPr lang="en-GB" sz="1091" dirty="0">
                <a:latin typeface="Frutiger 45 Light" panose="020B0603020202020204" pitchFamily="34" charset="0"/>
              </a:rPr>
              <a:t>applicable to this livestream.</a:t>
            </a:r>
            <a:endParaRPr lang="en-US" sz="1091" dirty="0">
              <a:latin typeface="Frutiger 45 Light" panose="020B0603020202020204" pitchFamily="34" charset="0"/>
            </a:endParaRPr>
          </a:p>
          <a:p>
            <a:endParaRPr lang="en-GB" sz="1091"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79FED4-02F7-47E1-9505-B85FC74FD32C}"/>
              </a:ext>
            </a:extLst>
          </p:cNvPr>
          <p:cNvSpPr>
            <a:spLocks noGrp="1"/>
          </p:cNvSpPr>
          <p:nvPr>
            <p:ph type="title"/>
          </p:nvPr>
        </p:nvSpPr>
        <p:spPr/>
        <p:txBody>
          <a:bodyPr/>
          <a:lstStyle/>
          <a:p>
            <a:r>
              <a:rPr lang="en-US" sz="6000" b="1" dirty="0">
                <a:latin typeface="Frutiger 45 Light" panose="020B0603020202020204" pitchFamily="34" charset="0"/>
              </a:rPr>
              <a:t>Mark Haefele</a:t>
            </a:r>
            <a:endParaRPr lang="en-US" dirty="0"/>
          </a:p>
        </p:txBody>
      </p:sp>
      <p:sp>
        <p:nvSpPr>
          <p:cNvPr id="8" name="Text Placeholder 7">
            <a:extLst>
              <a:ext uri="{FF2B5EF4-FFF2-40B4-BE49-F238E27FC236}">
                <a16:creationId xmlns:a16="http://schemas.microsoft.com/office/drawing/2014/main" id="{ABEED885-0452-4ECE-B3C5-9ED122DDD48F}"/>
              </a:ext>
            </a:extLst>
          </p:cNvPr>
          <p:cNvSpPr>
            <a:spLocks noGrp="1"/>
          </p:cNvSpPr>
          <p:nvPr>
            <p:ph type="body" idx="1"/>
          </p:nvPr>
        </p:nvSpPr>
        <p:spPr/>
        <p:txBody>
          <a:bodyPr/>
          <a:lstStyle/>
          <a:p>
            <a:r>
              <a:rPr lang="en-US" dirty="0"/>
              <a:t>Chief Investment Officer, UBS GWM</a:t>
            </a:r>
          </a:p>
        </p:txBody>
      </p:sp>
    </p:spTree>
    <p:extLst>
      <p:ext uri="{BB962C8B-B14F-4D97-AF65-F5344CB8AC3E}">
        <p14:creationId xmlns:p14="http://schemas.microsoft.com/office/powerpoint/2010/main" val="4110816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79FED4-02F7-47E1-9505-B85FC74FD32C}"/>
              </a:ext>
            </a:extLst>
          </p:cNvPr>
          <p:cNvSpPr>
            <a:spLocks noGrp="1"/>
          </p:cNvSpPr>
          <p:nvPr>
            <p:ph type="title"/>
          </p:nvPr>
        </p:nvSpPr>
        <p:spPr/>
        <p:txBody>
          <a:bodyPr/>
          <a:lstStyle/>
          <a:p>
            <a:r>
              <a:rPr lang="en-US" sz="6000" b="1" dirty="0">
                <a:latin typeface="Frutiger 45 Light" panose="020B0603020202020204" pitchFamily="34" charset="0"/>
              </a:rPr>
              <a:t>Solita Marcelli</a:t>
            </a:r>
          </a:p>
        </p:txBody>
      </p:sp>
      <p:sp>
        <p:nvSpPr>
          <p:cNvPr id="8" name="Text Placeholder 7">
            <a:extLst>
              <a:ext uri="{FF2B5EF4-FFF2-40B4-BE49-F238E27FC236}">
                <a16:creationId xmlns:a16="http://schemas.microsoft.com/office/drawing/2014/main" id="{ABEED885-0452-4ECE-B3C5-9ED122DDD48F}"/>
              </a:ext>
            </a:extLst>
          </p:cNvPr>
          <p:cNvSpPr>
            <a:spLocks noGrp="1"/>
          </p:cNvSpPr>
          <p:nvPr>
            <p:ph type="body" idx="1"/>
          </p:nvPr>
        </p:nvSpPr>
        <p:spPr/>
        <p:txBody>
          <a:bodyPr/>
          <a:lstStyle/>
          <a:p>
            <a:r>
              <a:rPr lang="en-US" dirty="0"/>
              <a:t>Chief Investment Officer Americas, UBS GWM</a:t>
            </a:r>
          </a:p>
        </p:txBody>
      </p:sp>
    </p:spTree>
    <p:extLst>
      <p:ext uri="{BB962C8B-B14F-4D97-AF65-F5344CB8AC3E}">
        <p14:creationId xmlns:p14="http://schemas.microsoft.com/office/powerpoint/2010/main" val="852129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t>Yields continue to fall despite higher inflation</a:t>
            </a:r>
          </a:p>
        </p:txBody>
      </p:sp>
      <p:sp>
        <p:nvSpPr>
          <p:cNvPr id="9" name="Text Box 4"/>
          <p:cNvSpPr txBox="1">
            <a:spLocks noChangeArrowheads="1"/>
          </p:cNvSpPr>
          <p:nvPr/>
        </p:nvSpPr>
        <p:spPr bwMode="auto">
          <a:xfrm>
            <a:off x="4059010" y="6283275"/>
            <a:ext cx="7336412" cy="1492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1219170" eaLnBrk="0" fontAlgn="base" hangingPunct="0">
              <a:spcBef>
                <a:spcPct val="50000"/>
              </a:spcBef>
              <a:spcAft>
                <a:spcPct val="0"/>
              </a:spcAft>
            </a:pPr>
            <a:r>
              <a:rPr lang="en-US" sz="933" b="0" dirty="0">
                <a:solidFill>
                  <a:srgbClr val="000000"/>
                </a:solidFill>
              </a:rPr>
              <a:t>Source: Bloomberg, UBS, as of July 2021</a:t>
            </a:r>
          </a:p>
        </p:txBody>
      </p:sp>
      <p:sp>
        <p:nvSpPr>
          <p:cNvPr id="10" name="Rounded Rectangle 9"/>
          <p:cNvSpPr/>
          <p:nvPr/>
        </p:nvSpPr>
        <p:spPr>
          <a:xfrm>
            <a:off x="6180179" y="1035337"/>
            <a:ext cx="5486400" cy="48768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8291" eaLnBrk="0" fontAlgn="base" hangingPunct="0">
              <a:spcBef>
                <a:spcPct val="50000"/>
              </a:spcBef>
              <a:spcAft>
                <a:spcPct val="0"/>
              </a:spcAft>
            </a:pPr>
            <a:r>
              <a:rPr lang="en-US" sz="1600" b="1" kern="0" dirty="0">
                <a:solidFill>
                  <a:srgbClr val="000000"/>
                </a:solidFill>
                <a:latin typeface="Frutiger 45 Light" panose="020B0603020202020204" pitchFamily="34" charset="0"/>
                <a:ea typeface="MS PGothic"/>
              </a:rPr>
              <a:t>Market pricing in a pre-emptive Fed</a:t>
            </a:r>
          </a:p>
        </p:txBody>
      </p:sp>
      <p:sp>
        <p:nvSpPr>
          <p:cNvPr id="11" name="Rounded Rectangle 10"/>
          <p:cNvSpPr/>
          <p:nvPr/>
        </p:nvSpPr>
        <p:spPr>
          <a:xfrm>
            <a:off x="492537" y="1020359"/>
            <a:ext cx="5486400" cy="48768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334677" eaLnBrk="0" fontAlgn="base" hangingPunct="0">
              <a:spcBef>
                <a:spcPct val="50000"/>
              </a:spcBef>
              <a:spcAft>
                <a:spcPct val="0"/>
              </a:spcAft>
            </a:pPr>
            <a:r>
              <a:rPr lang="en-US" sz="1600" b="1" kern="0" dirty="0">
                <a:solidFill>
                  <a:prstClr val="white"/>
                </a:solidFill>
                <a:latin typeface="Frutiger 45 Light" panose="020B0603020202020204" pitchFamily="34" charset="0"/>
                <a:ea typeface="MS PGothic"/>
              </a:rPr>
              <a:t>Disconnect between inflation and real yields</a:t>
            </a:r>
          </a:p>
        </p:txBody>
      </p:sp>
      <p:graphicFrame>
        <p:nvGraphicFramePr>
          <p:cNvPr id="12" name="Chart 11">
            <a:extLst>
              <a:ext uri="{FF2B5EF4-FFF2-40B4-BE49-F238E27FC236}">
                <a16:creationId xmlns:a16="http://schemas.microsoft.com/office/drawing/2014/main" id="{F6389CC7-B31E-4A3F-AF25-BB75CC25DEFC}"/>
              </a:ext>
            </a:extLst>
          </p:cNvPr>
          <p:cNvGraphicFramePr>
            <a:graphicFrameLocks/>
          </p:cNvGraphicFramePr>
          <p:nvPr/>
        </p:nvGraphicFramePr>
        <p:xfrm>
          <a:off x="414155" y="1672182"/>
          <a:ext cx="5564783" cy="45568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a:extLst>
              <a:ext uri="{FF2B5EF4-FFF2-40B4-BE49-F238E27FC236}">
                <a16:creationId xmlns:a16="http://schemas.microsoft.com/office/drawing/2014/main" id="{91742DBC-6FDD-412F-B59D-0CC4295B4683}"/>
              </a:ext>
            </a:extLst>
          </p:cNvPr>
          <p:cNvGraphicFramePr>
            <a:graphicFrameLocks/>
          </p:cNvGraphicFramePr>
          <p:nvPr/>
        </p:nvGraphicFramePr>
        <p:xfrm>
          <a:off x="5978938" y="1780578"/>
          <a:ext cx="5798908" cy="4494231"/>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1954605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t>View of hawkish fed and market </a:t>
            </a:r>
            <a:r>
              <a:rPr lang="en-US" sz="3200" dirty="0" err="1"/>
              <a:t>technicals</a:t>
            </a:r>
            <a:r>
              <a:rPr lang="en-US" sz="3200" dirty="0"/>
              <a:t> have flattened curve</a:t>
            </a:r>
          </a:p>
        </p:txBody>
      </p:sp>
      <p:sp>
        <p:nvSpPr>
          <p:cNvPr id="9" name="Text Box 4"/>
          <p:cNvSpPr txBox="1">
            <a:spLocks noChangeArrowheads="1"/>
          </p:cNvSpPr>
          <p:nvPr/>
        </p:nvSpPr>
        <p:spPr bwMode="auto">
          <a:xfrm>
            <a:off x="4059010" y="6283275"/>
            <a:ext cx="7336412" cy="1492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1219170" eaLnBrk="0" fontAlgn="base" hangingPunct="0">
              <a:spcBef>
                <a:spcPct val="50000"/>
              </a:spcBef>
              <a:spcAft>
                <a:spcPct val="0"/>
              </a:spcAft>
            </a:pPr>
            <a:r>
              <a:rPr lang="en-US" sz="933" b="0" dirty="0">
                <a:solidFill>
                  <a:srgbClr val="000000"/>
                </a:solidFill>
              </a:rPr>
              <a:t>Source: Bloomberg, UBS, as of July 2021</a:t>
            </a:r>
          </a:p>
        </p:txBody>
      </p:sp>
      <p:sp>
        <p:nvSpPr>
          <p:cNvPr id="10" name="Rounded Rectangle 9"/>
          <p:cNvSpPr/>
          <p:nvPr/>
        </p:nvSpPr>
        <p:spPr>
          <a:xfrm>
            <a:off x="6180179" y="1035337"/>
            <a:ext cx="5486400" cy="48768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8291" eaLnBrk="0" fontAlgn="base" hangingPunct="0">
              <a:spcBef>
                <a:spcPct val="50000"/>
              </a:spcBef>
              <a:spcAft>
                <a:spcPct val="0"/>
              </a:spcAft>
            </a:pPr>
            <a:r>
              <a:rPr lang="en-US" sz="1600" b="1" kern="0" dirty="0">
                <a:solidFill>
                  <a:srgbClr val="000000"/>
                </a:solidFill>
                <a:latin typeface="Frutiger 45 Light" panose="020B0603020202020204" pitchFamily="34" charset="0"/>
                <a:ea typeface="MS PGothic"/>
              </a:rPr>
              <a:t>Treasury supply has declined as Fed lowers cash balance</a:t>
            </a:r>
          </a:p>
        </p:txBody>
      </p:sp>
      <p:sp>
        <p:nvSpPr>
          <p:cNvPr id="11" name="Rounded Rectangle 10"/>
          <p:cNvSpPr/>
          <p:nvPr/>
        </p:nvSpPr>
        <p:spPr>
          <a:xfrm>
            <a:off x="492536" y="1020359"/>
            <a:ext cx="5603463" cy="48768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334677" eaLnBrk="0" fontAlgn="base" hangingPunct="0">
              <a:spcBef>
                <a:spcPct val="50000"/>
              </a:spcBef>
              <a:spcAft>
                <a:spcPct val="0"/>
              </a:spcAft>
            </a:pPr>
            <a:r>
              <a:rPr lang="en-US" sz="1600" b="1" kern="0" dirty="0">
                <a:solidFill>
                  <a:prstClr val="white"/>
                </a:solidFill>
                <a:latin typeface="Frutiger 45 Light" panose="020B0603020202020204" pitchFamily="34" charset="0"/>
                <a:ea typeface="MS PGothic"/>
              </a:rPr>
              <a:t>5-/30-year spread at levels not witnessed since June 2020</a:t>
            </a:r>
          </a:p>
        </p:txBody>
      </p:sp>
      <p:graphicFrame>
        <p:nvGraphicFramePr>
          <p:cNvPr id="8" name="Chart 7">
            <a:extLst>
              <a:ext uri="{FF2B5EF4-FFF2-40B4-BE49-F238E27FC236}">
                <a16:creationId xmlns:a16="http://schemas.microsoft.com/office/drawing/2014/main" id="{821703D3-E2D0-41AD-9A26-F77CF617A1EF}"/>
              </a:ext>
            </a:extLst>
          </p:cNvPr>
          <p:cNvGraphicFramePr>
            <a:graphicFrameLocks/>
          </p:cNvGraphicFramePr>
          <p:nvPr/>
        </p:nvGraphicFramePr>
        <p:xfrm>
          <a:off x="414154" y="1704342"/>
          <a:ext cx="5486399" cy="457893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13">
            <a:extLst>
              <a:ext uri="{FF2B5EF4-FFF2-40B4-BE49-F238E27FC236}">
                <a16:creationId xmlns:a16="http://schemas.microsoft.com/office/drawing/2014/main" id="{10003284-A16A-4483-B774-6245D977389C}"/>
              </a:ext>
            </a:extLst>
          </p:cNvPr>
          <p:cNvGraphicFramePr>
            <a:graphicFrameLocks/>
          </p:cNvGraphicFramePr>
          <p:nvPr/>
        </p:nvGraphicFramePr>
        <p:xfrm>
          <a:off x="6180179" y="1704343"/>
          <a:ext cx="5597667" cy="4141765"/>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1445251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t>Interest rates appear too low given our growth outlook</a:t>
            </a:r>
          </a:p>
        </p:txBody>
      </p:sp>
      <p:sp>
        <p:nvSpPr>
          <p:cNvPr id="9" name="Text Box 4"/>
          <p:cNvSpPr txBox="1">
            <a:spLocks noChangeArrowheads="1"/>
          </p:cNvSpPr>
          <p:nvPr/>
        </p:nvSpPr>
        <p:spPr bwMode="auto">
          <a:xfrm>
            <a:off x="4059010" y="6283275"/>
            <a:ext cx="7336412" cy="1492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1219170" eaLnBrk="0" fontAlgn="base" hangingPunct="0">
              <a:spcBef>
                <a:spcPct val="50000"/>
              </a:spcBef>
              <a:spcAft>
                <a:spcPct val="0"/>
              </a:spcAft>
            </a:pPr>
            <a:r>
              <a:rPr lang="en-US" sz="933" b="0" dirty="0">
                <a:solidFill>
                  <a:srgbClr val="000000"/>
                </a:solidFill>
              </a:rPr>
              <a:t>Source: Bloomberg, UBS, as of July 2021</a:t>
            </a:r>
          </a:p>
        </p:txBody>
      </p:sp>
      <p:graphicFrame>
        <p:nvGraphicFramePr>
          <p:cNvPr id="12" name="Chart 11">
            <a:extLst>
              <a:ext uri="{FF2B5EF4-FFF2-40B4-BE49-F238E27FC236}">
                <a16:creationId xmlns:a16="http://schemas.microsoft.com/office/drawing/2014/main" id="{B3967843-B106-4DDC-9F7A-A3580EC2D730}"/>
              </a:ext>
            </a:extLst>
          </p:cNvPr>
          <p:cNvGraphicFramePr>
            <a:graphicFrameLocks/>
          </p:cNvGraphicFramePr>
          <p:nvPr/>
        </p:nvGraphicFramePr>
        <p:xfrm>
          <a:off x="509846" y="1350048"/>
          <a:ext cx="11139055" cy="4878544"/>
        </p:xfrm>
        <a:graphic>
          <a:graphicData uri="http://schemas.openxmlformats.org/drawingml/2006/chart">
            <c:chart xmlns:c="http://schemas.openxmlformats.org/drawingml/2006/chart" xmlns:r="http://schemas.openxmlformats.org/officeDocument/2006/relationships" r:id="rId4"/>
          </a:graphicData>
        </a:graphic>
      </p:graphicFrame>
      <p:sp>
        <p:nvSpPr>
          <p:cNvPr id="5" name="Rectangle 4">
            <a:extLst>
              <a:ext uri="{FF2B5EF4-FFF2-40B4-BE49-F238E27FC236}">
                <a16:creationId xmlns:a16="http://schemas.microsoft.com/office/drawing/2014/main" id="{A8F65FD5-B08A-4768-8449-BDF0F240198C}"/>
              </a:ext>
            </a:extLst>
          </p:cNvPr>
          <p:cNvSpPr/>
          <p:nvPr/>
        </p:nvSpPr>
        <p:spPr>
          <a:xfrm>
            <a:off x="495896" y="980729"/>
            <a:ext cx="11137237" cy="369318"/>
          </a:xfrm>
          <a:prstGeom prst="rect">
            <a:avLst/>
          </a:prstGeom>
        </p:spPr>
        <p:txBody>
          <a:bodyPr wrap="square" lIns="121908" tIns="60953" rIns="121908" bIns="60953">
            <a:spAutoFit/>
          </a:bodyPr>
          <a:lstStyle/>
          <a:p>
            <a:pPr defTabSz="1219170" eaLnBrk="0" fontAlgn="base" hangingPunct="0">
              <a:spcBef>
                <a:spcPct val="50000"/>
              </a:spcBef>
              <a:spcAft>
                <a:spcPct val="0"/>
              </a:spcAft>
            </a:pPr>
            <a:r>
              <a:rPr lang="en-US" sz="1600" b="1" dirty="0">
                <a:solidFill>
                  <a:prstClr val="black"/>
                </a:solidFill>
                <a:latin typeface="Frutiger 45 Light" panose="020B0603020202020204" pitchFamily="34" charset="0"/>
                <a:ea typeface="MS PGothic"/>
              </a:rPr>
              <a:t>10 </a:t>
            </a:r>
            <a:r>
              <a:rPr lang="en-US" sz="1600" b="1" dirty="0" err="1">
                <a:solidFill>
                  <a:prstClr val="black"/>
                </a:solidFill>
                <a:latin typeface="Frutiger 45 Light" panose="020B0603020202020204" pitchFamily="34" charset="0"/>
                <a:ea typeface="MS PGothic"/>
              </a:rPr>
              <a:t>yr</a:t>
            </a:r>
            <a:r>
              <a:rPr lang="en-US" sz="1600" b="1" dirty="0">
                <a:solidFill>
                  <a:prstClr val="black"/>
                </a:solidFill>
                <a:latin typeface="Frutiger 45 Light" panose="020B0603020202020204" pitchFamily="34" charset="0"/>
                <a:ea typeface="MS PGothic"/>
              </a:rPr>
              <a:t> Treasury yields (left) and Nominal GDP growth – 10 </a:t>
            </a:r>
            <a:r>
              <a:rPr lang="en-US" sz="1600" b="1" dirty="0" err="1">
                <a:solidFill>
                  <a:prstClr val="black"/>
                </a:solidFill>
                <a:latin typeface="Frutiger 45 Light" panose="020B0603020202020204" pitchFamily="34" charset="0"/>
                <a:ea typeface="MS PGothic"/>
              </a:rPr>
              <a:t>yr</a:t>
            </a:r>
            <a:r>
              <a:rPr lang="en-US" sz="1600" b="1" dirty="0">
                <a:solidFill>
                  <a:prstClr val="black"/>
                </a:solidFill>
                <a:latin typeface="Frutiger 45 Light" panose="020B0603020202020204" pitchFamily="34" charset="0"/>
                <a:ea typeface="MS PGothic"/>
              </a:rPr>
              <a:t> trailing (right)</a:t>
            </a:r>
            <a:endParaRPr lang="en-US" sz="1600" b="1" dirty="0">
              <a:solidFill>
                <a:srgbClr val="FF0000"/>
              </a:solidFill>
              <a:latin typeface="Frutiger 45 Light" panose="020B0603020202020204" pitchFamily="34" charset="0"/>
              <a:ea typeface="MS PGothic"/>
            </a:endParaRPr>
          </a:p>
        </p:txBody>
      </p:sp>
    </p:spTree>
    <p:custDataLst>
      <p:tags r:id="rId1"/>
    </p:custDataLst>
    <p:extLst>
      <p:ext uri="{BB962C8B-B14F-4D97-AF65-F5344CB8AC3E}">
        <p14:creationId xmlns:p14="http://schemas.microsoft.com/office/powerpoint/2010/main" val="37318575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a:t>Service prices are key to the inflation outlook</a:t>
            </a:r>
          </a:p>
        </p:txBody>
      </p:sp>
      <p:sp>
        <p:nvSpPr>
          <p:cNvPr id="9" name="Text Box 4"/>
          <p:cNvSpPr txBox="1">
            <a:spLocks noChangeArrowheads="1"/>
          </p:cNvSpPr>
          <p:nvPr/>
        </p:nvSpPr>
        <p:spPr bwMode="auto">
          <a:xfrm>
            <a:off x="4059010" y="6283275"/>
            <a:ext cx="7336412" cy="1492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1219170" eaLnBrk="0" fontAlgn="base" hangingPunct="0">
              <a:spcBef>
                <a:spcPct val="50000"/>
              </a:spcBef>
              <a:spcAft>
                <a:spcPct val="0"/>
              </a:spcAft>
            </a:pPr>
            <a:r>
              <a:rPr lang="en-US" sz="933" b="0" dirty="0">
                <a:solidFill>
                  <a:srgbClr val="000000"/>
                </a:solidFill>
              </a:rPr>
              <a:t>Source: Bloomberg, UBS, as of July 2021</a:t>
            </a:r>
          </a:p>
        </p:txBody>
      </p:sp>
      <p:graphicFrame>
        <p:nvGraphicFramePr>
          <p:cNvPr id="5" name="Chart 4">
            <a:extLst>
              <a:ext uri="{FF2B5EF4-FFF2-40B4-BE49-F238E27FC236}">
                <a16:creationId xmlns:a16="http://schemas.microsoft.com/office/drawing/2014/main" id="{4C80FD9C-0477-4B91-AF3D-C0870B117C5B}"/>
              </a:ext>
            </a:extLst>
          </p:cNvPr>
          <p:cNvGraphicFramePr>
            <a:graphicFrameLocks/>
          </p:cNvGraphicFramePr>
          <p:nvPr/>
        </p:nvGraphicFramePr>
        <p:xfrm>
          <a:off x="376097" y="1617785"/>
          <a:ext cx="11406553" cy="4504671"/>
        </p:xfrm>
        <a:graphic>
          <a:graphicData uri="http://schemas.openxmlformats.org/drawingml/2006/chart">
            <c:chart xmlns:c="http://schemas.openxmlformats.org/drawingml/2006/chart" xmlns:r="http://schemas.openxmlformats.org/officeDocument/2006/relationships" r:id="rId4"/>
          </a:graphicData>
        </a:graphic>
      </p:graphicFrame>
      <p:sp>
        <p:nvSpPr>
          <p:cNvPr id="6" name="Rectangle 5">
            <a:extLst>
              <a:ext uri="{FF2B5EF4-FFF2-40B4-BE49-F238E27FC236}">
                <a16:creationId xmlns:a16="http://schemas.microsoft.com/office/drawing/2014/main" id="{D02D538F-4901-4A70-8D13-D220BB1A2742}"/>
              </a:ext>
            </a:extLst>
          </p:cNvPr>
          <p:cNvSpPr/>
          <p:nvPr/>
        </p:nvSpPr>
        <p:spPr>
          <a:xfrm>
            <a:off x="495896" y="980729"/>
            <a:ext cx="11137237" cy="369318"/>
          </a:xfrm>
          <a:prstGeom prst="rect">
            <a:avLst/>
          </a:prstGeom>
        </p:spPr>
        <p:txBody>
          <a:bodyPr wrap="square" lIns="121908" tIns="60953" rIns="121908" bIns="60953">
            <a:spAutoFit/>
          </a:bodyPr>
          <a:lstStyle/>
          <a:p>
            <a:pPr defTabSz="1219170" eaLnBrk="0" fontAlgn="base" hangingPunct="0">
              <a:spcBef>
                <a:spcPct val="50000"/>
              </a:spcBef>
              <a:spcAft>
                <a:spcPct val="0"/>
              </a:spcAft>
            </a:pPr>
            <a:r>
              <a:rPr lang="en-US" sz="1600" b="1" dirty="0">
                <a:solidFill>
                  <a:prstClr val="black"/>
                </a:solidFill>
                <a:latin typeface="Frutiger 45 Light" panose="020B0603020202020204" pitchFamily="34" charset="0"/>
                <a:ea typeface="MS PGothic"/>
              </a:rPr>
              <a:t>Core CPI for goods and services, y/y, change in %</a:t>
            </a:r>
            <a:endParaRPr lang="en-US" sz="1600" b="1" dirty="0">
              <a:solidFill>
                <a:srgbClr val="FF0000"/>
              </a:solidFill>
              <a:latin typeface="Frutiger 45 Light" panose="020B0603020202020204" pitchFamily="34" charset="0"/>
              <a:ea typeface="MS PGothic"/>
            </a:endParaRPr>
          </a:p>
        </p:txBody>
      </p:sp>
    </p:spTree>
    <p:custDataLst>
      <p:tags r:id="rId1"/>
    </p:custDataLst>
    <p:extLst>
      <p:ext uri="{BB962C8B-B14F-4D97-AF65-F5344CB8AC3E}">
        <p14:creationId xmlns:p14="http://schemas.microsoft.com/office/powerpoint/2010/main" val="635031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879FED4-02F7-47E1-9505-B85FC74FD32C}"/>
              </a:ext>
            </a:extLst>
          </p:cNvPr>
          <p:cNvSpPr>
            <a:spLocks noGrp="1"/>
          </p:cNvSpPr>
          <p:nvPr>
            <p:ph type="title"/>
          </p:nvPr>
        </p:nvSpPr>
        <p:spPr/>
        <p:txBody>
          <a:bodyPr/>
          <a:lstStyle/>
          <a:p>
            <a:r>
              <a:rPr lang="en-US" sz="6000" b="1" dirty="0">
                <a:latin typeface="Frutiger 45 Light" panose="020B0603020202020204" pitchFamily="34" charset="0"/>
              </a:rPr>
              <a:t>Lachlan Towart</a:t>
            </a:r>
          </a:p>
        </p:txBody>
      </p:sp>
      <p:sp>
        <p:nvSpPr>
          <p:cNvPr id="8" name="Text Placeholder 7">
            <a:extLst>
              <a:ext uri="{FF2B5EF4-FFF2-40B4-BE49-F238E27FC236}">
                <a16:creationId xmlns:a16="http://schemas.microsoft.com/office/drawing/2014/main" id="{ABEED885-0452-4ECE-B3C5-9ED122DDD48F}"/>
              </a:ext>
            </a:extLst>
          </p:cNvPr>
          <p:cNvSpPr>
            <a:spLocks noGrp="1"/>
          </p:cNvSpPr>
          <p:nvPr>
            <p:ph type="body" idx="1"/>
          </p:nvPr>
        </p:nvSpPr>
        <p:spPr/>
        <p:txBody>
          <a:bodyPr/>
          <a:lstStyle/>
          <a:p>
            <a:r>
              <a:rPr lang="en-US" dirty="0"/>
              <a:t>Equity Analyst, European Investment Office </a:t>
            </a:r>
          </a:p>
        </p:txBody>
      </p:sp>
    </p:spTree>
    <p:extLst>
      <p:ext uri="{BB962C8B-B14F-4D97-AF65-F5344CB8AC3E}">
        <p14:creationId xmlns:p14="http://schemas.microsoft.com/office/powerpoint/2010/main" val="2808589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845" y="5"/>
            <a:ext cx="11682155" cy="856211"/>
          </a:xfrm>
        </p:spPr>
        <p:txBody>
          <a:bodyPr>
            <a:normAutofit/>
          </a:bodyPr>
          <a:lstStyle/>
          <a:p>
            <a:r>
              <a:rPr lang="en-US" sz="3200" dirty="0"/>
              <a:t>Delta variant has pushed up COVID-19 cases in the UK</a:t>
            </a:r>
          </a:p>
        </p:txBody>
      </p:sp>
      <p:sp>
        <p:nvSpPr>
          <p:cNvPr id="4" name="Rectangle 3"/>
          <p:cNvSpPr/>
          <p:nvPr/>
        </p:nvSpPr>
        <p:spPr>
          <a:xfrm>
            <a:off x="2159563" y="6371002"/>
            <a:ext cx="9313035" cy="266662"/>
          </a:xfrm>
          <a:prstGeom prst="rect">
            <a:avLst/>
          </a:prstGeom>
        </p:spPr>
        <p:txBody>
          <a:bodyPr wrap="square" lIns="121908" tIns="60953" rIns="121908" bIns="60953">
            <a:spAutoFit/>
          </a:bodyPr>
          <a:lstStyle/>
          <a:p>
            <a:pPr algn="r" defTabSz="1219170" eaLnBrk="0" fontAlgn="base" hangingPunct="0">
              <a:spcBef>
                <a:spcPct val="50000"/>
              </a:spcBef>
              <a:spcAft>
                <a:spcPct val="0"/>
              </a:spcAft>
            </a:pPr>
            <a:r>
              <a:rPr lang="en-US" sz="933" dirty="0">
                <a:solidFill>
                  <a:srgbClr val="000000"/>
                </a:solidFill>
                <a:latin typeface="Frutiger 55 Roman" pitchFamily="34" charset="0"/>
                <a:ea typeface="Arial Unicode MS" pitchFamily="34" charset="-128"/>
                <a:cs typeface="Arial Unicode MS" pitchFamily="34" charset="-128"/>
              </a:rPr>
              <a:t>Sources: </a:t>
            </a:r>
            <a:r>
              <a:rPr lang="en-US" sz="933" dirty="0" err="1">
                <a:solidFill>
                  <a:srgbClr val="000000"/>
                </a:solidFill>
                <a:latin typeface="Frutiger 55 Roman" pitchFamily="34" charset="0"/>
                <a:ea typeface="Arial Unicode MS" pitchFamily="34" charset="-128"/>
                <a:cs typeface="Arial Unicode MS" pitchFamily="34" charset="-128"/>
              </a:rPr>
              <a:t>Macrobond</a:t>
            </a:r>
            <a:r>
              <a:rPr lang="en-US" sz="933" dirty="0">
                <a:solidFill>
                  <a:srgbClr val="000000"/>
                </a:solidFill>
                <a:latin typeface="Frutiger 55 Roman" pitchFamily="34" charset="0"/>
                <a:ea typeface="Arial Unicode MS" pitchFamily="34" charset="-128"/>
                <a:cs typeface="Arial Unicode MS" pitchFamily="34" charset="-128"/>
              </a:rPr>
              <a:t>, UBS, as of 19 July 2021</a:t>
            </a:r>
          </a:p>
        </p:txBody>
      </p:sp>
      <p:sp>
        <p:nvSpPr>
          <p:cNvPr id="5" name="Rectangle 4"/>
          <p:cNvSpPr/>
          <p:nvPr/>
        </p:nvSpPr>
        <p:spPr>
          <a:xfrm>
            <a:off x="495896" y="980729"/>
            <a:ext cx="11137237" cy="369318"/>
          </a:xfrm>
          <a:prstGeom prst="rect">
            <a:avLst/>
          </a:prstGeom>
        </p:spPr>
        <p:txBody>
          <a:bodyPr wrap="square" lIns="121908" tIns="60953" rIns="121908" bIns="60953">
            <a:spAutoFit/>
          </a:bodyPr>
          <a:lstStyle/>
          <a:p>
            <a:pPr defTabSz="1219170" eaLnBrk="0" fontAlgn="base" hangingPunct="0">
              <a:spcBef>
                <a:spcPct val="50000"/>
              </a:spcBef>
              <a:spcAft>
                <a:spcPct val="0"/>
              </a:spcAft>
            </a:pPr>
            <a:r>
              <a:rPr lang="en-US" sz="1600" b="1" dirty="0">
                <a:solidFill>
                  <a:prstClr val="black"/>
                </a:solidFill>
                <a:latin typeface="Frutiger 45 Light" panose="020B0603020202020204" pitchFamily="34" charset="0"/>
                <a:ea typeface="MS PGothic"/>
              </a:rPr>
              <a:t>Current hospitalized in the UK, 7-day incidence per 100k (</a:t>
            </a:r>
            <a:r>
              <a:rPr lang="en-US" sz="1600" b="1" dirty="0" err="1">
                <a:solidFill>
                  <a:prstClr val="black"/>
                </a:solidFill>
                <a:latin typeface="Frutiger 45 Light" panose="020B0603020202020204" pitchFamily="34" charset="0"/>
                <a:ea typeface="MS PGothic"/>
              </a:rPr>
              <a:t>rhs</a:t>
            </a:r>
            <a:r>
              <a:rPr lang="en-US" sz="1600" b="1" dirty="0">
                <a:solidFill>
                  <a:prstClr val="black"/>
                </a:solidFill>
                <a:latin typeface="Frutiger 45 Light" panose="020B0603020202020204" pitchFamily="34" charset="0"/>
                <a:ea typeface="MS PGothic"/>
              </a:rPr>
              <a:t>)</a:t>
            </a:r>
          </a:p>
        </p:txBody>
      </p:sp>
      <p:graphicFrame>
        <p:nvGraphicFramePr>
          <p:cNvPr id="6" name="Chart 5" descr="{&quot;ChartDesign&quot;:{&quot;General&quot;:{&quot;FontName&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null,&quot;FontSize&quot;:10.0,&quot;FontSizePp&quot;:null,&quot;FontColorRef&quot;:&quot;Black&quot;,&quot;FontBold&quot;:null,&quot;ChartTitlePosition&quot;:&quot;Undefined&quot;},&quot;Legend&quot;:{&quot;Position&quot;:&quot;Bottom&quot;},&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null,&quot;SkipBlankSeries&quot;:true},&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00000000-0008-0000-0B00-000048000000}"/>
              </a:ext>
            </a:extLst>
          </p:cNvPr>
          <p:cNvGraphicFramePr>
            <a:graphicFrameLocks/>
          </p:cNvGraphicFramePr>
          <p:nvPr/>
        </p:nvGraphicFramePr>
        <p:xfrm>
          <a:off x="495896" y="1350048"/>
          <a:ext cx="10972800" cy="4876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1187907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XT_TYPE" val="CREATE DATE"/>
</p:tagLst>
</file>

<file path=ppt/tags/tag10.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0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0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1.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8.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12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2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SLIDE_TYPE" val="BODY"/>
</p:tagLst>
</file>

<file path=ppt/tags/tag1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140.xml><?xml version="1.0" encoding="utf-8"?>
<p:tagLst xmlns:a="http://schemas.openxmlformats.org/drawingml/2006/main" xmlns:r="http://schemas.openxmlformats.org/officeDocument/2006/relationships" xmlns:p="http://schemas.openxmlformats.org/presentationml/2006/main">
  <p:tag name="SLIDE_TYPE" val="BODY"/>
</p:tagLst>
</file>

<file path=ppt/tags/tag141.xml><?xml version="1.0" encoding="utf-8"?>
<p:tagLst xmlns:a="http://schemas.openxmlformats.org/drawingml/2006/main" xmlns:r="http://schemas.openxmlformats.org/officeDocument/2006/relationships" xmlns:p="http://schemas.openxmlformats.org/presentationml/2006/main">
  <p:tag name="SLIDE_TYPE" val="BODY"/>
</p:tagLst>
</file>

<file path=ppt/tags/tag142.xml><?xml version="1.0" encoding="utf-8"?>
<p:tagLst xmlns:a="http://schemas.openxmlformats.org/drawingml/2006/main" xmlns:r="http://schemas.openxmlformats.org/officeDocument/2006/relationships" xmlns:p="http://schemas.openxmlformats.org/presentationml/2006/main">
  <p:tag name="SLIDE_TYPE" val="BODY"/>
</p:tagLst>
</file>

<file path=ppt/tags/tag143.xml><?xml version="1.0" encoding="utf-8"?>
<p:tagLst xmlns:a="http://schemas.openxmlformats.org/drawingml/2006/main" xmlns:r="http://schemas.openxmlformats.org/officeDocument/2006/relationships" xmlns:p="http://schemas.openxmlformats.org/presentationml/2006/main">
  <p:tag name="SLIDE_TYPE" val="BODY"/>
</p:tagLst>
</file>

<file path=ppt/tags/tag14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7.xml><?xml version="1.0" encoding="utf-8"?>
<p:tagLst xmlns:a="http://schemas.openxmlformats.org/drawingml/2006/main" xmlns:r="http://schemas.openxmlformats.org/officeDocument/2006/relationships" xmlns:p="http://schemas.openxmlformats.org/presentationml/2006/main">
  <p:tag name="SLIDE_TYPE" val="BODY"/>
</p:tagLst>
</file>

<file path=ppt/tags/tag148.xml><?xml version="1.0" encoding="utf-8"?>
<p:tagLst xmlns:a="http://schemas.openxmlformats.org/drawingml/2006/main" xmlns:r="http://schemas.openxmlformats.org/officeDocument/2006/relationships" xmlns:p="http://schemas.openxmlformats.org/presentationml/2006/main">
  <p:tag name="SLIDE_TYPE" val="BODY"/>
</p:tagLst>
</file>

<file path=ppt/tags/tag149.xml><?xml version="1.0" encoding="utf-8"?>
<p:tagLst xmlns:a="http://schemas.openxmlformats.org/drawingml/2006/main" xmlns:r="http://schemas.openxmlformats.org/officeDocument/2006/relationships" xmlns:p="http://schemas.openxmlformats.org/presentationml/2006/main">
  <p:tag name="SLIDE_TYPE" val="TOC"/>
</p:tagLst>
</file>

<file path=ppt/tags/tag15.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16.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8.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2.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5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6.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6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6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6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8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8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83.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xml><?xml version="1.0" encoding="utf-8"?>
<p:tagLst xmlns:a="http://schemas.openxmlformats.org/drawingml/2006/main" xmlns:r="http://schemas.openxmlformats.org/officeDocument/2006/relationships" xmlns:p="http://schemas.openxmlformats.org/presentationml/2006/main">
  <p:tag name="TEXT_TYPE" val="CREATE DATE"/>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9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9.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1299</Words>
  <Application>Microsoft Office PowerPoint</Application>
  <PresentationFormat>Widescreen</PresentationFormat>
  <Paragraphs>88</Paragraphs>
  <Slides>17</Slides>
  <Notes>10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17</vt:i4>
      </vt:variant>
    </vt:vector>
  </HeadingPairs>
  <TitlesOfParts>
    <vt:vector size="26" baseType="lpstr">
      <vt:lpstr>Arial</vt:lpstr>
      <vt:lpstr>Calibri</vt:lpstr>
      <vt:lpstr>Calibri Light</vt:lpstr>
      <vt:lpstr>Frutiger 45 Light</vt:lpstr>
      <vt:lpstr>Frutiger 55 Roman</vt:lpstr>
      <vt:lpstr>Symbol</vt:lpstr>
      <vt:lpstr>UBSHeadline</vt:lpstr>
      <vt:lpstr>Office Theme</vt:lpstr>
      <vt:lpstr>2_PresXpress_OnScreen_Theme</vt:lpstr>
      <vt:lpstr>Our monthly update: bond vigilantes</vt:lpstr>
      <vt:lpstr>Mark Haefele</vt:lpstr>
      <vt:lpstr>Solita Marcelli</vt:lpstr>
      <vt:lpstr>Yields continue to fall despite higher inflation</vt:lpstr>
      <vt:lpstr>View of hawkish fed and market technicals have flattened curve</vt:lpstr>
      <vt:lpstr>Interest rates appear too low given our growth outlook</vt:lpstr>
      <vt:lpstr>Service prices are key to the inflation outlook</vt:lpstr>
      <vt:lpstr>Lachlan Towart</vt:lpstr>
      <vt:lpstr>Delta variant has pushed up COVID-19 cases in the UK</vt:lpstr>
      <vt:lpstr>Accelerating vaccine roll-outs in Japan and EM economies</vt:lpstr>
      <vt:lpstr>Chun-Lai Wu</vt:lpstr>
      <vt:lpstr>CN EQ near-term: Neutral doesn’t mean bearish, in-line upside with region</vt:lpstr>
      <vt:lpstr>CN EQ medium/long term: Positive view intact</vt:lpstr>
      <vt:lpstr>AxJ EQ: Stay positive, focus on reopening basket Asia HY: Be selective</vt:lpstr>
      <vt:lpstr>Solita Marcelli</vt:lpstr>
      <vt:lpstr>Mark Haefele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Ideas for growth, income, and protection</dc:title>
  <dc:creator>Dimachkie, Shirine</dc:creator>
  <cp:lastModifiedBy>Savioz, Joel</cp:lastModifiedBy>
  <cp:revision>15</cp:revision>
  <dcterms:created xsi:type="dcterms:W3CDTF">2021-07-19T12:25:17Z</dcterms:created>
  <dcterms:modified xsi:type="dcterms:W3CDTF">2021-07-21T06:53:50Z</dcterms:modified>
</cp:coreProperties>
</file>