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heme/theme4.xml" ContentType="application/vnd.openxmlformats-officedocument.theme+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notesSlides/notesSlide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tags/tag200.xml" ContentType="application/vnd.openxmlformats-officedocument.presentationml.tags+xml"/>
  <Override PartName="/ppt/tags/tag201.xml" ContentType="application/vnd.openxmlformats-officedocument.presentationml.tags+xml"/>
  <Override PartName="/ppt/notesSlides/notesSlide2.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tags/tag202.xml" ContentType="application/vnd.openxmlformats-officedocument.presentationml.tags+xml"/>
  <Override PartName="/ppt/tags/tag203.xml" ContentType="application/vnd.openxmlformats-officedocument.presentationml.tags+xml"/>
  <Override PartName="/ppt/notesSlides/notesSlide3.xml" ContentType="application/vnd.openxmlformats-officedocument.presentationml.notesSlide+xml"/>
  <Override PartName="/ppt/tags/tag204.xml" ContentType="application/vnd.openxmlformats-officedocument.presentationml.tags+xml"/>
  <Override PartName="/ppt/tags/tag205.xml" ContentType="application/vnd.openxmlformats-officedocument.presentationml.tags+xml"/>
  <Override PartName="/ppt/notesSlides/notesSlide4.xml" ContentType="application/vnd.openxmlformats-officedocument.presentationml.notesSlide+xml"/>
  <Override PartName="/ppt/tags/tag206.xml" ContentType="application/vnd.openxmlformats-officedocument.presentationml.tags+xml"/>
  <Override PartName="/ppt/tags/tag207.xml" ContentType="application/vnd.openxmlformats-officedocument.presentationml.tags+xml"/>
  <Override PartName="/ppt/notesSlides/notesSlide5.xml" ContentType="application/vnd.openxmlformats-officedocument.presentationml.notesSlide+xml"/>
  <Override PartName="/ppt/tags/tag208.xml" ContentType="application/vnd.openxmlformats-officedocument.presentationml.tags+xml"/>
  <Override PartName="/ppt/tags/tag209.xml" ContentType="application/vnd.openxmlformats-officedocument.presentationml.tags+xml"/>
  <Override PartName="/ppt/notesSlides/notesSlide6.xml" ContentType="application/vnd.openxmlformats-officedocument.presentationml.notesSlide+xml"/>
  <Override PartName="/ppt/tags/tag210.xml" ContentType="application/vnd.openxmlformats-officedocument.presentationml.tags+xml"/>
  <Override PartName="/ppt/tags/tag211.xml" ContentType="application/vnd.openxmlformats-officedocument.presentationml.tags+xml"/>
  <Override PartName="/ppt/notesSlides/notesSlide7.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tags/tag212.xml" ContentType="application/vnd.openxmlformats-officedocument.presentationml.tags+xml"/>
  <Override PartName="/ppt/tags/tag213.xml" ContentType="application/vnd.openxmlformats-officedocument.presentationml.tags+xml"/>
  <Override PartName="/ppt/notesSlides/notesSlide8.xml" ContentType="application/vnd.openxmlformats-officedocument.presentationml.notesSlide+xml"/>
  <Override PartName="/ppt/charts/chart5.xml" ContentType="application/vnd.openxmlformats-officedocument.drawingml.chart+xml"/>
  <Override PartName="/ppt/notesSlides/notesSlide9.xml" ContentType="application/vnd.openxmlformats-officedocument.presentationml.notesSlide+xml"/>
  <Override PartName="/ppt/tags/tag214.xml" ContentType="application/vnd.openxmlformats-officedocument.presentationml.tags+xml"/>
  <Override PartName="/ppt/tags/tag215.xml" ContentType="application/vnd.openxmlformats-officedocument.presentationml.tags+xml"/>
  <Override PartName="/ppt/notesSlides/notesSlide10.xml" ContentType="application/vnd.openxmlformats-officedocument.presentationml.notesSlide+xml"/>
  <Override PartName="/ppt/tags/tag216.xml" ContentType="application/vnd.openxmlformats-officedocument.presentationml.tags+xml"/>
  <Override PartName="/ppt/tags/tag217.xml" ContentType="application/vnd.openxmlformats-officedocument.presentationml.tags+xml"/>
  <Override PartName="/ppt/notesSlides/notesSlide11.xml" ContentType="application/vnd.openxmlformats-officedocument.presentationml.notesSlide+xml"/>
  <Override PartName="/ppt/charts/chart6.xml" ContentType="application/vnd.openxmlformats-officedocument.drawingml.chart+xml"/>
  <Override PartName="/ppt/charts/style4.xml" ContentType="application/vnd.ms-office.chartstyle+xml"/>
  <Override PartName="/ppt/charts/colors4.xml" ContentType="application/vnd.ms-office.chartcolorstyle+xml"/>
  <Override PartName="/ppt/tags/tag218.xml" ContentType="application/vnd.openxmlformats-officedocument.presentationml.tags+xml"/>
  <Override PartName="/ppt/tags/tag219.xml" ContentType="application/vnd.openxmlformats-officedocument.presentationml.tags+xml"/>
  <Override PartName="/ppt/notesSlides/notesSlide12.xml" ContentType="application/vnd.openxmlformats-officedocument.presentationml.notesSlide+xml"/>
  <Override PartName="/ppt/tags/tag220.xml" ContentType="application/vnd.openxmlformats-officedocument.presentationml.tags+xml"/>
  <Override PartName="/ppt/notesSlides/notesSlide13.xml" ContentType="application/vnd.openxmlformats-officedocument.presentationml.notesSlide+xml"/>
  <Override PartName="/ppt/tags/tag221.xml" ContentType="application/vnd.openxmlformats-officedocument.presentationml.tags+xml"/>
  <Override PartName="/ppt/notesSlides/notesSlide14.xml" ContentType="application/vnd.openxmlformats-officedocument.presentationml.notesSlide+xml"/>
  <Override PartName="/ppt/tags/tag222.xml" ContentType="application/vnd.openxmlformats-officedocument.presentationml.tags+xml"/>
  <Override PartName="/ppt/notesSlides/notesSlide15.xml" ContentType="application/vnd.openxmlformats-officedocument.presentationml.notesSlide+xml"/>
  <Override PartName="/ppt/tags/tag223.xml" ContentType="application/vnd.openxmlformats-officedocument.presentationml.tags+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4" r:id="rId5"/>
    <p:sldMasterId id="2147483690" r:id="rId6"/>
  </p:sldMasterIdLst>
  <p:notesMasterIdLst>
    <p:notesMasterId r:id="rId29"/>
  </p:notesMasterIdLst>
  <p:sldIdLst>
    <p:sldId id="451" r:id="rId7"/>
    <p:sldId id="453" r:id="rId8"/>
    <p:sldId id="2134805759" r:id="rId9"/>
    <p:sldId id="2147472247" r:id="rId10"/>
    <p:sldId id="2147472248" r:id="rId11"/>
    <p:sldId id="2147376603" r:id="rId12"/>
    <p:sldId id="2147472237" r:id="rId13"/>
    <p:sldId id="2147472235" r:id="rId14"/>
    <p:sldId id="2147472233" r:id="rId15"/>
    <p:sldId id="2147472236" r:id="rId16"/>
    <p:sldId id="2147472251" r:id="rId17"/>
    <p:sldId id="2147472252" r:id="rId18"/>
    <p:sldId id="2147472253" r:id="rId19"/>
    <p:sldId id="2147376601" r:id="rId20"/>
    <p:sldId id="2147472244" r:id="rId21"/>
    <p:sldId id="2147472245" r:id="rId22"/>
    <p:sldId id="2147472246" r:id="rId23"/>
    <p:sldId id="441" r:id="rId24"/>
    <p:sldId id="1393" r:id="rId25"/>
    <p:sldId id="256" r:id="rId26"/>
    <p:sldId id="2147376596" r:id="rId27"/>
    <p:sldId id="659"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5" d="100"/>
          <a:sy n="85" d="100"/>
        </p:scale>
        <p:origin x="342"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presProps" Target="presProps.xml"/><Relationship Id="rId8" Type="http://schemas.openxmlformats.org/officeDocument/2006/relationships/slide" Target="slides/slide2.xml"/></Relationships>
</file>

<file path=ppt/charts/_rels/chart1.xml.rels><?xml version="1.0" encoding="UTF-8" standalone="yes"?>
<Relationships xmlns="http://schemas.openxmlformats.org/package/2006/relationships"><Relationship Id="rId2" Type="http://schemas.openxmlformats.org/officeDocument/2006/relationships/oleObject" Target="file:///\\nycroot\data\equities\research\wealthmgmt\strategy\wmr%20americas\GIR\Common%20Shared%20Folders\Equity%20Strategy\Data\Historical%20market%20analysis\S&amp;P%20500%20valuations%20new.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siegelm\AppData\Local\Microsoft\Windows\INetCache\Content.Outlook\PL7GVB0D\5-year%20yield%20and%20subsequent%20Treasury%20index%20total%20return_locked.xlsx"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oleObject" Target="file:///C:\Users\siegelm\AppData\Local\Microsoft\Windows\INetCache\Content.Outlook\PL7GVB0D\grid1.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file:///C:\Users\siegelm\AppData\Local\Microsoft\Windows\INetCache\Content.Outlook\PL7GVB0D\FirstCall%20bottom%20up.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1" Type="http://schemas.openxmlformats.org/officeDocument/2006/relationships/oleObject" Target="file:///C:\Users\siegelm\AppData\Local\Microsoft\Windows\INetCache\Content.Outlook\PL7GVB0D\global%20energy%20capex%20factset.xlsx" TargetMode="External"/></Relationships>
</file>

<file path=ppt/charts/_rels/chart6.xml.rels><?xml version="1.0" encoding="UTF-8" standalone="yes"?>
<Relationships xmlns="http://schemas.openxmlformats.org/package/2006/relationships"><Relationship Id="rId3" Type="http://schemas.openxmlformats.org/officeDocument/2006/relationships/oleObject" Target="file:///\\ubsprod.msad.ubs.net\UserData\T317994\Home\Client%20presentations\2022\USD%20yield%20slide.xlsx"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99655503965878"/>
          <c:y val="6.5109724736787472E-2"/>
          <c:w val="0.73103884361296956"/>
          <c:h val="0.72232964701269642"/>
        </c:manualLayout>
      </c:layout>
      <c:scatterChart>
        <c:scatterStyle val="lineMarker"/>
        <c:varyColors val="0"/>
        <c:ser>
          <c:idx val="0"/>
          <c:order val="0"/>
          <c:spPr>
            <a:ln w="28575">
              <a:noFill/>
            </a:ln>
          </c:spPr>
          <c:marker>
            <c:symbol val="square"/>
            <c:size val="5"/>
            <c:spPr>
              <a:solidFill>
                <a:srgbClr val="CCCCCC"/>
              </a:solidFill>
              <a:ln>
                <a:noFill/>
                <a:prstDash val="solid"/>
              </a:ln>
            </c:spPr>
          </c:marker>
          <c:trendline>
            <c:trendlineType val="linear"/>
            <c:dispRSqr val="0"/>
            <c:dispEq val="0"/>
          </c:trendline>
          <c:xVal>
            <c:numRef>
              <c:f>'Bear mkt'!$C$292:$C$921</c:f>
              <c:numCache>
                <c:formatCode>0</c:formatCode>
                <c:ptCount val="630"/>
                <c:pt idx="0">
                  <c:v>16.404129793510325</c:v>
                </c:pt>
                <c:pt idx="1">
                  <c:v>16.55457227138643</c:v>
                </c:pt>
                <c:pt idx="2">
                  <c:v>16.32448377581121</c:v>
                </c:pt>
                <c:pt idx="3">
                  <c:v>16.038348082595871</c:v>
                </c:pt>
                <c:pt idx="4">
                  <c:v>16.469026548672566</c:v>
                </c:pt>
                <c:pt idx="5">
                  <c:v>17.460122699386506</c:v>
                </c:pt>
                <c:pt idx="6">
                  <c:v>17.027607361963192</c:v>
                </c:pt>
                <c:pt idx="7">
                  <c:v>17.472392638036812</c:v>
                </c:pt>
                <c:pt idx="8">
                  <c:v>16.36697247706422</c:v>
                </c:pt>
                <c:pt idx="9">
                  <c:v>16.327217125382262</c:v>
                </c:pt>
                <c:pt idx="10">
                  <c:v>16.984709480122323</c:v>
                </c:pt>
                <c:pt idx="11">
                  <c:v>17.77064220183486</c:v>
                </c:pt>
                <c:pt idx="12">
                  <c:v>18.892966360856271</c:v>
                </c:pt>
                <c:pt idx="13">
                  <c:v>19.400611620795107</c:v>
                </c:pt>
                <c:pt idx="14">
                  <c:v>21.055016181229774</c:v>
                </c:pt>
                <c:pt idx="15">
                  <c:v>21.135922330097088</c:v>
                </c:pt>
                <c:pt idx="16">
                  <c:v>21.54045307443366</c:v>
                </c:pt>
                <c:pt idx="17">
                  <c:v>21.333333333333336</c:v>
                </c:pt>
                <c:pt idx="18">
                  <c:v>22.033003300330037</c:v>
                </c:pt>
                <c:pt idx="19">
                  <c:v>22.465346534653463</c:v>
                </c:pt>
                <c:pt idx="20">
                  <c:v>21.878688524590167</c:v>
                </c:pt>
                <c:pt idx="21">
                  <c:v>22.498360655737709</c:v>
                </c:pt>
                <c:pt idx="22">
                  <c:v>23.38360655737705</c:v>
                </c:pt>
                <c:pt idx="23">
                  <c:v>22.429467084639498</c:v>
                </c:pt>
                <c:pt idx="24">
                  <c:v>21.579937304075237</c:v>
                </c:pt>
                <c:pt idx="25">
                  <c:v>21.931034482758619</c:v>
                </c:pt>
                <c:pt idx="26">
                  <c:v>20.637982195845694</c:v>
                </c:pt>
                <c:pt idx="27">
                  <c:v>19.359050445103854</c:v>
                </c:pt>
                <c:pt idx="28">
                  <c:v>17.694362017804153</c:v>
                </c:pt>
                <c:pt idx="29">
                  <c:v>15.778097982708934</c:v>
                </c:pt>
                <c:pt idx="30">
                  <c:v>16.780979827089336</c:v>
                </c:pt>
                <c:pt idx="31">
                  <c:v>17.037463976945244</c:v>
                </c:pt>
                <c:pt idx="32">
                  <c:v>15.940509915014166</c:v>
                </c:pt>
                <c:pt idx="33">
                  <c:v>16.011331444759207</c:v>
                </c:pt>
                <c:pt idx="34">
                  <c:v>17.637393767705383</c:v>
                </c:pt>
                <c:pt idx="35">
                  <c:v>17.193460490463217</c:v>
                </c:pt>
                <c:pt idx="36">
                  <c:v>18.038147138964579</c:v>
                </c:pt>
                <c:pt idx="37">
                  <c:v>17.517711171662128</c:v>
                </c:pt>
                <c:pt idx="38">
                  <c:v>17.943396226415093</c:v>
                </c:pt>
                <c:pt idx="39">
                  <c:v>18.814016172506737</c:v>
                </c:pt>
                <c:pt idx="40">
                  <c:v>19.083557951482479</c:v>
                </c:pt>
                <c:pt idx="41">
                  <c:v>18.065104166666668</c:v>
                </c:pt>
                <c:pt idx="42">
                  <c:v>18.002604166666668</c:v>
                </c:pt>
                <c:pt idx="43">
                  <c:v>18.880208333333336</c:v>
                </c:pt>
                <c:pt idx="44">
                  <c:v>18.106060606060606</c:v>
                </c:pt>
                <c:pt idx="45">
                  <c:v>18.689393939393941</c:v>
                </c:pt>
                <c:pt idx="46">
                  <c:v>18.492424242424242</c:v>
                </c:pt>
                <c:pt idx="47">
                  <c:v>18.661691542288558</c:v>
                </c:pt>
                <c:pt idx="48">
                  <c:v>19.164179104477615</c:v>
                </c:pt>
                <c:pt idx="49">
                  <c:v>19.353233830845774</c:v>
                </c:pt>
                <c:pt idx="50">
                  <c:v>18.894736842105264</c:v>
                </c:pt>
                <c:pt idx="51">
                  <c:v>19.009569377990431</c:v>
                </c:pt>
                <c:pt idx="52">
                  <c:v>19.22727272727273</c:v>
                </c:pt>
                <c:pt idx="53">
                  <c:v>18.866050808314085</c:v>
                </c:pt>
                <c:pt idx="54">
                  <c:v>19.210161662817555</c:v>
                </c:pt>
                <c:pt idx="55">
                  <c:v>18.89838337182448</c:v>
                </c:pt>
                <c:pt idx="56">
                  <c:v>18.832214765100673</c:v>
                </c:pt>
                <c:pt idx="57">
                  <c:v>18.98434004474273</c:v>
                </c:pt>
                <c:pt idx="58">
                  <c:v>18.885906040268459</c:v>
                </c:pt>
                <c:pt idx="59">
                  <c:v>18.626373626373628</c:v>
                </c:pt>
                <c:pt idx="60">
                  <c:v>19.243956043956047</c:v>
                </c:pt>
                <c:pt idx="61">
                  <c:v>19.215384615384618</c:v>
                </c:pt>
                <c:pt idx="62">
                  <c:v>18.410256410256412</c:v>
                </c:pt>
                <c:pt idx="63">
                  <c:v>19.040598290598293</c:v>
                </c:pt>
                <c:pt idx="64">
                  <c:v>18.893162393162395</c:v>
                </c:pt>
                <c:pt idx="65">
                  <c:v>17.380165289256201</c:v>
                </c:pt>
                <c:pt idx="66">
                  <c:v>17.613636363636363</c:v>
                </c:pt>
                <c:pt idx="67">
                  <c:v>18.010330578512399</c:v>
                </c:pt>
                <c:pt idx="68">
                  <c:v>18.064257028112447</c:v>
                </c:pt>
                <c:pt idx="69">
                  <c:v>18.558232931726906</c:v>
                </c:pt>
                <c:pt idx="70">
                  <c:v>18.395582329317268</c:v>
                </c:pt>
                <c:pt idx="71">
                  <c:v>17.809248554913296</c:v>
                </c:pt>
                <c:pt idx="72">
                  <c:v>17.895953757225431</c:v>
                </c:pt>
                <c:pt idx="73">
                  <c:v>17.576107899807319</c:v>
                </c:pt>
                <c:pt idx="74">
                  <c:v>16.709737827715358</c:v>
                </c:pt>
                <c:pt idx="75">
                  <c:v>17.05243445692884</c:v>
                </c:pt>
                <c:pt idx="76">
                  <c:v>16.129213483146067</c:v>
                </c:pt>
                <c:pt idx="77">
                  <c:v>15.52014652014652</c:v>
                </c:pt>
                <c:pt idx="78">
                  <c:v>15.31135531135531</c:v>
                </c:pt>
                <c:pt idx="79">
                  <c:v>14.12087912087912</c:v>
                </c:pt>
                <c:pt idx="80">
                  <c:v>13.894736842105264</c:v>
                </c:pt>
                <c:pt idx="81">
                  <c:v>14.555353901996371</c:v>
                </c:pt>
                <c:pt idx="82">
                  <c:v>14.600725952813068</c:v>
                </c:pt>
                <c:pt idx="83">
                  <c:v>14.473873873873874</c:v>
                </c:pt>
                <c:pt idx="84">
                  <c:v>15.605405405405406</c:v>
                </c:pt>
                <c:pt idx="85">
                  <c:v>15.636036036036037</c:v>
                </c:pt>
                <c:pt idx="86">
                  <c:v>16.550458715596331</c:v>
                </c:pt>
                <c:pt idx="87">
                  <c:v>17.249541284403669</c:v>
                </c:pt>
                <c:pt idx="88">
                  <c:v>16.344954128440367</c:v>
                </c:pt>
                <c:pt idx="89">
                  <c:v>17.005628517823638</c:v>
                </c:pt>
                <c:pt idx="90">
                  <c:v>17.776735459662287</c:v>
                </c:pt>
                <c:pt idx="91">
                  <c:v>17.568480300187616</c:v>
                </c:pt>
                <c:pt idx="92">
                  <c:v>18.247169811320756</c:v>
                </c:pt>
                <c:pt idx="93">
                  <c:v>17.716981132075475</c:v>
                </c:pt>
                <c:pt idx="94">
                  <c:v>17.735849056603776</c:v>
                </c:pt>
                <c:pt idx="95">
                  <c:v>18.099437148217635</c:v>
                </c:pt>
                <c:pt idx="96">
                  <c:v>17.305816135084427</c:v>
                </c:pt>
                <c:pt idx="97">
                  <c:v>16.765478424015008</c:v>
                </c:pt>
                <c:pt idx="98">
                  <c:v>16.580882352941178</c:v>
                </c:pt>
                <c:pt idx="99">
                  <c:v>17.939338235294116</c:v>
                </c:pt>
                <c:pt idx="100">
                  <c:v>18.139705882352942</c:v>
                </c:pt>
                <c:pt idx="101">
                  <c:v>17.877917414721722</c:v>
                </c:pt>
                <c:pt idx="102">
                  <c:v>17.547576301615798</c:v>
                </c:pt>
                <c:pt idx="103">
                  <c:v>17.748653500897664</c:v>
                </c:pt>
                <c:pt idx="104">
                  <c:v>18.13957597173145</c:v>
                </c:pt>
                <c:pt idx="105">
                  <c:v>18.270318021201412</c:v>
                </c:pt>
                <c:pt idx="106">
                  <c:v>19.146643109540637</c:v>
                </c:pt>
                <c:pt idx="107">
                  <c:v>18.03125</c:v>
                </c:pt>
                <c:pt idx="108">
                  <c:v>17.883680555555557</c:v>
                </c:pt>
                <c:pt idx="109">
                  <c:v>17.036458333333332</c:v>
                </c:pt>
                <c:pt idx="110">
                  <c:v>17.441580756013746</c:v>
                </c:pt>
                <c:pt idx="111">
                  <c:v>17.81615120274914</c:v>
                </c:pt>
                <c:pt idx="112">
                  <c:v>17.776632302405496</c:v>
                </c:pt>
                <c:pt idx="113">
                  <c:v>16.731164383561644</c:v>
                </c:pt>
                <c:pt idx="114">
                  <c:v>15.724315068493151</c:v>
                </c:pt>
                <c:pt idx="115">
                  <c:v>16.354452054794521</c:v>
                </c:pt>
                <c:pt idx="116">
                  <c:v>15.809847198641767</c:v>
                </c:pt>
                <c:pt idx="117">
                  <c:v>16.509337860780985</c:v>
                </c:pt>
                <c:pt idx="118">
                  <c:v>15.926994906621394</c:v>
                </c:pt>
                <c:pt idx="119">
                  <c:v>15.927335640138407</c:v>
                </c:pt>
                <c:pt idx="120">
                  <c:v>14.709342560553631</c:v>
                </c:pt>
                <c:pt idx="121">
                  <c:v>15.484429065743944</c:v>
                </c:pt>
                <c:pt idx="122">
                  <c:v>15.920071047957371</c:v>
                </c:pt>
                <c:pt idx="123">
                  <c:v>14.479573712255773</c:v>
                </c:pt>
                <c:pt idx="124">
                  <c:v>13.596802841918295</c:v>
                </c:pt>
                <c:pt idx="125">
                  <c:v>13.173913043478262</c:v>
                </c:pt>
                <c:pt idx="126">
                  <c:v>14.139492753623189</c:v>
                </c:pt>
                <c:pt idx="127">
                  <c:v>14.768115942028986</c:v>
                </c:pt>
                <c:pt idx="128">
                  <c:v>15.710820895522385</c:v>
                </c:pt>
                <c:pt idx="129">
                  <c:v>15.531716417910447</c:v>
                </c:pt>
                <c:pt idx="130">
                  <c:v>16.268656716417912</c:v>
                </c:pt>
                <c:pt idx="131">
                  <c:v>17.962962962962965</c:v>
                </c:pt>
                <c:pt idx="132">
                  <c:v>18.690058479532162</c:v>
                </c:pt>
                <c:pt idx="133">
                  <c:v>18.859649122807017</c:v>
                </c:pt>
                <c:pt idx="134">
                  <c:v>19.216475095785441</c:v>
                </c:pt>
                <c:pt idx="135">
                  <c:v>19.913793103448278</c:v>
                </c:pt>
                <c:pt idx="136">
                  <c:v>19.086206896551722</c:v>
                </c:pt>
                <c:pt idx="137">
                  <c:v>18.740601503759397</c:v>
                </c:pt>
                <c:pt idx="138">
                  <c:v>17.966165413533833</c:v>
                </c:pt>
                <c:pt idx="139">
                  <c:v>18.614661654135336</c:v>
                </c:pt>
                <c:pt idx="140">
                  <c:v>18.110497237569064</c:v>
                </c:pt>
                <c:pt idx="141">
                  <c:v>17.353591160220997</c:v>
                </c:pt>
                <c:pt idx="142">
                  <c:v>17.30939226519337</c:v>
                </c:pt>
                <c:pt idx="143">
                  <c:v>17.910526315789475</c:v>
                </c:pt>
                <c:pt idx="144">
                  <c:v>18.235087719298246</c:v>
                </c:pt>
                <c:pt idx="145">
                  <c:v>18.696491228070172</c:v>
                </c:pt>
                <c:pt idx="146">
                  <c:v>18.450946643717728</c:v>
                </c:pt>
                <c:pt idx="147">
                  <c:v>18.531841652323582</c:v>
                </c:pt>
                <c:pt idx="148">
                  <c:v>18.85197934595525</c:v>
                </c:pt>
                <c:pt idx="149">
                  <c:v>17.946398659966501</c:v>
                </c:pt>
                <c:pt idx="150">
                  <c:v>17.988274706867674</c:v>
                </c:pt>
                <c:pt idx="151">
                  <c:v>18.608040201005025</c:v>
                </c:pt>
                <c:pt idx="152">
                  <c:v>18.004885993485342</c:v>
                </c:pt>
                <c:pt idx="153">
                  <c:v>18.172638436482085</c:v>
                </c:pt>
                <c:pt idx="154">
                  <c:v>19.001628664495115</c:v>
                </c:pt>
                <c:pt idx="155">
                  <c:v>18.38785046728972</c:v>
                </c:pt>
                <c:pt idx="156">
                  <c:v>18.073208722741434</c:v>
                </c:pt>
                <c:pt idx="157">
                  <c:v>17.395638629283489</c:v>
                </c:pt>
                <c:pt idx="158">
                  <c:v>16.399999999999999</c:v>
                </c:pt>
                <c:pt idx="159">
                  <c:v>15.730882352941176</c:v>
                </c:pt>
                <c:pt idx="160">
                  <c:v>15.433823529411766</c:v>
                </c:pt>
                <c:pt idx="161">
                  <c:v>14.420470262793915</c:v>
                </c:pt>
                <c:pt idx="162">
                  <c:v>14.968188105117564</c:v>
                </c:pt>
                <c:pt idx="163">
                  <c:v>14.419087136929459</c:v>
                </c:pt>
                <c:pt idx="164">
                  <c:v>14.100130039011704</c:v>
                </c:pt>
                <c:pt idx="165">
                  <c:v>14.081924577373211</c:v>
                </c:pt>
                <c:pt idx="166">
                  <c:v>12.47854356306892</c:v>
                </c:pt>
                <c:pt idx="167">
                  <c:v>11.954656862745097</c:v>
                </c:pt>
                <c:pt idx="168">
                  <c:v>11.834558823529411</c:v>
                </c:pt>
                <c:pt idx="169">
                  <c:v>11.791666666666666</c:v>
                </c:pt>
                <c:pt idx="170">
                  <c:v>11.241626794258375</c:v>
                </c:pt>
                <c:pt idx="171">
                  <c:v>10.80263157894737</c:v>
                </c:pt>
                <c:pt idx="172">
                  <c:v>10.440191387559809</c:v>
                </c:pt>
                <c:pt idx="173">
                  <c:v>9.8398169336384438</c:v>
                </c:pt>
                <c:pt idx="174">
                  <c:v>9.0743707093821513</c:v>
                </c:pt>
                <c:pt idx="175">
                  <c:v>8.2551487414187648</c:v>
                </c:pt>
                <c:pt idx="176">
                  <c:v>6.9747530186608122</c:v>
                </c:pt>
                <c:pt idx="177">
                  <c:v>8.1119648737650945</c:v>
                </c:pt>
                <c:pt idx="178">
                  <c:v>7.6805708013172342</c:v>
                </c:pt>
                <c:pt idx="179">
                  <c:v>7.7120359955005622</c:v>
                </c:pt>
                <c:pt idx="180">
                  <c:v>8.6591676040494931</c:v>
                </c:pt>
                <c:pt idx="181">
                  <c:v>9.1777277840269971</c:v>
                </c:pt>
                <c:pt idx="182">
                  <c:v>9.9002375296912106</c:v>
                </c:pt>
                <c:pt idx="183">
                  <c:v>10.368171021377671</c:v>
                </c:pt>
                <c:pt idx="184">
                  <c:v>10.82541567695962</c:v>
                </c:pt>
                <c:pt idx="185">
                  <c:v>12.064638783269961</c:v>
                </c:pt>
                <c:pt idx="186">
                  <c:v>11.248415716096325</c:v>
                </c:pt>
                <c:pt idx="187">
                  <c:v>11.011406844106464</c:v>
                </c:pt>
                <c:pt idx="188">
                  <c:v>10.963398692810458</c:v>
                </c:pt>
                <c:pt idx="189">
                  <c:v>11.639215686274509</c:v>
                </c:pt>
                <c:pt idx="190">
                  <c:v>11.926797385620914</c:v>
                </c:pt>
                <c:pt idx="191">
                  <c:v>11.622422680412372</c:v>
                </c:pt>
                <c:pt idx="192">
                  <c:v>12.997422680412372</c:v>
                </c:pt>
                <c:pt idx="193">
                  <c:v>12.849226804123711</c:v>
                </c:pt>
                <c:pt idx="194">
                  <c:v>12.104829210836277</c:v>
                </c:pt>
                <c:pt idx="195">
                  <c:v>11.971731448763251</c:v>
                </c:pt>
                <c:pt idx="196">
                  <c:v>11.799764428739694</c:v>
                </c:pt>
                <c:pt idx="197">
                  <c:v>11.434210526315791</c:v>
                </c:pt>
                <c:pt idx="198">
                  <c:v>11.342105263157896</c:v>
                </c:pt>
                <c:pt idx="199">
                  <c:v>11.283991228070176</c:v>
                </c:pt>
                <c:pt idx="200">
                  <c:v>11.12473572938689</c:v>
                </c:pt>
                <c:pt idx="201">
                  <c:v>10.87737843551797</c:v>
                </c:pt>
                <c:pt idx="202">
                  <c:v>10.792811839323466</c:v>
                </c:pt>
                <c:pt idx="203">
                  <c:v>10.843592330978808</c:v>
                </c:pt>
                <c:pt idx="204">
                  <c:v>10.295660948536831</c:v>
                </c:pt>
                <c:pt idx="205">
                  <c:v>10.072653884964682</c:v>
                </c:pt>
                <c:pt idx="206">
                  <c:v>9.7638888888888893</c:v>
                </c:pt>
                <c:pt idx="207">
                  <c:v>9.7658730158730158</c:v>
                </c:pt>
                <c:pt idx="208">
                  <c:v>9.5357142857142865</c:v>
                </c:pt>
                <c:pt idx="209">
                  <c:v>9.6429942418426116</c:v>
                </c:pt>
                <c:pt idx="210">
                  <c:v>9.4865642994241846</c:v>
                </c:pt>
                <c:pt idx="211">
                  <c:v>9.2869481765834934</c:v>
                </c:pt>
                <c:pt idx="212">
                  <c:v>9.0130718954248366</c:v>
                </c:pt>
                <c:pt idx="213">
                  <c:v>8.6218487394957979</c:v>
                </c:pt>
                <c:pt idx="214">
                  <c:v>8.8543417366946766</c:v>
                </c:pt>
                <c:pt idx="215">
                  <c:v>8.7327823691460047</c:v>
                </c:pt>
                <c:pt idx="216">
                  <c:v>8.1955922865013768</c:v>
                </c:pt>
                <c:pt idx="217">
                  <c:v>7.9926538108356295</c:v>
                </c:pt>
                <c:pt idx="218">
                  <c:v>8.1694139194139197</c:v>
                </c:pt>
                <c:pt idx="219">
                  <c:v>8.8672161172161168</c:v>
                </c:pt>
                <c:pt idx="220">
                  <c:v>8.9093406593406606</c:v>
                </c:pt>
                <c:pt idx="221">
                  <c:v>8.5066785396260016</c:v>
                </c:pt>
                <c:pt idx="222">
                  <c:v>8.9652715939447916</c:v>
                </c:pt>
                <c:pt idx="223">
                  <c:v>9.1976847729296534</c:v>
                </c:pt>
                <c:pt idx="224">
                  <c:v>8.8625756266205702</c:v>
                </c:pt>
                <c:pt idx="225">
                  <c:v>8.0509939498703549</c:v>
                </c:pt>
                <c:pt idx="226">
                  <c:v>8.1849611063094212</c:v>
                </c:pt>
                <c:pt idx="227">
                  <c:v>7.7948094079480938</c:v>
                </c:pt>
                <c:pt idx="228">
                  <c:v>8.1046228710462298</c:v>
                </c:pt>
                <c:pt idx="229">
                  <c:v>7.8085969180859696</c:v>
                </c:pt>
                <c:pt idx="230">
                  <c:v>7.6383458646616536</c:v>
                </c:pt>
                <c:pt idx="231">
                  <c:v>7.6511278195488721</c:v>
                </c:pt>
                <c:pt idx="232">
                  <c:v>7.4496240601503754</c:v>
                </c:pt>
                <c:pt idx="233">
                  <c:v>7.3612303290414873</c:v>
                </c:pt>
                <c:pt idx="234">
                  <c:v>7.425608011444921</c:v>
                </c:pt>
                <c:pt idx="235">
                  <c:v>7.8197424892703857</c:v>
                </c:pt>
                <c:pt idx="236">
                  <c:v>7.4723171565276818</c:v>
                </c:pt>
                <c:pt idx="237">
                  <c:v>6.9596719070403275</c:v>
                </c:pt>
                <c:pt idx="238">
                  <c:v>7.2563226247436772</c:v>
                </c:pt>
                <c:pt idx="239">
                  <c:v>7.2637954239569318</c:v>
                </c:pt>
                <c:pt idx="240">
                  <c:v>7.6823687752355321</c:v>
                </c:pt>
                <c:pt idx="241">
                  <c:v>7.648721399730821</c:v>
                </c:pt>
                <c:pt idx="242">
                  <c:v>6.676913015042512</c:v>
                </c:pt>
                <c:pt idx="243">
                  <c:v>6.9516023544800527</c:v>
                </c:pt>
                <c:pt idx="244">
                  <c:v>7.2753433616742971</c:v>
                </c:pt>
                <c:pt idx="245">
                  <c:v>7.6465863453815262</c:v>
                </c:pt>
                <c:pt idx="246">
                  <c:v>8.1439089692101749</c:v>
                </c:pt>
                <c:pt idx="247">
                  <c:v>8.191432396251674</c:v>
                </c:pt>
                <c:pt idx="248">
                  <c:v>8.5696721311475397</c:v>
                </c:pt>
                <c:pt idx="249">
                  <c:v>8.7069672131147531</c:v>
                </c:pt>
                <c:pt idx="250">
                  <c:v>9.5983606557377055</c:v>
                </c:pt>
                <c:pt idx="251">
                  <c:v>9.1605937921727385</c:v>
                </c:pt>
                <c:pt idx="252">
                  <c:v>8.7415654520917681</c:v>
                </c:pt>
                <c:pt idx="253">
                  <c:v>8.8576248313090424</c:v>
                </c:pt>
                <c:pt idx="254">
                  <c:v>9.0939485122032764</c:v>
                </c:pt>
                <c:pt idx="255">
                  <c:v>8.8806419257773328</c:v>
                </c:pt>
                <c:pt idx="256">
                  <c:v>8.8659311267134733</c:v>
                </c:pt>
                <c:pt idx="257">
                  <c:v>8.6951623591782639</c:v>
                </c:pt>
                <c:pt idx="258">
                  <c:v>8.6759443339960232</c:v>
                </c:pt>
                <c:pt idx="259">
                  <c:v>8.1371769383697821</c:v>
                </c:pt>
                <c:pt idx="260">
                  <c:v>7.6308702791461416</c:v>
                </c:pt>
                <c:pt idx="261">
                  <c:v>8.0059113300492619</c:v>
                </c:pt>
                <c:pt idx="262">
                  <c:v>8.2988505747126435</c:v>
                </c:pt>
                <c:pt idx="263">
                  <c:v>7.978515625</c:v>
                </c:pt>
                <c:pt idx="264">
                  <c:v>7.838541666666667</c:v>
                </c:pt>
                <c:pt idx="265">
                  <c:v>7.363932291666667</c:v>
                </c:pt>
                <c:pt idx="266">
                  <c:v>7.5956580732700134</c:v>
                </c:pt>
                <c:pt idx="267">
                  <c:v>7.8995929443690631</c:v>
                </c:pt>
                <c:pt idx="268">
                  <c:v>7.59023066485753</c:v>
                </c:pt>
                <c:pt idx="269">
                  <c:v>7.7627478753541084</c:v>
                </c:pt>
                <c:pt idx="270">
                  <c:v>7.5842776203966009</c:v>
                </c:pt>
                <c:pt idx="271">
                  <c:v>8.4638810198300298</c:v>
                </c:pt>
                <c:pt idx="272">
                  <c:v>8.92</c:v>
                </c:pt>
                <c:pt idx="273">
                  <c:v>9.9044444444444455</c:v>
                </c:pt>
                <c:pt idx="274">
                  <c:v>10.262222222222222</c:v>
                </c:pt>
                <c:pt idx="275">
                  <c:v>10.919254658385091</c:v>
                </c:pt>
                <c:pt idx="276">
                  <c:v>11.281055900621118</c:v>
                </c:pt>
                <c:pt idx="277">
                  <c:v>11.495341614906831</c:v>
                </c:pt>
                <c:pt idx="278">
                  <c:v>11.526752072343633</c:v>
                </c:pt>
                <c:pt idx="279">
                  <c:v>12.39035418236624</c:v>
                </c:pt>
                <c:pt idx="280">
                  <c:v>12.237377543330821</c:v>
                </c:pt>
                <c:pt idx="281">
                  <c:v>12.306734992679356</c:v>
                </c:pt>
                <c:pt idx="282">
                  <c:v>11.900439238653002</c:v>
                </c:pt>
                <c:pt idx="283">
                  <c:v>12.035139092240117</c:v>
                </c:pt>
                <c:pt idx="284">
                  <c:v>11.819928825622775</c:v>
                </c:pt>
                <c:pt idx="285">
                  <c:v>11.640569395017794</c:v>
                </c:pt>
                <c:pt idx="286">
                  <c:v>11.843416370106761</c:v>
                </c:pt>
                <c:pt idx="287">
                  <c:v>11.421745152354571</c:v>
                </c:pt>
                <c:pt idx="288">
                  <c:v>11.316481994459833</c:v>
                </c:pt>
                <c:pt idx="289">
                  <c:v>10.876731301939058</c:v>
                </c:pt>
                <c:pt idx="290">
                  <c:v>10.539976825028969</c:v>
                </c:pt>
                <c:pt idx="291">
                  <c:v>10.597583181592453</c:v>
                </c:pt>
                <c:pt idx="292">
                  <c:v>9.9685482536003978</c:v>
                </c:pt>
                <c:pt idx="293">
                  <c:v>9.7164605137963846</c:v>
                </c:pt>
                <c:pt idx="294">
                  <c:v>9.5566127497621309</c:v>
                </c:pt>
                <c:pt idx="295">
                  <c:v>10.57278782112274</c:v>
                </c:pt>
                <c:pt idx="296">
                  <c:v>10.111094201795771</c:v>
                </c:pt>
                <c:pt idx="297">
                  <c:v>10.110485466443464</c:v>
                </c:pt>
                <c:pt idx="298">
                  <c:v>9.9576928930147641</c:v>
                </c:pt>
                <c:pt idx="299">
                  <c:v>9.7858396723229966</c:v>
                </c:pt>
                <c:pt idx="300">
                  <c:v>10.510825043885314</c:v>
                </c:pt>
                <c:pt idx="301">
                  <c:v>10.601521357519017</c:v>
                </c:pt>
                <c:pt idx="302">
                  <c:v>10.701021768103065</c:v>
                </c:pt>
                <c:pt idx="303">
                  <c:v>10.651858433288909</c:v>
                </c:pt>
                <c:pt idx="304">
                  <c:v>11.227602547016142</c:v>
                </c:pt>
                <c:pt idx="305">
                  <c:v>11.505247376311843</c:v>
                </c:pt>
                <c:pt idx="306">
                  <c:v>11.449475262368814</c:v>
                </c:pt>
                <c:pt idx="307">
                  <c:v>11.312143928035981</c:v>
                </c:pt>
                <c:pt idx="308">
                  <c:v>11.056930317291634</c:v>
                </c:pt>
                <c:pt idx="309">
                  <c:v>11.526947016851373</c:v>
                </c:pt>
                <c:pt idx="310">
                  <c:v>12.276909063306512</c:v>
                </c:pt>
                <c:pt idx="311">
                  <c:v>12.993849938499384</c:v>
                </c:pt>
                <c:pt idx="312">
                  <c:v>13.024600246002459</c:v>
                </c:pt>
                <c:pt idx="313">
                  <c:v>13.95571955719557</c:v>
                </c:pt>
                <c:pt idx="314">
                  <c:v>14.669941664108075</c:v>
                </c:pt>
                <c:pt idx="315">
                  <c:v>14.462388701258828</c:v>
                </c:pt>
                <c:pt idx="316">
                  <c:v>15.188824071231194</c:v>
                </c:pt>
                <c:pt idx="317">
                  <c:v>15.379521765787862</c:v>
                </c:pt>
                <c:pt idx="318">
                  <c:v>14.477007970570204</c:v>
                </c:pt>
                <c:pt idx="319">
                  <c:v>15.507664009809934</c:v>
                </c:pt>
                <c:pt idx="320">
                  <c:v>14.161003979185796</c:v>
                </c:pt>
                <c:pt idx="321">
                  <c:v>14.936026936026934</c:v>
                </c:pt>
                <c:pt idx="322">
                  <c:v>15.256810529537802</c:v>
                </c:pt>
                <c:pt idx="323">
                  <c:v>14.802567237163814</c:v>
                </c:pt>
                <c:pt idx="324">
                  <c:v>16.753056234718827</c:v>
                </c:pt>
                <c:pt idx="325">
                  <c:v>17.371638141809292</c:v>
                </c:pt>
                <c:pt idx="326">
                  <c:v>16.919953596287705</c:v>
                </c:pt>
                <c:pt idx="327">
                  <c:v>16.726218097447799</c:v>
                </c:pt>
                <c:pt idx="328">
                  <c:v>16.827146171693737</c:v>
                </c:pt>
                <c:pt idx="329">
                  <c:v>16.777041942604857</c:v>
                </c:pt>
                <c:pt idx="330">
                  <c:v>17.586092715231789</c:v>
                </c:pt>
                <c:pt idx="331">
                  <c:v>18.200883002207505</c:v>
                </c:pt>
                <c:pt idx="332">
                  <c:v>16.938421052631579</c:v>
                </c:pt>
                <c:pt idx="333">
                  <c:v>13.252105263157894</c:v>
                </c:pt>
                <c:pt idx="334">
                  <c:v>12.121052631578948</c:v>
                </c:pt>
                <c:pt idx="335">
                  <c:v>12.428571428571431</c:v>
                </c:pt>
                <c:pt idx="336">
                  <c:v>12.931086519114688</c:v>
                </c:pt>
                <c:pt idx="337">
                  <c:v>13.471830985915494</c:v>
                </c:pt>
                <c:pt idx="338">
                  <c:v>12.255147928994083</c:v>
                </c:pt>
                <c:pt idx="339">
                  <c:v>12.370650887573964</c:v>
                </c:pt>
                <c:pt idx="340">
                  <c:v>12.409940828402368</c:v>
                </c:pt>
                <c:pt idx="341">
                  <c:v>12.226195797943674</c:v>
                </c:pt>
                <c:pt idx="342">
                  <c:v>12.160035762181492</c:v>
                </c:pt>
                <c:pt idx="343">
                  <c:v>11.690657130084935</c:v>
                </c:pt>
                <c:pt idx="344">
                  <c:v>11.514291763709508</c:v>
                </c:pt>
                <c:pt idx="345">
                  <c:v>11.813254287529114</c:v>
                </c:pt>
                <c:pt idx="346">
                  <c:v>11.590091043828076</c:v>
                </c:pt>
                <c:pt idx="347">
                  <c:v>11.171359613837492</c:v>
                </c:pt>
                <c:pt idx="348">
                  <c:v>11.965808527755431</c:v>
                </c:pt>
                <c:pt idx="349">
                  <c:v>11.619469026548673</c:v>
                </c:pt>
                <c:pt idx="350">
                  <c:v>11.310701956271577</c:v>
                </c:pt>
                <c:pt idx="351">
                  <c:v>11.877253548139624</c:v>
                </c:pt>
                <c:pt idx="352">
                  <c:v>12.294591484464901</c:v>
                </c:pt>
                <c:pt idx="353">
                  <c:v>12.076718571971137</c:v>
                </c:pt>
                <c:pt idx="354">
                  <c:v>13.143942271173566</c:v>
                </c:pt>
                <c:pt idx="355">
                  <c:v>13.347892138245347</c:v>
                </c:pt>
                <c:pt idx="356">
                  <c:v>13.590891397430905</c:v>
                </c:pt>
                <c:pt idx="357">
                  <c:v>13.248734916309848</c:v>
                </c:pt>
                <c:pt idx="358">
                  <c:v>13.467886337096147</c:v>
                </c:pt>
                <c:pt idx="359">
                  <c:v>14.336713995943205</c:v>
                </c:pt>
                <c:pt idx="360">
                  <c:v>13.350101419878296</c:v>
                </c:pt>
                <c:pt idx="361">
                  <c:v>13.464097363083164</c:v>
                </c:pt>
                <c:pt idx="362">
                  <c:v>14.343459915611815</c:v>
                </c:pt>
                <c:pt idx="363">
                  <c:v>13.957805907172997</c:v>
                </c:pt>
                <c:pt idx="364">
                  <c:v>15.241772151898735</c:v>
                </c:pt>
                <c:pt idx="365">
                  <c:v>15.241379310344827</c:v>
                </c:pt>
                <c:pt idx="366">
                  <c:v>15.161770966368668</c:v>
                </c:pt>
                <c:pt idx="367">
                  <c:v>13.731800766283525</c:v>
                </c:pt>
                <c:pt idx="368">
                  <c:v>12.859243697478991</c:v>
                </c:pt>
                <c:pt idx="369">
                  <c:v>12.773109243697478</c:v>
                </c:pt>
                <c:pt idx="370">
                  <c:v>13.538655462184874</c:v>
                </c:pt>
                <c:pt idx="371">
                  <c:v>14.022080679405521</c:v>
                </c:pt>
                <c:pt idx="372">
                  <c:v>14.604246284501061</c:v>
                </c:pt>
                <c:pt idx="373">
                  <c:v>15.586836518046708</c:v>
                </c:pt>
                <c:pt idx="374">
                  <c:v>16.435392028033291</c:v>
                </c:pt>
                <c:pt idx="375">
                  <c:v>16.441086289969341</c:v>
                </c:pt>
                <c:pt idx="376">
                  <c:v>17.075339465615418</c:v>
                </c:pt>
                <c:pt idx="377">
                  <c:v>17.072677092916287</c:v>
                </c:pt>
                <c:pt idx="378">
                  <c:v>17.838546458141675</c:v>
                </c:pt>
                <c:pt idx="379">
                  <c:v>18.189052437902486</c:v>
                </c:pt>
                <c:pt idx="380">
                  <c:v>18.620259241478639</c:v>
                </c:pt>
                <c:pt idx="381">
                  <c:v>18.841094575132022</c:v>
                </c:pt>
                <c:pt idx="382">
                  <c:v>18.013442150744122</c:v>
                </c:pt>
                <c:pt idx="383">
                  <c:v>20.505899705014748</c:v>
                </c:pt>
                <c:pt idx="384">
                  <c:v>20.097836774827925</c:v>
                </c:pt>
                <c:pt idx="385">
                  <c:v>20.290068829891837</c:v>
                </c:pt>
                <c:pt idx="386">
                  <c:v>19.568104701890451</c:v>
                </c:pt>
                <c:pt idx="387">
                  <c:v>20.113911778962677</c:v>
                </c:pt>
                <c:pt idx="388">
                  <c:v>20.133301017935047</c:v>
                </c:pt>
                <c:pt idx="389">
                  <c:v>18.93921113689095</c:v>
                </c:pt>
                <c:pt idx="390">
                  <c:v>19.684918793503478</c:v>
                </c:pt>
                <c:pt idx="391">
                  <c:v>19.212529002320185</c:v>
                </c:pt>
                <c:pt idx="392">
                  <c:v>19.042844120328166</c:v>
                </c:pt>
                <c:pt idx="393">
                  <c:v>19.082953509571556</c:v>
                </c:pt>
                <c:pt idx="394">
                  <c:v>19.660437556973566</c:v>
                </c:pt>
                <c:pt idx="395">
                  <c:v>19.373499333036907</c:v>
                </c:pt>
                <c:pt idx="396">
                  <c:v>19.510004446420631</c:v>
                </c:pt>
                <c:pt idx="397">
                  <c:v>19.714539795464653</c:v>
                </c:pt>
                <c:pt idx="398">
                  <c:v>19.393301846285961</c:v>
                </c:pt>
                <c:pt idx="399">
                  <c:v>18.900386431945041</c:v>
                </c:pt>
                <c:pt idx="400">
                  <c:v>19.329755259768142</c:v>
                </c:pt>
                <c:pt idx="401">
                  <c:v>18.866415410385258</c:v>
                </c:pt>
                <c:pt idx="402">
                  <c:v>18.765912897822446</c:v>
                </c:pt>
                <c:pt idx="403">
                  <c:v>19.412060301507537</c:v>
                </c:pt>
                <c:pt idx="404">
                  <c:v>18.386618589743588</c:v>
                </c:pt>
                <c:pt idx="405">
                  <c:v>18.743189102564102</c:v>
                </c:pt>
                <c:pt idx="406">
                  <c:v>18.501201923076923</c:v>
                </c:pt>
                <c:pt idx="407">
                  <c:v>17.509384384384383</c:v>
                </c:pt>
                <c:pt idx="408">
                  <c:v>18.078453453453452</c:v>
                </c:pt>
                <c:pt idx="409">
                  <c:v>17.535285285285283</c:v>
                </c:pt>
                <c:pt idx="410">
                  <c:v>16.104407514450866</c:v>
                </c:pt>
                <c:pt idx="411">
                  <c:v>16.290101156069365</c:v>
                </c:pt>
                <c:pt idx="412">
                  <c:v>16.492052023121389</c:v>
                </c:pt>
                <c:pt idx="413">
                  <c:v>15.388638725320401</c:v>
                </c:pt>
                <c:pt idx="414">
                  <c:v>15.873224800831311</c:v>
                </c:pt>
                <c:pt idx="415">
                  <c:v>16.470038101835815</c:v>
                </c:pt>
                <c:pt idx="416">
                  <c:v>15.046829268292683</c:v>
                </c:pt>
                <c:pt idx="417">
                  <c:v>15.360975609756098</c:v>
                </c:pt>
                <c:pt idx="418">
                  <c:v>14.754146341463414</c:v>
                </c:pt>
                <c:pt idx="419">
                  <c:v>13.913056649500152</c:v>
                </c:pt>
                <c:pt idx="420">
                  <c:v>14.250833080884581</c:v>
                </c:pt>
                <c:pt idx="421">
                  <c:v>14.764919721296577</c:v>
                </c:pt>
                <c:pt idx="422">
                  <c:v>14.41306850892343</c:v>
                </c:pt>
                <c:pt idx="423">
                  <c:v>14.816062176165802</c:v>
                </c:pt>
                <c:pt idx="424">
                  <c:v>15.354058721934368</c:v>
                </c:pt>
                <c:pt idx="425">
                  <c:v>14.675377155172415</c:v>
                </c:pt>
                <c:pt idx="426">
                  <c:v>15.141702586206897</c:v>
                </c:pt>
                <c:pt idx="427">
                  <c:v>15.136853448275863</c:v>
                </c:pt>
                <c:pt idx="428">
                  <c:v>15.132314862765407</c:v>
                </c:pt>
                <c:pt idx="429">
                  <c:v>15.05696530295184</c:v>
                </c:pt>
                <c:pt idx="430">
                  <c:v>15.675038839979287</c:v>
                </c:pt>
                <c:pt idx="431">
                  <c:v>15.870394228291675</c:v>
                </c:pt>
                <c:pt idx="432">
                  <c:v>16.38804431847462</c:v>
                </c:pt>
                <c:pt idx="433">
                  <c:v>16.501674826075753</c:v>
                </c:pt>
                <c:pt idx="434">
                  <c:v>16.466836734693878</c:v>
                </c:pt>
                <c:pt idx="435">
                  <c:v>16.688010204081632</c:v>
                </c:pt>
                <c:pt idx="436">
                  <c:v>17.069387755102039</c:v>
                </c:pt>
                <c:pt idx="437">
                  <c:v>17.073065173116088</c:v>
                </c:pt>
                <c:pt idx="438">
                  <c:v>16.292006109979635</c:v>
                </c:pt>
                <c:pt idx="439">
                  <c:v>16.598523421588595</c:v>
                </c:pt>
                <c:pt idx="440">
                  <c:v>17.488804071246818</c:v>
                </c:pt>
                <c:pt idx="441">
                  <c:v>17.94580152671756</c:v>
                </c:pt>
                <c:pt idx="442">
                  <c:v>19.262595419847329</c:v>
                </c:pt>
                <c:pt idx="443">
                  <c:v>18.357868649318462</c:v>
                </c:pt>
                <c:pt idx="444">
                  <c:v>19.483519206939281</c:v>
                </c:pt>
                <c:pt idx="445">
                  <c:v>19.599008674101611</c:v>
                </c:pt>
                <c:pt idx="446">
                  <c:v>18.14330218068536</c:v>
                </c:pt>
                <c:pt idx="447">
                  <c:v>19.202971483345316</c:v>
                </c:pt>
                <c:pt idx="448">
                  <c:v>20.327821710999281</c:v>
                </c:pt>
                <c:pt idx="449">
                  <c:v>20.724420510419105</c:v>
                </c:pt>
                <c:pt idx="450">
                  <c:v>22.343479278857409</c:v>
                </c:pt>
                <c:pt idx="451">
                  <c:v>21.059939124326856</c:v>
                </c:pt>
                <c:pt idx="452">
                  <c:v>21.568306010928961</c:v>
                </c:pt>
                <c:pt idx="453">
                  <c:v>20.824681238615664</c:v>
                </c:pt>
                <c:pt idx="454">
                  <c:v>21.753187613843352</c:v>
                </c:pt>
                <c:pt idx="455">
                  <c:v>21.690433616450601</c:v>
                </c:pt>
                <c:pt idx="456">
                  <c:v>21.910594546267319</c:v>
                </c:pt>
                <c:pt idx="457">
                  <c:v>23.454179704962002</c:v>
                </c:pt>
                <c:pt idx="458">
                  <c:v>24.543328135442191</c:v>
                </c:pt>
                <c:pt idx="459">
                  <c:v>24.766094898641121</c:v>
                </c:pt>
                <c:pt idx="460">
                  <c:v>24.299844063265759</c:v>
                </c:pt>
                <c:pt idx="461">
                  <c:v>25.157310849789216</c:v>
                </c:pt>
                <c:pt idx="462">
                  <c:v>24.865098735300645</c:v>
                </c:pt>
                <c:pt idx="463">
                  <c:v>21.239849123585532</c:v>
                </c:pt>
                <c:pt idx="464">
                  <c:v>22.843890386343215</c:v>
                </c:pt>
                <c:pt idx="465">
                  <c:v>24.678122192273136</c:v>
                </c:pt>
                <c:pt idx="466">
                  <c:v>26.137241689128484</c:v>
                </c:pt>
                <c:pt idx="467">
                  <c:v>27.444295601696808</c:v>
                </c:pt>
                <c:pt idx="468">
                  <c:v>28.569770037954903</c:v>
                </c:pt>
                <c:pt idx="469">
                  <c:v>27.647465952221477</c:v>
                </c:pt>
                <c:pt idx="470">
                  <c:v>28.36538037486218</c:v>
                </c:pt>
                <c:pt idx="471">
                  <c:v>29.44167585446527</c:v>
                </c:pt>
                <c:pt idx="472">
                  <c:v>28.706504961411245</c:v>
                </c:pt>
                <c:pt idx="473">
                  <c:v>29.457296137339057</c:v>
                </c:pt>
                <c:pt idx="474">
                  <c:v>28.513304721030043</c:v>
                </c:pt>
                <c:pt idx="475">
                  <c:v>28.334978540772532</c:v>
                </c:pt>
                <c:pt idx="476">
                  <c:v>26.225925168677165</c:v>
                </c:pt>
                <c:pt idx="477">
                  <c:v>27.866080556123496</c:v>
                </c:pt>
                <c:pt idx="478">
                  <c:v>28.397260273972606</c:v>
                </c:pt>
                <c:pt idx="479">
                  <c:v>28.797530380243039</c:v>
                </c:pt>
                <c:pt idx="480">
                  <c:v>27.331634653077224</c:v>
                </c:pt>
                <c:pt idx="481">
                  <c:v>26.782046256370052</c:v>
                </c:pt>
                <c:pt idx="482">
                  <c:v>28.094863142107233</c:v>
                </c:pt>
                <c:pt idx="483">
                  <c:v>27.22965879265092</c:v>
                </c:pt>
                <c:pt idx="484">
                  <c:v>26.632920884889387</c:v>
                </c:pt>
                <c:pt idx="485">
                  <c:v>26.299041764599526</c:v>
                </c:pt>
                <c:pt idx="486">
                  <c:v>25.869282227445307</c:v>
                </c:pt>
                <c:pt idx="487">
                  <c:v>27.439522690291085</c:v>
                </c:pt>
                <c:pt idx="488">
                  <c:v>25.330805854346675</c:v>
                </c:pt>
                <c:pt idx="489">
                  <c:v>25.205431140892259</c:v>
                </c:pt>
                <c:pt idx="490">
                  <c:v>23.187268559336978</c:v>
                </c:pt>
                <c:pt idx="491">
                  <c:v>23.40507002304556</c:v>
                </c:pt>
                <c:pt idx="492">
                  <c:v>24.215741889735863</c:v>
                </c:pt>
                <c:pt idx="493">
                  <c:v>21.980854458429359</c:v>
                </c:pt>
                <c:pt idx="494">
                  <c:v>21.09690909090909</c:v>
                </c:pt>
                <c:pt idx="495">
                  <c:v>22.717454545454547</c:v>
                </c:pt>
                <c:pt idx="496">
                  <c:v>22.83309090909091</c:v>
                </c:pt>
                <c:pt idx="497">
                  <c:v>23.596454037386781</c:v>
                </c:pt>
                <c:pt idx="498">
                  <c:v>23.342262478319523</c:v>
                </c:pt>
                <c:pt idx="499">
                  <c:v>21.845827712468683</c:v>
                </c:pt>
                <c:pt idx="500">
                  <c:v>21.556015738248085</c:v>
                </c:pt>
                <c:pt idx="501">
                  <c:v>21.946158624974114</c:v>
                </c:pt>
                <c:pt idx="502">
                  <c:v>23.595982605094225</c:v>
                </c:pt>
                <c:pt idx="503">
                  <c:v>25.388766032728881</c:v>
                </c:pt>
                <c:pt idx="504">
                  <c:v>24.99358690844759</c:v>
                </c:pt>
                <c:pt idx="505">
                  <c:v>24.474347633790359</c:v>
                </c:pt>
                <c:pt idx="506">
                  <c:v>25.96492419099344</c:v>
                </c:pt>
                <c:pt idx="507">
                  <c:v>24.370219506675721</c:v>
                </c:pt>
                <c:pt idx="508">
                  <c:v>24.148902466621411</c:v>
                </c:pt>
                <c:pt idx="509">
                  <c:v>22.030046739372356</c:v>
                </c:pt>
                <c:pt idx="510">
                  <c:v>20.2897841086134</c:v>
                </c:pt>
                <c:pt idx="511">
                  <c:v>20.388827064322282</c:v>
                </c:pt>
                <c:pt idx="512">
                  <c:v>17.608639308855292</c:v>
                </c:pt>
                <c:pt idx="513">
                  <c:v>19.13088552915767</c:v>
                </c:pt>
                <c:pt idx="514">
                  <c:v>20.222678185745142</c:v>
                </c:pt>
                <c:pt idx="515">
                  <c:v>18.371685111714346</c:v>
                </c:pt>
                <c:pt idx="516">
                  <c:v>17.868030904155358</c:v>
                </c:pt>
                <c:pt idx="517">
                  <c:v>17.564209647107955</c:v>
                </c:pt>
                <c:pt idx="518">
                  <c:v>17.249949155989423</c:v>
                </c:pt>
                <c:pt idx="519">
                  <c:v>18.64795607077486</c:v>
                </c:pt>
                <c:pt idx="520">
                  <c:v>19.597112060199308</c:v>
                </c:pt>
                <c:pt idx="521">
                  <c:v>19.400756520007963</c:v>
                </c:pt>
                <c:pt idx="522">
                  <c:v>19.715508660163248</c:v>
                </c:pt>
                <c:pt idx="523">
                  <c:v>20.067887716504082</c:v>
                </c:pt>
                <c:pt idx="524">
                  <c:v>18.970857142857142</c:v>
                </c:pt>
                <c:pt idx="525">
                  <c:v>20.013523809523811</c:v>
                </c:pt>
                <c:pt idx="526">
                  <c:v>20.156190476190478</c:v>
                </c:pt>
                <c:pt idx="527">
                  <c:v>20.030985408034592</c:v>
                </c:pt>
                <c:pt idx="528">
                  <c:v>20.377049180327873</c:v>
                </c:pt>
                <c:pt idx="529">
                  <c:v>20.625833183210233</c:v>
                </c:pt>
                <c:pt idx="530">
                  <c:v>19.149974494133652</c:v>
                </c:pt>
                <c:pt idx="531">
                  <c:v>18.828600578132971</c:v>
                </c:pt>
                <c:pt idx="532">
                  <c:v>19.055942866859379</c:v>
                </c:pt>
                <c:pt idx="533">
                  <c:v>18.359188928226583</c:v>
                </c:pt>
                <c:pt idx="534">
                  <c:v>17.729642742195043</c:v>
                </c:pt>
                <c:pt idx="535">
                  <c:v>17.770196330865787</c:v>
                </c:pt>
                <c:pt idx="536">
                  <c:v>17.331363707044005</c:v>
                </c:pt>
                <c:pt idx="537">
                  <c:v>17.574249727880577</c:v>
                </c:pt>
                <c:pt idx="538">
                  <c:v>18.252526823200121</c:v>
                </c:pt>
                <c:pt idx="539">
                  <c:v>18.061400894187781</c:v>
                </c:pt>
                <c:pt idx="540">
                  <c:v>17.604619970193742</c:v>
                </c:pt>
                <c:pt idx="541">
                  <c:v>17.937406855439644</c:v>
                </c:pt>
                <c:pt idx="542">
                  <c:v>17.06548135299219</c:v>
                </c:pt>
                <c:pt idx="543">
                  <c:v>16.722318589187623</c:v>
                </c:pt>
                <c:pt idx="544">
                  <c:v>17.223185891876263</c:v>
                </c:pt>
                <c:pt idx="545">
                  <c:v>16.650314465408805</c:v>
                </c:pt>
                <c:pt idx="546">
                  <c:v>17.2491963661775</c:v>
                </c:pt>
                <c:pt idx="547">
                  <c:v>17.055625436757513</c:v>
                </c:pt>
                <c:pt idx="548">
                  <c:v>16.646030885938771</c:v>
                </c:pt>
                <c:pt idx="549">
                  <c:v>16.35071796261176</c:v>
                </c:pt>
                <c:pt idx="550">
                  <c:v>16.926036304524519</c:v>
                </c:pt>
                <c:pt idx="551">
                  <c:v>16.401129943502823</c:v>
                </c:pt>
                <c:pt idx="552">
                  <c:v>16.818946261989225</c:v>
                </c:pt>
                <c:pt idx="553">
                  <c:v>16.826435422414928</c:v>
                </c:pt>
                <c:pt idx="554">
                  <c:v>16.41310685764989</c:v>
                </c:pt>
                <c:pt idx="555">
                  <c:v>16.613132209405499</c:v>
                </c:pt>
                <c:pt idx="556">
                  <c:v>16.099505640765621</c:v>
                </c:pt>
                <c:pt idx="557">
                  <c:v>15.4732610549397</c:v>
                </c:pt>
                <c:pt idx="558">
                  <c:v>15.551955171153612</c:v>
                </c:pt>
                <c:pt idx="559">
                  <c:v>15.882811548300644</c:v>
                </c:pt>
                <c:pt idx="560">
                  <c:v>15.563905394384248</c:v>
                </c:pt>
                <c:pt idx="561">
                  <c:v>16.054293370616335</c:v>
                </c:pt>
                <c:pt idx="562">
                  <c:v>16.318653151578705</c:v>
                </c:pt>
                <c:pt idx="563">
                  <c:v>16.102406902815623</c:v>
                </c:pt>
                <c:pt idx="564">
                  <c:v>16.328792007266124</c:v>
                </c:pt>
                <c:pt idx="565">
                  <c:v>15.972070844686648</c:v>
                </c:pt>
                <c:pt idx="566">
                  <c:v>15.776815456362424</c:v>
                </c:pt>
                <c:pt idx="567">
                  <c:v>16.459804574727958</c:v>
                </c:pt>
                <c:pt idx="568">
                  <c:v>16.995558516544524</c:v>
                </c:pt>
                <c:pt idx="569">
                  <c:v>16.314161692892021</c:v>
                </c:pt>
                <c:pt idx="570">
                  <c:v>15.792512208355941</c:v>
                </c:pt>
                <c:pt idx="571">
                  <c:v>15.995550732501355</c:v>
                </c:pt>
                <c:pt idx="572">
                  <c:v>16.80332379484922</c:v>
                </c:pt>
                <c:pt idx="573">
                  <c:v>17.052388289676426</c:v>
                </c:pt>
                <c:pt idx="574">
                  <c:v>16.301342725071539</c:v>
                </c:pt>
                <c:pt idx="575">
                  <c:v>17.364711447492901</c:v>
                </c:pt>
                <c:pt idx="576">
                  <c:v>16.302625354777671</c:v>
                </c:pt>
                <c:pt idx="577">
                  <c:v>15.735927152317881</c:v>
                </c:pt>
                <c:pt idx="578">
                  <c:v>16.368023759435715</c:v>
                </c:pt>
                <c:pt idx="579">
                  <c:v>17.146269026110627</c:v>
                </c:pt>
                <c:pt idx="580">
                  <c:v>17.329290929340431</c:v>
                </c:pt>
                <c:pt idx="581">
                  <c:v>16.800105000656256</c:v>
                </c:pt>
                <c:pt idx="582">
                  <c:v>16.634466465415411</c:v>
                </c:pt>
                <c:pt idx="583">
                  <c:v>16.837248982806141</c:v>
                </c:pt>
                <c:pt idx="584">
                  <c:v>16.116622910045596</c:v>
                </c:pt>
                <c:pt idx="585">
                  <c:v>13.386071576620145</c:v>
                </c:pt>
                <c:pt idx="586">
                  <c:v>12.384137073372944</c:v>
                </c:pt>
                <c:pt idx="587">
                  <c:v>14.603880355699273</c:v>
                </c:pt>
                <c:pt idx="588">
                  <c:v>13.352950687146322</c:v>
                </c:pt>
                <c:pt idx="589">
                  <c:v>11.885044462409054</c:v>
                </c:pt>
                <c:pt idx="590">
                  <c:v>14.319274946159368</c:v>
                </c:pt>
                <c:pt idx="591">
                  <c:v>15.664213926776741</c:v>
                </c:pt>
                <c:pt idx="592">
                  <c:v>16.495692749461593</c:v>
                </c:pt>
                <c:pt idx="593">
                  <c:v>17.689436213199926</c:v>
                </c:pt>
                <c:pt idx="594">
                  <c:v>19.00096209351549</c:v>
                </c:pt>
                <c:pt idx="595">
                  <c:v>19.638830094285165</c:v>
                </c:pt>
                <c:pt idx="596">
                  <c:v>20.792289535798581</c:v>
                </c:pt>
                <c:pt idx="597">
                  <c:v>20.381589299763966</c:v>
                </c:pt>
                <c:pt idx="598">
                  <c:v>21.550550747442959</c:v>
                </c:pt>
                <c:pt idx="599">
                  <c:v>17.913253012048191</c:v>
                </c:pt>
                <c:pt idx="600">
                  <c:v>17.250923694779114</c:v>
                </c:pt>
                <c:pt idx="601">
                  <c:v>17.742811244979919</c:v>
                </c:pt>
                <c:pt idx="602">
                  <c:v>16.916389411254162</c:v>
                </c:pt>
                <c:pt idx="603">
                  <c:v>17.166063937509044</c:v>
                </c:pt>
                <c:pt idx="604">
                  <c:v>15.7588601186171</c:v>
                </c:pt>
                <c:pt idx="605">
                  <c:v>13.820193081255029</c:v>
                </c:pt>
                <c:pt idx="606">
                  <c:v>14.770716009654063</c:v>
                </c:pt>
                <c:pt idx="607">
                  <c:v>14.069857870742826</c:v>
                </c:pt>
                <c:pt idx="608">
                  <c:v>14.270351381768164</c:v>
                </c:pt>
                <c:pt idx="609">
                  <c:v>14.796298611979493</c:v>
                </c:pt>
                <c:pt idx="610">
                  <c:v>14.762410904089034</c:v>
                </c:pt>
                <c:pt idx="611">
                  <c:v>14.709239766081872</c:v>
                </c:pt>
                <c:pt idx="612">
                  <c:v>15.042339181286549</c:v>
                </c:pt>
                <c:pt idx="613">
                  <c:v>15.523040935672515</c:v>
                </c:pt>
                <c:pt idx="614">
                  <c:v>14.840273113946722</c:v>
                </c:pt>
                <c:pt idx="615">
                  <c:v>15.263152003581823</c:v>
                </c:pt>
                <c:pt idx="616">
                  <c:v>15.05708529214238</c:v>
                </c:pt>
                <c:pt idx="617">
                  <c:v>14.356343080769651</c:v>
                </c:pt>
                <c:pt idx="618">
                  <c:v>14.048048700945756</c:v>
                </c:pt>
                <c:pt idx="619">
                  <c:v>13.250244591803458</c:v>
                </c:pt>
                <c:pt idx="620">
                  <c:v>11.80037546933667</c:v>
                </c:pt>
                <c:pt idx="621">
                  <c:v>13.071547768043386</c:v>
                </c:pt>
                <c:pt idx="622">
                  <c:v>13.005423445974133</c:v>
                </c:pt>
                <c:pt idx="623">
                  <c:v>12.848487944421741</c:v>
                </c:pt>
                <c:pt idx="624">
                  <c:v>13.408357172047406</c:v>
                </c:pt>
                <c:pt idx="625">
                  <c:v>13.952595014303229</c:v>
                </c:pt>
                <c:pt idx="626">
                  <c:v>14.094566196337436</c:v>
                </c:pt>
                <c:pt idx="627">
                  <c:v>13.988892224557191</c:v>
                </c:pt>
                <c:pt idx="628">
                  <c:v>13.112478735114578</c:v>
                </c:pt>
                <c:pt idx="629">
                  <c:v>13.400491883915398</c:v>
                </c:pt>
              </c:numCache>
            </c:numRef>
          </c:xVal>
          <c:yVal>
            <c:numRef>
              <c:f>'Bear mkt'!$T$292:$T$921</c:f>
              <c:numCache>
                <c:formatCode>0.0%</c:formatCode>
                <c:ptCount val="630"/>
                <c:pt idx="0">
                  <c:v>7.7557085913092294E-2</c:v>
                </c:pt>
                <c:pt idx="1">
                  <c:v>8.2123116516681804E-2</c:v>
                </c:pt>
                <c:pt idx="2">
                  <c:v>8.3789099781205856E-2</c:v>
                </c:pt>
                <c:pt idx="3">
                  <c:v>7.5485332517336357E-2</c:v>
                </c:pt>
                <c:pt idx="4">
                  <c:v>6.6030618855414946E-2</c:v>
                </c:pt>
                <c:pt idx="5">
                  <c:v>5.856055669134852E-2</c:v>
                </c:pt>
                <c:pt idx="6">
                  <c:v>6.878969316005823E-2</c:v>
                </c:pt>
                <c:pt idx="7">
                  <c:v>7.0758064966930379E-2</c:v>
                </c:pt>
                <c:pt idx="8">
                  <c:v>8.0970790181196017E-2</c:v>
                </c:pt>
                <c:pt idx="9">
                  <c:v>7.9994202058335961E-2</c:v>
                </c:pt>
                <c:pt idx="10">
                  <c:v>8.0727092200675088E-2</c:v>
                </c:pt>
                <c:pt idx="11">
                  <c:v>8.1802993755076603E-2</c:v>
                </c:pt>
                <c:pt idx="12">
                  <c:v>7.9479426569771583E-2</c:v>
                </c:pt>
                <c:pt idx="13">
                  <c:v>7.7601971621219956E-2</c:v>
                </c:pt>
                <c:pt idx="14">
                  <c:v>7.8780623097214564E-2</c:v>
                </c:pt>
                <c:pt idx="15">
                  <c:v>8.2230800498754419E-2</c:v>
                </c:pt>
                <c:pt idx="16">
                  <c:v>7.5644401970839548E-2</c:v>
                </c:pt>
                <c:pt idx="17">
                  <c:v>7.8874542162193029E-2</c:v>
                </c:pt>
                <c:pt idx="18">
                  <c:v>7.0882190902007869E-2</c:v>
                </c:pt>
                <c:pt idx="19">
                  <c:v>7.2641891401936443E-2</c:v>
                </c:pt>
                <c:pt idx="20">
                  <c:v>7.4033388870899719E-2</c:v>
                </c:pt>
                <c:pt idx="21">
                  <c:v>6.6478114879995553E-2</c:v>
                </c:pt>
                <c:pt idx="22">
                  <c:v>6.2102015041602288E-2</c:v>
                </c:pt>
                <c:pt idx="23">
                  <c:v>7.0570872771375193E-2</c:v>
                </c:pt>
                <c:pt idx="24">
                  <c:v>7.6638288123925369E-2</c:v>
                </c:pt>
                <c:pt idx="25">
                  <c:v>7.7583978468574344E-2</c:v>
                </c:pt>
                <c:pt idx="26">
                  <c:v>7.8854499845975035E-2</c:v>
                </c:pt>
                <c:pt idx="27">
                  <c:v>8.6244895515357411E-2</c:v>
                </c:pt>
                <c:pt idx="28">
                  <c:v>9.7847107361435537E-2</c:v>
                </c:pt>
                <c:pt idx="29">
                  <c:v>0.10478353838279486</c:v>
                </c:pt>
                <c:pt idx="30">
                  <c:v>9.8225873110989959E-2</c:v>
                </c:pt>
                <c:pt idx="31">
                  <c:v>0.10018218498872167</c:v>
                </c:pt>
                <c:pt idx="32">
                  <c:v>0.10503642952610703</c:v>
                </c:pt>
                <c:pt idx="33">
                  <c:v>0.10550504390171245</c:v>
                </c:pt>
                <c:pt idx="34">
                  <c:v>9.9562036549096344E-2</c:v>
                </c:pt>
                <c:pt idx="35">
                  <c:v>9.9329504164990867E-2</c:v>
                </c:pt>
                <c:pt idx="36">
                  <c:v>9.216643221479548E-2</c:v>
                </c:pt>
                <c:pt idx="37">
                  <c:v>9.1110108308954718E-2</c:v>
                </c:pt>
                <c:pt idx="38">
                  <c:v>8.7131529170747735E-2</c:v>
                </c:pt>
                <c:pt idx="39">
                  <c:v>7.7491819892181235E-2</c:v>
                </c:pt>
                <c:pt idx="40">
                  <c:v>7.3922276616698035E-2</c:v>
                </c:pt>
                <c:pt idx="41">
                  <c:v>7.5405892945943354E-2</c:v>
                </c:pt>
                <c:pt idx="42">
                  <c:v>7.9805553568614629E-2</c:v>
                </c:pt>
                <c:pt idx="43">
                  <c:v>7.0725847665123354E-2</c:v>
                </c:pt>
                <c:pt idx="44">
                  <c:v>7.6135658664422401E-2</c:v>
                </c:pt>
                <c:pt idx="45">
                  <c:v>7.2584644499023021E-2</c:v>
                </c:pt>
                <c:pt idx="46">
                  <c:v>6.085721144716616E-2</c:v>
                </c:pt>
                <c:pt idx="47">
                  <c:v>6.0039993559519944E-2</c:v>
                </c:pt>
                <c:pt idx="48">
                  <c:v>5.6187249470391221E-2</c:v>
                </c:pt>
                <c:pt idx="49">
                  <c:v>5.4846827402088794E-2</c:v>
                </c:pt>
                <c:pt idx="50">
                  <c:v>5.0816749564182917E-2</c:v>
                </c:pt>
                <c:pt idx="51">
                  <c:v>4.6045814535167873E-2</c:v>
                </c:pt>
                <c:pt idx="52">
                  <c:v>4.1482330733379147E-2</c:v>
                </c:pt>
                <c:pt idx="53">
                  <c:v>3.830339809061245E-2</c:v>
                </c:pt>
                <c:pt idx="54">
                  <c:v>2.8154479443377678E-2</c:v>
                </c:pt>
                <c:pt idx="55">
                  <c:v>2.0510914434304084E-2</c:v>
                </c:pt>
                <c:pt idx="56">
                  <c:v>4.9128982257242715E-3</c:v>
                </c:pt>
                <c:pt idx="57">
                  <c:v>1.9464340254609747E-2</c:v>
                </c:pt>
                <c:pt idx="58">
                  <c:v>1.4755642383926126E-2</c:v>
                </c:pt>
                <c:pt idx="59">
                  <c:v>1.2380602350321235E-2</c:v>
                </c:pt>
                <c:pt idx="60">
                  <c:v>2.0924403497341704E-2</c:v>
                </c:pt>
                <c:pt idx="61">
                  <c:v>2.729077523272383E-2</c:v>
                </c:pt>
                <c:pt idx="62">
                  <c:v>3.1071608272795537E-2</c:v>
                </c:pt>
                <c:pt idx="63">
                  <c:v>3.2424868099090398E-2</c:v>
                </c:pt>
                <c:pt idx="64">
                  <c:v>3.787414385777077E-2</c:v>
                </c:pt>
                <c:pt idx="65">
                  <c:v>4.7632262604476505E-2</c:v>
                </c:pt>
                <c:pt idx="66">
                  <c:v>3.8996700846848364E-2</c:v>
                </c:pt>
                <c:pt idx="67">
                  <c:v>3.4706390949430066E-2</c:v>
                </c:pt>
                <c:pt idx="68">
                  <c:v>2.7880079533481039E-2</c:v>
                </c:pt>
                <c:pt idx="69">
                  <c:v>3.1301713567964962E-2</c:v>
                </c:pt>
                <c:pt idx="70">
                  <c:v>3.4813697680307731E-2</c:v>
                </c:pt>
                <c:pt idx="71">
                  <c:v>3.2722989380879586E-2</c:v>
                </c:pt>
                <c:pt idx="72">
                  <c:v>4.3844318958820017E-2</c:v>
                </c:pt>
                <c:pt idx="73">
                  <c:v>4.461758674056826E-2</c:v>
                </c:pt>
                <c:pt idx="74">
                  <c:v>5.0145385270548237E-2</c:v>
                </c:pt>
                <c:pt idx="75">
                  <c:v>4.6824467847665918E-2</c:v>
                </c:pt>
                <c:pt idx="76">
                  <c:v>5.1347341999823159E-2</c:v>
                </c:pt>
                <c:pt idx="77">
                  <c:v>5.7311945084711491E-2</c:v>
                </c:pt>
                <c:pt idx="78">
                  <c:v>5.7867132195885462E-2</c:v>
                </c:pt>
                <c:pt idx="79">
                  <c:v>6.6007857595625552E-2</c:v>
                </c:pt>
                <c:pt idx="80">
                  <c:v>6.9177132724336454E-2</c:v>
                </c:pt>
                <c:pt idx="81">
                  <c:v>6.1829451645396993E-2</c:v>
                </c:pt>
                <c:pt idx="82">
                  <c:v>6.0731471959573735E-2</c:v>
                </c:pt>
                <c:pt idx="83">
                  <c:v>6.6294927744149801E-2</c:v>
                </c:pt>
                <c:pt idx="84">
                  <c:v>5.2843958031305149E-2</c:v>
                </c:pt>
                <c:pt idx="85">
                  <c:v>5.0492233411493892E-2</c:v>
                </c:pt>
                <c:pt idx="86">
                  <c:v>4.5039091461529512E-2</c:v>
                </c:pt>
                <c:pt idx="87">
                  <c:v>4.0723360228637429E-2</c:v>
                </c:pt>
                <c:pt idx="88">
                  <c:v>4.4240651839556389E-2</c:v>
                </c:pt>
                <c:pt idx="89">
                  <c:v>4.7126204325822263E-2</c:v>
                </c:pt>
                <c:pt idx="90">
                  <c:v>4.0764509932634141E-2</c:v>
                </c:pt>
                <c:pt idx="91">
                  <c:v>4.0102968585361998E-2</c:v>
                </c:pt>
                <c:pt idx="92">
                  <c:v>3.6615530841968003E-2</c:v>
                </c:pt>
                <c:pt idx="93">
                  <c:v>3.5120974628551016E-2</c:v>
                </c:pt>
                <c:pt idx="94">
                  <c:v>3.8215546449025917E-2</c:v>
                </c:pt>
                <c:pt idx="95">
                  <c:v>3.5871726329262499E-2</c:v>
                </c:pt>
                <c:pt idx="96">
                  <c:v>3.4002106340240479E-2</c:v>
                </c:pt>
                <c:pt idx="97">
                  <c:v>3.5056975371134502E-2</c:v>
                </c:pt>
                <c:pt idx="98">
                  <c:v>3.6748238568826919E-2</c:v>
                </c:pt>
                <c:pt idx="99">
                  <c:v>3.7095857823076894E-2</c:v>
                </c:pt>
                <c:pt idx="100">
                  <c:v>3.6844906904760943E-2</c:v>
                </c:pt>
                <c:pt idx="101">
                  <c:v>3.4168931772644573E-2</c:v>
                </c:pt>
                <c:pt idx="102">
                  <c:v>4.1617124426119423E-2</c:v>
                </c:pt>
                <c:pt idx="103">
                  <c:v>4.3409866979566836E-2</c:v>
                </c:pt>
                <c:pt idx="104">
                  <c:v>3.882789960326849E-2</c:v>
                </c:pt>
                <c:pt idx="105">
                  <c:v>2.8295203732943142E-2</c:v>
                </c:pt>
                <c:pt idx="106">
                  <c:v>2.5617857740971806E-2</c:v>
                </c:pt>
                <c:pt idx="107">
                  <c:v>3.1594833021073354E-2</c:v>
                </c:pt>
                <c:pt idx="108">
                  <c:v>3.657246403465253E-2</c:v>
                </c:pt>
                <c:pt idx="109">
                  <c:v>3.8102637162260811E-2</c:v>
                </c:pt>
                <c:pt idx="110">
                  <c:v>4.0251079417829683E-2</c:v>
                </c:pt>
                <c:pt idx="111">
                  <c:v>3.8277077153737515E-2</c:v>
                </c:pt>
                <c:pt idx="112">
                  <c:v>3.6247810940271519E-2</c:v>
                </c:pt>
                <c:pt idx="113">
                  <c:v>4.6235502160852482E-2</c:v>
                </c:pt>
                <c:pt idx="114">
                  <c:v>5.3735692805938262E-2</c:v>
                </c:pt>
                <c:pt idx="115">
                  <c:v>5.5302629481041921E-2</c:v>
                </c:pt>
                <c:pt idx="116">
                  <c:v>5.8088789036220501E-2</c:v>
                </c:pt>
                <c:pt idx="117">
                  <c:v>4.623595866705732E-2</c:v>
                </c:pt>
                <c:pt idx="118">
                  <c:v>5.4671340799852475E-2</c:v>
                </c:pt>
                <c:pt idx="119">
                  <c:v>5.856828186189178E-2</c:v>
                </c:pt>
                <c:pt idx="120">
                  <c:v>7.3116491132802386E-2</c:v>
                </c:pt>
                <c:pt idx="121">
                  <c:v>6.7352497959978885E-2</c:v>
                </c:pt>
                <c:pt idx="122">
                  <c:v>5.6004833186825032E-2</c:v>
                </c:pt>
                <c:pt idx="123">
                  <c:v>7.0374658033476534E-2</c:v>
                </c:pt>
                <c:pt idx="124">
                  <c:v>8.2316649693537691E-2</c:v>
                </c:pt>
                <c:pt idx="125">
                  <c:v>9.0851265591372909E-2</c:v>
                </c:pt>
                <c:pt idx="126">
                  <c:v>9.0075711279082649E-2</c:v>
                </c:pt>
                <c:pt idx="127">
                  <c:v>8.6094539897369815E-2</c:v>
                </c:pt>
                <c:pt idx="128">
                  <c:v>8.5393963943564799E-2</c:v>
                </c:pt>
                <c:pt idx="129">
                  <c:v>8.8466054969419394E-2</c:v>
                </c:pt>
                <c:pt idx="130">
                  <c:v>9.4113281797049586E-2</c:v>
                </c:pt>
                <c:pt idx="131">
                  <c:v>8.4446096947340399E-2</c:v>
                </c:pt>
                <c:pt idx="132">
                  <c:v>7.5178918385348625E-2</c:v>
                </c:pt>
                <c:pt idx="133">
                  <c:v>7.5889291006377979E-2</c:v>
                </c:pt>
                <c:pt idx="134">
                  <c:v>7.5864107245221968E-2</c:v>
                </c:pt>
                <c:pt idx="135">
                  <c:v>6.9586487197826008E-2</c:v>
                </c:pt>
                <c:pt idx="136">
                  <c:v>7.4262329633149715E-2</c:v>
                </c:pt>
                <c:pt idx="137">
                  <c:v>7.3173799400900297E-2</c:v>
                </c:pt>
                <c:pt idx="138">
                  <c:v>7.7630088742503434E-2</c:v>
                </c:pt>
                <c:pt idx="139">
                  <c:v>6.7186123342521054E-2</c:v>
                </c:pt>
                <c:pt idx="140">
                  <c:v>6.2295313376098616E-2</c:v>
                </c:pt>
                <c:pt idx="141">
                  <c:v>7.2184368852170833E-2</c:v>
                </c:pt>
                <c:pt idx="142">
                  <c:v>7.6536143274662516E-2</c:v>
                </c:pt>
                <c:pt idx="143">
                  <c:v>6.4663917805923399E-2</c:v>
                </c:pt>
                <c:pt idx="144">
                  <c:v>6.0875825215462864E-2</c:v>
                </c:pt>
                <c:pt idx="145">
                  <c:v>5.2208072251495041E-2</c:v>
                </c:pt>
                <c:pt idx="146">
                  <c:v>5.0818277285552327E-2</c:v>
                </c:pt>
                <c:pt idx="147">
                  <c:v>5.4491205815282218E-2</c:v>
                </c:pt>
                <c:pt idx="148">
                  <c:v>4.9136948251312429E-2</c:v>
                </c:pt>
                <c:pt idx="149">
                  <c:v>4.9473015691051669E-2</c:v>
                </c:pt>
                <c:pt idx="150">
                  <c:v>4.6814098764600631E-2</c:v>
                </c:pt>
                <c:pt idx="151">
                  <c:v>5.5320173512647841E-2</c:v>
                </c:pt>
                <c:pt idx="152">
                  <c:v>5.6856511341686566E-2</c:v>
                </c:pt>
                <c:pt idx="153">
                  <c:v>6.7059959463946051E-2</c:v>
                </c:pt>
                <c:pt idx="154">
                  <c:v>6.6381801570287724E-2</c:v>
                </c:pt>
                <c:pt idx="155">
                  <c:v>6.6821593747535601E-2</c:v>
                </c:pt>
                <c:pt idx="156">
                  <c:v>7.2197079312817047E-2</c:v>
                </c:pt>
                <c:pt idx="157">
                  <c:v>7.859574221557053E-2</c:v>
                </c:pt>
                <c:pt idx="158">
                  <c:v>8.2488787956247256E-2</c:v>
                </c:pt>
                <c:pt idx="159">
                  <c:v>9.4825210165799811E-2</c:v>
                </c:pt>
                <c:pt idx="160">
                  <c:v>9.5790543468685208E-2</c:v>
                </c:pt>
                <c:pt idx="161">
                  <c:v>0.10047371030829644</c:v>
                </c:pt>
                <c:pt idx="162">
                  <c:v>9.2746573235807261E-2</c:v>
                </c:pt>
                <c:pt idx="163">
                  <c:v>9.8131773315190074E-2</c:v>
                </c:pt>
                <c:pt idx="164">
                  <c:v>9.5150311213778815E-2</c:v>
                </c:pt>
                <c:pt idx="165">
                  <c:v>9.3643594775015382E-2</c:v>
                </c:pt>
                <c:pt idx="166">
                  <c:v>0.10879364446890527</c:v>
                </c:pt>
                <c:pt idx="167">
                  <c:v>0.10610326438573736</c:v>
                </c:pt>
                <c:pt idx="168">
                  <c:v>0.10632707191823765</c:v>
                </c:pt>
                <c:pt idx="169">
                  <c:v>0.10243829661645321</c:v>
                </c:pt>
                <c:pt idx="170">
                  <c:v>0.10673688373491097</c:v>
                </c:pt>
                <c:pt idx="171">
                  <c:v>0.11172170822565786</c:v>
                </c:pt>
                <c:pt idx="172">
                  <c:v>0.10869508190286536</c:v>
                </c:pt>
                <c:pt idx="173">
                  <c:v>0.11255923974488669</c:v>
                </c:pt>
                <c:pt idx="174">
                  <c:v>0.11976357067510168</c:v>
                </c:pt>
                <c:pt idx="175">
                  <c:v>0.14159426541323983</c:v>
                </c:pt>
                <c:pt idx="176">
                  <c:v>0.15590824179424256</c:v>
                </c:pt>
                <c:pt idx="177">
                  <c:v>0.13861429269019965</c:v>
                </c:pt>
                <c:pt idx="178">
                  <c:v>0.14268329245623956</c:v>
                </c:pt>
                <c:pt idx="179">
                  <c:v>0.14759205128358421</c:v>
                </c:pt>
                <c:pt idx="180">
                  <c:v>0.142562979102834</c:v>
                </c:pt>
                <c:pt idx="181">
                  <c:v>0.13667827406520616</c:v>
                </c:pt>
                <c:pt idx="182">
                  <c:v>0.13422783404102523</c:v>
                </c:pt>
                <c:pt idx="183">
                  <c:v>0.12842050887179801</c:v>
                </c:pt>
                <c:pt idx="184">
                  <c:v>0.12955797415346115</c:v>
                </c:pt>
                <c:pt idx="185">
                  <c:v>0.12624441006455855</c:v>
                </c:pt>
                <c:pt idx="186">
                  <c:v>0.1336493930954854</c:v>
                </c:pt>
                <c:pt idx="187">
                  <c:v>0.1346031185388854</c:v>
                </c:pt>
                <c:pt idx="188">
                  <c:v>0.13468567668492115</c:v>
                </c:pt>
                <c:pt idx="189">
                  <c:v>0.132645597222254</c:v>
                </c:pt>
                <c:pt idx="190">
                  <c:v>0.13699191924597942</c:v>
                </c:pt>
                <c:pt idx="191">
                  <c:v>0.14330080866643824</c:v>
                </c:pt>
                <c:pt idx="192">
                  <c:v>0.13092104842939567</c:v>
                </c:pt>
                <c:pt idx="193">
                  <c:v>0.13990897848140937</c:v>
                </c:pt>
                <c:pt idx="194">
                  <c:v>0.1424030245417538</c:v>
                </c:pt>
                <c:pt idx="195">
                  <c:v>0.14211377837040406</c:v>
                </c:pt>
                <c:pt idx="196">
                  <c:v>0.14907700932988965</c:v>
                </c:pt>
                <c:pt idx="197">
                  <c:v>0.14616528549166752</c:v>
                </c:pt>
                <c:pt idx="198">
                  <c:v>0.14025233940081194</c:v>
                </c:pt>
                <c:pt idx="199">
                  <c:v>0.14834531245837312</c:v>
                </c:pt>
                <c:pt idx="200">
                  <c:v>0.13576799299349451</c:v>
                </c:pt>
                <c:pt idx="201">
                  <c:v>0.14430414165752214</c:v>
                </c:pt>
                <c:pt idx="202">
                  <c:v>0.14730525740711653</c:v>
                </c:pt>
                <c:pt idx="203">
                  <c:v>0.13824129837698895</c:v>
                </c:pt>
                <c:pt idx="204">
                  <c:v>0.15847400955510982</c:v>
                </c:pt>
                <c:pt idx="205">
                  <c:v>0.16494451566882939</c:v>
                </c:pt>
                <c:pt idx="206">
                  <c:v>0.1694719703630565</c:v>
                </c:pt>
                <c:pt idx="207">
                  <c:v>0.16827854785289964</c:v>
                </c:pt>
                <c:pt idx="208">
                  <c:v>0.1712420824012495</c:v>
                </c:pt>
                <c:pt idx="209">
                  <c:v>0.17151217064785707</c:v>
                </c:pt>
                <c:pt idx="210">
                  <c:v>0.17901289903715445</c:v>
                </c:pt>
                <c:pt idx="211">
                  <c:v>0.18505616307611228</c:v>
                </c:pt>
                <c:pt idx="212">
                  <c:v>0.18242097167127902</c:v>
                </c:pt>
                <c:pt idx="213">
                  <c:v>0.15901882008132939</c:v>
                </c:pt>
                <c:pt idx="214">
                  <c:v>0.14499044491393609</c:v>
                </c:pt>
                <c:pt idx="215">
                  <c:v>0.15262046479045877</c:v>
                </c:pt>
                <c:pt idx="216">
                  <c:v>0.16458969050182204</c:v>
                </c:pt>
                <c:pt idx="217">
                  <c:v>0.17185679821792865</c:v>
                </c:pt>
                <c:pt idx="218">
                  <c:v>0.16509144710036949</c:v>
                </c:pt>
                <c:pt idx="219">
                  <c:v>0.15665346556995652</c:v>
                </c:pt>
                <c:pt idx="220">
                  <c:v>0.15598624788188675</c:v>
                </c:pt>
                <c:pt idx="221">
                  <c:v>0.16302605649135926</c:v>
                </c:pt>
                <c:pt idx="222">
                  <c:v>0.15624802001816751</c:v>
                </c:pt>
                <c:pt idx="223">
                  <c:v>0.14851625510342337</c:v>
                </c:pt>
                <c:pt idx="224">
                  <c:v>0.15385295379663266</c:v>
                </c:pt>
                <c:pt idx="225">
                  <c:v>0.16780712964560074</c:v>
                </c:pt>
                <c:pt idx="226">
                  <c:v>0.16314990875840452</c:v>
                </c:pt>
                <c:pt idx="227">
                  <c:v>0.16325403913677605</c:v>
                </c:pt>
                <c:pt idx="228">
                  <c:v>0.16657749297820867</c:v>
                </c:pt>
                <c:pt idx="229">
                  <c:v>0.16699584905598264</c:v>
                </c:pt>
                <c:pt idx="230">
                  <c:v>0.16319865334057448</c:v>
                </c:pt>
                <c:pt idx="231">
                  <c:v>0.16864458336937216</c:v>
                </c:pt>
                <c:pt idx="232">
                  <c:v>0.17525154790714281</c:v>
                </c:pt>
                <c:pt idx="233">
                  <c:v>0.16990614353930722</c:v>
                </c:pt>
                <c:pt idx="234">
                  <c:v>0.17872565017952802</c:v>
                </c:pt>
                <c:pt idx="235">
                  <c:v>0.17400228565805942</c:v>
                </c:pt>
                <c:pt idx="236">
                  <c:v>0.17324712510993123</c:v>
                </c:pt>
                <c:pt idx="237">
                  <c:v>0.17844940148630828</c:v>
                </c:pt>
                <c:pt idx="238">
                  <c:v>0.17497275384499211</c:v>
                </c:pt>
                <c:pt idx="239">
                  <c:v>0.17547786660385123</c:v>
                </c:pt>
                <c:pt idx="240">
                  <c:v>0.1604467031978305</c:v>
                </c:pt>
                <c:pt idx="241">
                  <c:v>0.16157894679435247</c:v>
                </c:pt>
                <c:pt idx="242">
                  <c:v>0.17675838188163717</c:v>
                </c:pt>
                <c:pt idx="243">
                  <c:v>0.16889528499677442</c:v>
                </c:pt>
                <c:pt idx="244">
                  <c:v>0.173386351191396</c:v>
                </c:pt>
                <c:pt idx="245">
                  <c:v>0.16915036373427128</c:v>
                </c:pt>
                <c:pt idx="246">
                  <c:v>0.16115531794078763</c:v>
                </c:pt>
                <c:pt idx="247">
                  <c:v>0.14872077311850984</c:v>
                </c:pt>
                <c:pt idx="248">
                  <c:v>0.13978134863934577</c:v>
                </c:pt>
                <c:pt idx="249">
                  <c:v>0.13725553703999704</c:v>
                </c:pt>
                <c:pt idx="250">
                  <c:v>0.13254284743905131</c:v>
                </c:pt>
                <c:pt idx="251">
                  <c:v>0.13925012181912932</c:v>
                </c:pt>
                <c:pt idx="252">
                  <c:v>0.14932427252637748</c:v>
                </c:pt>
                <c:pt idx="253">
                  <c:v>0.15491968305753545</c:v>
                </c:pt>
                <c:pt idx="254">
                  <c:v>0.15332992374568555</c:v>
                </c:pt>
                <c:pt idx="255">
                  <c:v>0.15613895312586989</c:v>
                </c:pt>
                <c:pt idx="256">
                  <c:v>0.16027705729163477</c:v>
                </c:pt>
                <c:pt idx="257">
                  <c:v>0.15579025919561773</c:v>
                </c:pt>
                <c:pt idx="258">
                  <c:v>0.1610074629862881</c:v>
                </c:pt>
                <c:pt idx="259">
                  <c:v>0.17035873804441182</c:v>
                </c:pt>
                <c:pt idx="260">
                  <c:v>0.1744583974009033</c:v>
                </c:pt>
                <c:pt idx="261">
                  <c:v>0.1699872791114434</c:v>
                </c:pt>
                <c:pt idx="262">
                  <c:v>0.16015483465669855</c:v>
                </c:pt>
                <c:pt idx="263">
                  <c:v>0.17593298262318013</c:v>
                </c:pt>
                <c:pt idx="264">
                  <c:v>0.17565774670019874</c:v>
                </c:pt>
                <c:pt idx="265">
                  <c:v>0.18335707466556417</c:v>
                </c:pt>
                <c:pt idx="266">
                  <c:v>0.1817279387345816</c:v>
                </c:pt>
                <c:pt idx="267">
                  <c:v>0.18032472279178502</c:v>
                </c:pt>
                <c:pt idx="268">
                  <c:v>0.18441670640754904</c:v>
                </c:pt>
                <c:pt idx="269">
                  <c:v>0.18476580626068362</c:v>
                </c:pt>
                <c:pt idx="270">
                  <c:v>0.19204400598205584</c:v>
                </c:pt>
                <c:pt idx="271">
                  <c:v>0.17550695326451171</c:v>
                </c:pt>
                <c:pt idx="272">
                  <c:v>0.17556507618359385</c:v>
                </c:pt>
                <c:pt idx="273">
                  <c:v>0.16350655729383945</c:v>
                </c:pt>
                <c:pt idx="274">
                  <c:v>0.16237579459919282</c:v>
                </c:pt>
                <c:pt idx="275">
                  <c:v>0.16189500504329968</c:v>
                </c:pt>
                <c:pt idx="276">
                  <c:v>0.15876968803360869</c:v>
                </c:pt>
                <c:pt idx="277">
                  <c:v>0.15735013144432752</c:v>
                </c:pt>
                <c:pt idx="278">
                  <c:v>0.15566423136163499</c:v>
                </c:pt>
                <c:pt idx="279">
                  <c:v>0.14440894877178678</c:v>
                </c:pt>
                <c:pt idx="280">
                  <c:v>0.14806033321530676</c:v>
                </c:pt>
                <c:pt idx="281">
                  <c:v>0.14414137381937198</c:v>
                </c:pt>
                <c:pt idx="282">
                  <c:v>0.14724496682453325</c:v>
                </c:pt>
                <c:pt idx="283">
                  <c:v>0.14960325515472017</c:v>
                </c:pt>
                <c:pt idx="284">
                  <c:v>0.14719897885972566</c:v>
                </c:pt>
                <c:pt idx="285">
                  <c:v>0.15105858761657176</c:v>
                </c:pt>
                <c:pt idx="286">
                  <c:v>0.14732634038159853</c:v>
                </c:pt>
                <c:pt idx="287">
                  <c:v>0.14943288723362191</c:v>
                </c:pt>
                <c:pt idx="288">
                  <c:v>0.1539789314204405</c:v>
                </c:pt>
                <c:pt idx="289">
                  <c:v>0.15466907665984109</c:v>
                </c:pt>
                <c:pt idx="290">
                  <c:v>0.14759769448107773</c:v>
                </c:pt>
                <c:pt idx="291">
                  <c:v>0.14829104382775915</c:v>
                </c:pt>
                <c:pt idx="292">
                  <c:v>0.15647838503406519</c:v>
                </c:pt>
                <c:pt idx="293">
                  <c:v>0.15107071161913876</c:v>
                </c:pt>
                <c:pt idx="294">
                  <c:v>0.15648968663864316</c:v>
                </c:pt>
                <c:pt idx="295">
                  <c:v>0.14879971103363654</c:v>
                </c:pt>
                <c:pt idx="296">
                  <c:v>0.1459776942415123</c:v>
                </c:pt>
                <c:pt idx="297">
                  <c:v>0.14827712236432089</c:v>
                </c:pt>
                <c:pt idx="298">
                  <c:v>0.14515358197173245</c:v>
                </c:pt>
                <c:pt idx="299">
                  <c:v>0.14395285344329034</c:v>
                </c:pt>
                <c:pt idx="300">
                  <c:v>0.13843793095167056</c:v>
                </c:pt>
                <c:pt idx="301">
                  <c:v>0.14122586690365901</c:v>
                </c:pt>
                <c:pt idx="302">
                  <c:v>0.14435390890137989</c:v>
                </c:pt>
                <c:pt idx="303">
                  <c:v>0.14800905158710331</c:v>
                </c:pt>
                <c:pt idx="304">
                  <c:v>0.14560727219482406</c:v>
                </c:pt>
                <c:pt idx="305">
                  <c:v>0.14646143528247646</c:v>
                </c:pt>
                <c:pt idx="306">
                  <c:v>0.1505226079583748</c:v>
                </c:pt>
                <c:pt idx="307">
                  <c:v>0.15153724567147386</c:v>
                </c:pt>
                <c:pt idx="308">
                  <c:v>0.16005223274460034</c:v>
                </c:pt>
                <c:pt idx="309">
                  <c:v>0.1545855427306817</c:v>
                </c:pt>
                <c:pt idx="310">
                  <c:v>0.15157676720519286</c:v>
                </c:pt>
                <c:pt idx="311">
                  <c:v>0.14843594066671417</c:v>
                </c:pt>
                <c:pt idx="312">
                  <c:v>0.1518209042060259</c:v>
                </c:pt>
                <c:pt idx="313">
                  <c:v>0.1444969173350481</c:v>
                </c:pt>
                <c:pt idx="314">
                  <c:v>0.13943053173073117</c:v>
                </c:pt>
                <c:pt idx="315">
                  <c:v>0.14251920858392375</c:v>
                </c:pt>
                <c:pt idx="316">
                  <c:v>0.13932768500123349</c:v>
                </c:pt>
                <c:pt idx="317">
                  <c:v>0.13791896808968462</c:v>
                </c:pt>
                <c:pt idx="318">
                  <c:v>0.13940633938025226</c:v>
                </c:pt>
                <c:pt idx="319">
                  <c:v>0.13359245399580644</c:v>
                </c:pt>
                <c:pt idx="320">
                  <c:v>0.14962647645277594</c:v>
                </c:pt>
                <c:pt idx="321">
                  <c:v>0.14651773024968584</c:v>
                </c:pt>
                <c:pt idx="322">
                  <c:v>0.15202038705609811</c:v>
                </c:pt>
                <c:pt idx="323">
                  <c:v>0.15282248501760454</c:v>
                </c:pt>
                <c:pt idx="324">
                  <c:v>0.14526552099587065</c:v>
                </c:pt>
                <c:pt idx="325">
                  <c:v>0.14156057308256131</c:v>
                </c:pt>
                <c:pt idx="326">
                  <c:v>0.13367387922061713</c:v>
                </c:pt>
                <c:pt idx="327">
                  <c:v>0.14127500088804568</c:v>
                </c:pt>
                <c:pt idx="328">
                  <c:v>0.14692013558661188</c:v>
                </c:pt>
                <c:pt idx="329">
                  <c:v>0.14633983940375872</c:v>
                </c:pt>
                <c:pt idx="330">
                  <c:v>0.14953174874325681</c:v>
                </c:pt>
                <c:pt idx="331">
                  <c:v>0.13866486003946754</c:v>
                </c:pt>
                <c:pt idx="332">
                  <c:v>0.14730177516596954</c:v>
                </c:pt>
                <c:pt idx="333">
                  <c:v>0.17145755482337033</c:v>
                </c:pt>
                <c:pt idx="334">
                  <c:v>0.18686926198241949</c:v>
                </c:pt>
                <c:pt idx="335">
                  <c:v>0.1804566817140878</c:v>
                </c:pt>
                <c:pt idx="336">
                  <c:v>0.17682490015332131</c:v>
                </c:pt>
                <c:pt idx="337">
                  <c:v>0.17961890226474231</c:v>
                </c:pt>
                <c:pt idx="338">
                  <c:v>0.18916574783668061</c:v>
                </c:pt>
                <c:pt idx="339">
                  <c:v>0.1890787317383964</c:v>
                </c:pt>
                <c:pt idx="340">
                  <c:v>0.18609706086676492</c:v>
                </c:pt>
                <c:pt idx="341">
                  <c:v>0.18544014824068733</c:v>
                </c:pt>
                <c:pt idx="342">
                  <c:v>0.18464644411177877</c:v>
                </c:pt>
                <c:pt idx="343">
                  <c:v>0.17022311183266603</c:v>
                </c:pt>
                <c:pt idx="344">
                  <c:v>0.1726323722807892</c:v>
                </c:pt>
                <c:pt idx="345">
                  <c:v>0.1786597189728949</c:v>
                </c:pt>
                <c:pt idx="346">
                  <c:v>0.18731251630419066</c:v>
                </c:pt>
                <c:pt idx="347">
                  <c:v>0.19184334881005483</c:v>
                </c:pt>
                <c:pt idx="348">
                  <c:v>0.1884109842115087</c:v>
                </c:pt>
                <c:pt idx="349">
                  <c:v>0.18765575752700259</c:v>
                </c:pt>
                <c:pt idx="350">
                  <c:v>0.1895460192166909</c:v>
                </c:pt>
                <c:pt idx="351">
                  <c:v>0.18808156465008086</c:v>
                </c:pt>
                <c:pt idx="352">
                  <c:v>0.1805836195156354</c:v>
                </c:pt>
                <c:pt idx="353">
                  <c:v>0.18762035543582001</c:v>
                </c:pt>
                <c:pt idx="354">
                  <c:v>0.17372202318625551</c:v>
                </c:pt>
                <c:pt idx="355">
                  <c:v>0.17089959295250634</c:v>
                </c:pt>
                <c:pt idx="356">
                  <c:v>0.16810576373410568</c:v>
                </c:pt>
                <c:pt idx="357">
                  <c:v>0.17806930698208978</c:v>
                </c:pt>
                <c:pt idx="358">
                  <c:v>0.17801482378802502</c:v>
                </c:pt>
                <c:pt idx="359">
                  <c:v>0.1820152036138889</c:v>
                </c:pt>
                <c:pt idx="360">
                  <c:v>0.18413393282827206</c:v>
                </c:pt>
                <c:pt idx="361">
                  <c:v>0.18035919274396739</c:v>
                </c:pt>
                <c:pt idx="362">
                  <c:v>0.18833865321397658</c:v>
                </c:pt>
                <c:pt idx="363">
                  <c:v>0.18768079260899939</c:v>
                </c:pt>
                <c:pt idx="364">
                  <c:v>0.17424567814566005</c:v>
                </c:pt>
                <c:pt idx="365">
                  <c:v>0.17793608761003665</c:v>
                </c:pt>
                <c:pt idx="366">
                  <c:v>0.17645842637813591</c:v>
                </c:pt>
                <c:pt idx="367">
                  <c:v>0.19482388279866791</c:v>
                </c:pt>
                <c:pt idx="368">
                  <c:v>0.1943715605734091</c:v>
                </c:pt>
                <c:pt idx="369">
                  <c:v>0.19430826044954608</c:v>
                </c:pt>
                <c:pt idx="370">
                  <c:v>0.17717081123540401</c:v>
                </c:pt>
                <c:pt idx="371">
                  <c:v>0.17456636024768524</c:v>
                </c:pt>
                <c:pt idx="372">
                  <c:v>0.17358168510615868</c:v>
                </c:pt>
                <c:pt idx="373">
                  <c:v>0.15440383049408091</c:v>
                </c:pt>
                <c:pt idx="374">
                  <c:v>0.14417899614108132</c:v>
                </c:pt>
                <c:pt idx="375">
                  <c:v>0.15245174538813044</c:v>
                </c:pt>
                <c:pt idx="376">
                  <c:v>0.14839854352691351</c:v>
                </c:pt>
                <c:pt idx="377">
                  <c:v>0.15094362829881769</c:v>
                </c:pt>
                <c:pt idx="378">
                  <c:v>0.14455860588638014</c:v>
                </c:pt>
                <c:pt idx="379">
                  <c:v>0.13454485647162118</c:v>
                </c:pt>
                <c:pt idx="380">
                  <c:v>0.1268940081977834</c:v>
                </c:pt>
                <c:pt idx="381">
                  <c:v>0.12752280484411282</c:v>
                </c:pt>
                <c:pt idx="382">
                  <c:v>0.14058073530686777</c:v>
                </c:pt>
                <c:pt idx="383">
                  <c:v>0.12928774998422199</c:v>
                </c:pt>
                <c:pt idx="384">
                  <c:v>0.12974796380363474</c:v>
                </c:pt>
                <c:pt idx="385">
                  <c:v>0.12611689799665471</c:v>
                </c:pt>
                <c:pt idx="386">
                  <c:v>0.13252169599993446</c:v>
                </c:pt>
                <c:pt idx="387">
                  <c:v>0.12223686064688044</c:v>
                </c:pt>
                <c:pt idx="388">
                  <c:v>0.12080357556853216</c:v>
                </c:pt>
                <c:pt idx="389">
                  <c:v>0.11417823934144078</c:v>
                </c:pt>
                <c:pt idx="390">
                  <c:v>0.10081429772916728</c:v>
                </c:pt>
                <c:pt idx="391">
                  <c:v>0.10378509834723637</c:v>
                </c:pt>
                <c:pt idx="392">
                  <c:v>8.9911731896135993E-2</c:v>
                </c:pt>
                <c:pt idx="393">
                  <c:v>9.8749732477097396E-2</c:v>
                </c:pt>
                <c:pt idx="394">
                  <c:v>0.10139510997142054</c:v>
                </c:pt>
                <c:pt idx="395">
                  <c:v>9.3323106546660872E-2</c:v>
                </c:pt>
                <c:pt idx="396">
                  <c:v>8.9631795494020672E-2</c:v>
                </c:pt>
                <c:pt idx="397">
                  <c:v>8.6527812474373134E-2</c:v>
                </c:pt>
                <c:pt idx="398">
                  <c:v>8.5267132496598119E-2</c:v>
                </c:pt>
                <c:pt idx="399">
                  <c:v>9.6608232238240888E-2</c:v>
                </c:pt>
                <c:pt idx="400">
                  <c:v>9.9320716630695527E-2</c:v>
                </c:pt>
                <c:pt idx="401">
                  <c:v>0.10035247951674875</c:v>
                </c:pt>
                <c:pt idx="402">
                  <c:v>0.102796767547507</c:v>
                </c:pt>
                <c:pt idx="403">
                  <c:v>0.10080494941717633</c:v>
                </c:pt>
                <c:pt idx="404">
                  <c:v>0.10044738091191463</c:v>
                </c:pt>
                <c:pt idx="405">
                  <c:v>0.10429806649253148</c:v>
                </c:pt>
                <c:pt idx="406">
                  <c:v>0.10631018148139848</c:v>
                </c:pt>
                <c:pt idx="407">
                  <c:v>0.11062108469062348</c:v>
                </c:pt>
                <c:pt idx="408">
                  <c:v>0.10898273771769418</c:v>
                </c:pt>
                <c:pt idx="409">
                  <c:v>0.11355838608342972</c:v>
                </c:pt>
                <c:pt idx="410">
                  <c:v>0.1168228961154707</c:v>
                </c:pt>
                <c:pt idx="411">
                  <c:v>0.11361789500800357</c:v>
                </c:pt>
                <c:pt idx="412">
                  <c:v>0.11333512979463745</c:v>
                </c:pt>
                <c:pt idx="413">
                  <c:v>0.11827461432198905</c:v>
                </c:pt>
                <c:pt idx="414">
                  <c:v>0.110893789365613</c:v>
                </c:pt>
                <c:pt idx="415">
                  <c:v>0.10691762119058112</c:v>
                </c:pt>
                <c:pt idx="416">
                  <c:v>0.11081722956829454</c:v>
                </c:pt>
                <c:pt idx="417">
                  <c:v>0.10998661040543967</c:v>
                </c:pt>
                <c:pt idx="418">
                  <c:v>0.11857264359000896</c:v>
                </c:pt>
                <c:pt idx="419">
                  <c:v>0.12069636446321508</c:v>
                </c:pt>
                <c:pt idx="420">
                  <c:v>0.11506844997139964</c:v>
                </c:pt>
                <c:pt idx="421">
                  <c:v>0.11314767582725116</c:v>
                </c:pt>
                <c:pt idx="422">
                  <c:v>0.10792404221430751</c:v>
                </c:pt>
                <c:pt idx="423">
                  <c:v>0.10263723110865719</c:v>
                </c:pt>
                <c:pt idx="424">
                  <c:v>0.10181970291141762</c:v>
                </c:pt>
                <c:pt idx="425">
                  <c:v>9.9419304146778797E-2</c:v>
                </c:pt>
                <c:pt idx="426">
                  <c:v>9.9832326503904278E-2</c:v>
                </c:pt>
                <c:pt idx="427">
                  <c:v>9.8528452480421747E-2</c:v>
                </c:pt>
                <c:pt idx="428">
                  <c:v>9.4911539899421138E-2</c:v>
                </c:pt>
                <c:pt idx="429">
                  <c:v>9.3455731085479998E-2</c:v>
                </c:pt>
                <c:pt idx="430">
                  <c:v>9.2806935462840912E-2</c:v>
                </c:pt>
                <c:pt idx="431">
                  <c:v>9.0843504818173271E-2</c:v>
                </c:pt>
                <c:pt idx="432">
                  <c:v>9.0005173466167099E-2</c:v>
                </c:pt>
                <c:pt idx="433">
                  <c:v>8.9259365191487472E-2</c:v>
                </c:pt>
                <c:pt idx="434">
                  <c:v>8.9566204048870279E-2</c:v>
                </c:pt>
                <c:pt idx="435">
                  <c:v>8.9429520417758868E-2</c:v>
                </c:pt>
                <c:pt idx="436">
                  <c:v>8.3489144306637453E-2</c:v>
                </c:pt>
                <c:pt idx="437">
                  <c:v>8.3192651667731488E-2</c:v>
                </c:pt>
                <c:pt idx="438">
                  <c:v>8.8803999915798792E-2</c:v>
                </c:pt>
                <c:pt idx="439">
                  <c:v>8.9080160965640198E-2</c:v>
                </c:pt>
                <c:pt idx="440">
                  <c:v>8.5900981472906146E-2</c:v>
                </c:pt>
                <c:pt idx="441">
                  <c:v>8.6447890927293436E-2</c:v>
                </c:pt>
                <c:pt idx="442">
                  <c:v>8.0562298699698554E-2</c:v>
                </c:pt>
                <c:pt idx="443">
                  <c:v>8.4212630693954793E-2</c:v>
                </c:pt>
                <c:pt idx="444">
                  <c:v>7.9318936612683189E-2</c:v>
                </c:pt>
                <c:pt idx="445">
                  <c:v>7.632044679144645E-2</c:v>
                </c:pt>
                <c:pt idx="446">
                  <c:v>8.2106405105758062E-2</c:v>
                </c:pt>
                <c:pt idx="447">
                  <c:v>8.0522987666174606E-2</c:v>
                </c:pt>
                <c:pt idx="448">
                  <c:v>7.7793924820847016E-2</c:v>
                </c:pt>
                <c:pt idx="449">
                  <c:v>7.1305085659289391E-2</c:v>
                </c:pt>
                <c:pt idx="450">
                  <c:v>5.9807720201628722E-2</c:v>
                </c:pt>
                <c:pt idx="451">
                  <c:v>6.7474874297462684E-2</c:v>
                </c:pt>
                <c:pt idx="452">
                  <c:v>6.5704017397006487E-2</c:v>
                </c:pt>
                <c:pt idx="453">
                  <c:v>7.1019077646953699E-2</c:v>
                </c:pt>
                <c:pt idx="454">
                  <c:v>6.1639822375615605E-2</c:v>
                </c:pt>
                <c:pt idx="455">
                  <c:v>5.9096024627963484E-2</c:v>
                </c:pt>
                <c:pt idx="456">
                  <c:v>5.14079143527022E-2</c:v>
                </c:pt>
                <c:pt idx="457">
                  <c:v>4.0668560307859591E-2</c:v>
                </c:pt>
                <c:pt idx="458">
                  <c:v>3.5036387070718655E-2</c:v>
                </c:pt>
                <c:pt idx="459">
                  <c:v>3.8929624114811379E-2</c:v>
                </c:pt>
                <c:pt idx="460">
                  <c:v>4.2072627824845332E-2</c:v>
                </c:pt>
                <c:pt idx="461">
                  <c:v>2.8830816044963958E-2</c:v>
                </c:pt>
                <c:pt idx="462">
                  <c:v>2.9063766697191795E-2</c:v>
                </c:pt>
                <c:pt idx="463">
                  <c:v>4.6761905101332157E-2</c:v>
                </c:pt>
                <c:pt idx="464">
                  <c:v>3.0618615475077382E-2</c:v>
                </c:pt>
                <c:pt idx="465">
                  <c:v>3.960771471695379E-3</c:v>
                </c:pt>
                <c:pt idx="466">
                  <c:v>-9.3333605777993212E-3</c:v>
                </c:pt>
                <c:pt idx="467">
                  <c:v>-1.3824918360460514E-2</c:v>
                </c:pt>
                <c:pt idx="468">
                  <c:v>-2.6466544809692238E-2</c:v>
                </c:pt>
                <c:pt idx="469">
                  <c:v>-3.432146432378691E-2</c:v>
                </c:pt>
                <c:pt idx="470">
                  <c:v>-2.9991344926410757E-2</c:v>
                </c:pt>
                <c:pt idx="471">
                  <c:v>-2.4796881715150154E-2</c:v>
                </c:pt>
                <c:pt idx="472">
                  <c:v>-1.7128974699937682E-2</c:v>
                </c:pt>
                <c:pt idx="473">
                  <c:v>-2.222963834799796E-2</c:v>
                </c:pt>
                <c:pt idx="474">
                  <c:v>-1.1944925796497863E-2</c:v>
                </c:pt>
                <c:pt idx="475">
                  <c:v>-7.9423911877094522E-3</c:v>
                </c:pt>
                <c:pt idx="476">
                  <c:v>-1.5296875098489426E-3</c:v>
                </c:pt>
                <c:pt idx="477">
                  <c:v>-9.4965736945519241E-3</c:v>
                </c:pt>
                <c:pt idx="478">
                  <c:v>-5.7126542885823639E-3</c:v>
                </c:pt>
                <c:pt idx="479">
                  <c:v>-9.4932484754352009E-3</c:v>
                </c:pt>
                <c:pt idx="480">
                  <c:v>-8.0151141315967234E-3</c:v>
                </c:pt>
                <c:pt idx="481">
                  <c:v>-3.0808374013137074E-3</c:v>
                </c:pt>
                <c:pt idx="482">
                  <c:v>-6.5381616188884273E-3</c:v>
                </c:pt>
                <c:pt idx="483">
                  <c:v>-1.9365479235998739E-3</c:v>
                </c:pt>
                <c:pt idx="484">
                  <c:v>-8.1539056120988329E-3</c:v>
                </c:pt>
                <c:pt idx="485">
                  <c:v>-1.5872233905278366E-2</c:v>
                </c:pt>
                <c:pt idx="486">
                  <c:v>-7.6228418981468815E-3</c:v>
                </c:pt>
                <c:pt idx="487">
                  <c:v>-1.813131596888351E-2</c:v>
                </c:pt>
                <c:pt idx="488">
                  <c:v>-4.3161150720246733E-3</c:v>
                </c:pt>
                <c:pt idx="489">
                  <c:v>-1.674378353684336E-4</c:v>
                </c:pt>
                <c:pt idx="490">
                  <c:v>8.0900042046618825E-3</c:v>
                </c:pt>
                <c:pt idx="491">
                  <c:v>1.4137536898062519E-2</c:v>
                </c:pt>
                <c:pt idx="492">
                  <c:v>1.2978114011456654E-2</c:v>
                </c:pt>
                <c:pt idx="493">
                  <c:v>2.6160494481864305E-2</c:v>
                </c:pt>
                <c:pt idx="494">
                  <c:v>3.2939390604259877E-2</c:v>
                </c:pt>
                <c:pt idx="495">
                  <c:v>2.8234393839128735E-2</c:v>
                </c:pt>
                <c:pt idx="496">
                  <c:v>2.6378954060632065E-2</c:v>
                </c:pt>
                <c:pt idx="497">
                  <c:v>2.7182921892264789E-2</c:v>
                </c:pt>
                <c:pt idx="498">
                  <c:v>2.6089418776905626E-2</c:v>
                </c:pt>
                <c:pt idx="499">
                  <c:v>2.6992144070688173E-2</c:v>
                </c:pt>
                <c:pt idx="500">
                  <c:v>2.8154085325744038E-2</c:v>
                </c:pt>
                <c:pt idx="501">
                  <c:v>3.6913388022785432E-2</c:v>
                </c:pt>
                <c:pt idx="502">
                  <c:v>2.9050469623996378E-2</c:v>
                </c:pt>
                <c:pt idx="503">
                  <c:v>2.920020587918315E-2</c:v>
                </c:pt>
                <c:pt idx="504">
                  <c:v>3.5242921310798092E-2</c:v>
                </c:pt>
                <c:pt idx="505">
                  <c:v>4.1661225844286331E-2</c:v>
                </c:pt>
                <c:pt idx="506">
                  <c:v>4.1188415857417171E-2</c:v>
                </c:pt>
                <c:pt idx="507">
                  <c:v>4.7061303671045884E-2</c:v>
                </c:pt>
                <c:pt idx="508">
                  <c:v>4.1361149138049003E-2</c:v>
                </c:pt>
                <c:pt idx="509">
                  <c:v>5.3329025001014552E-2</c:v>
                </c:pt>
                <c:pt idx="510">
                  <c:v>6.3378421728849554E-2</c:v>
                </c:pt>
                <c:pt idx="511">
                  <c:v>6.5052300891801584E-2</c:v>
                </c:pt>
                <c:pt idx="512">
                  <c:v>8.0128895777261011E-2</c:v>
                </c:pt>
                <c:pt idx="513">
                  <c:v>6.9061451503754867E-2</c:v>
                </c:pt>
                <c:pt idx="514">
                  <c:v>6.3579767918378494E-2</c:v>
                </c:pt>
                <c:pt idx="515">
                  <c:v>7.1009951820455663E-2</c:v>
                </c:pt>
                <c:pt idx="516">
                  <c:v>7.9293327941079239E-2</c:v>
                </c:pt>
                <c:pt idx="517">
                  <c:v>8.2384642297828492E-2</c:v>
                </c:pt>
                <c:pt idx="518">
                  <c:v>8.5327807321852189E-2</c:v>
                </c:pt>
                <c:pt idx="519">
                  <c:v>7.8827804464291162E-2</c:v>
                </c:pt>
                <c:pt idx="520">
                  <c:v>7.5787202429908662E-2</c:v>
                </c:pt>
                <c:pt idx="521">
                  <c:v>7.2972822027070894E-2</c:v>
                </c:pt>
                <c:pt idx="522">
                  <c:v>7.6428404788896342E-2</c:v>
                </c:pt>
                <c:pt idx="523">
                  <c:v>7.1198563608910748E-2</c:v>
                </c:pt>
                <c:pt idx="524">
                  <c:v>7.5659096677299198E-2</c:v>
                </c:pt>
                <c:pt idx="525">
                  <c:v>7.4574836807305811E-2</c:v>
                </c:pt>
                <c:pt idx="526">
                  <c:v>7.6861723638073753E-2</c:v>
                </c:pt>
                <c:pt idx="527">
                  <c:v>7.4053190848340611E-2</c:v>
                </c:pt>
                <c:pt idx="528">
                  <c:v>6.8335756601390463E-2</c:v>
                </c:pt>
                <c:pt idx="529">
                  <c:v>7.1644657456358951E-2</c:v>
                </c:pt>
                <c:pt idx="530">
                  <c:v>7.4173709898012863E-2</c:v>
                </c:pt>
                <c:pt idx="531">
                  <c:v>7.6667321982472503E-2</c:v>
                </c:pt>
                <c:pt idx="532">
                  <c:v>7.7698586707880768E-2</c:v>
                </c:pt>
                <c:pt idx="533">
                  <c:v>7.7826707251054783E-2</c:v>
                </c:pt>
                <c:pt idx="534">
                  <c:v>7.9959657577865162E-2</c:v>
                </c:pt>
                <c:pt idx="535">
                  <c:v>8.3766587155252648E-2</c:v>
                </c:pt>
                <c:pt idx="536">
                  <c:v>8.1071881089035625E-2</c:v>
                </c:pt>
                <c:pt idx="537">
                  <c:v>8.204205861035252E-2</c:v>
                </c:pt>
                <c:pt idx="538">
                  <c:v>8.0622792390334208E-2</c:v>
                </c:pt>
                <c:pt idx="539">
                  <c:v>7.6741190331911957E-2</c:v>
                </c:pt>
                <c:pt idx="540">
                  <c:v>7.6116622747815166E-2</c:v>
                </c:pt>
                <c:pt idx="541">
                  <c:v>7.9895563850499896E-2</c:v>
                </c:pt>
                <c:pt idx="542">
                  <c:v>8.0103558897399729E-2</c:v>
                </c:pt>
                <c:pt idx="543">
                  <c:v>8.3207392164041938E-2</c:v>
                </c:pt>
                <c:pt idx="544">
                  <c:v>8.1200396025423061E-2</c:v>
                </c:pt>
                <c:pt idx="545">
                  <c:v>7.8935870377257356E-2</c:v>
                </c:pt>
                <c:pt idx="546">
                  <c:v>7.7234776188355614E-2</c:v>
                </c:pt>
                <c:pt idx="547">
                  <c:v>7.1533602682275932E-2</c:v>
                </c:pt>
                <c:pt idx="548">
                  <c:v>6.7990410468918183E-2</c:v>
                </c:pt>
                <c:pt idx="549">
                  <c:v>7.8486127926732374E-2</c:v>
                </c:pt>
                <c:pt idx="550">
                  <c:v>7.4808863544054471E-2</c:v>
                </c:pt>
                <c:pt idx="551">
                  <c:v>7.3064196116325641E-2</c:v>
                </c:pt>
                <c:pt idx="552">
                  <c:v>6.4830006745573154E-2</c:v>
                </c:pt>
                <c:pt idx="553">
                  <c:v>6.4397801544493261E-2</c:v>
                </c:pt>
                <c:pt idx="554">
                  <c:v>7.0082492411997599E-2</c:v>
                </c:pt>
                <c:pt idx="555">
                  <c:v>6.9069685098953393E-2</c:v>
                </c:pt>
                <c:pt idx="556">
                  <c:v>7.4106425439853352E-2</c:v>
                </c:pt>
                <c:pt idx="557">
                  <c:v>7.4238867384301077E-2</c:v>
                </c:pt>
                <c:pt idx="558">
                  <c:v>7.7472430148089577E-2</c:v>
                </c:pt>
                <c:pt idx="559">
                  <c:v>7.5092615463520307E-2</c:v>
                </c:pt>
                <c:pt idx="560">
                  <c:v>7.2380962239666502E-2</c:v>
                </c:pt>
                <c:pt idx="561">
                  <c:v>6.6981634227185172E-2</c:v>
                </c:pt>
                <c:pt idx="562">
                  <c:v>6.8853493287668543E-2</c:v>
                </c:pt>
                <c:pt idx="563">
                  <c:v>6.9456824469213529E-2</c:v>
                </c:pt>
                <c:pt idx="564">
                  <c:v>6.9861026725169584E-2</c:v>
                </c:pt>
                <c:pt idx="565">
                  <c:v>7.61585556092923E-2</c:v>
                </c:pt>
                <c:pt idx="566">
                  <c:v>7.5087558747114702E-2</c:v>
                </c:pt>
                <c:pt idx="567">
                  <c:v>7.1532236190977372E-2</c:v>
                </c:pt>
                <c:pt idx="568">
                  <c:v>6.9356500449987646E-2</c:v>
                </c:pt>
                <c:pt idx="569">
                  <c:v>7.1816181553917335E-2</c:v>
                </c:pt>
                <c:pt idx="570">
                  <c:v>7.7387983985365949E-2</c:v>
                </c:pt>
                <c:pt idx="571">
                  <c:v>7.6115104981498538E-2</c:v>
                </c:pt>
                <c:pt idx="572">
                  <c:v>7.4362622080487162E-2</c:v>
                </c:pt>
                <c:pt idx="573">
                  <c:v>7.5145573542079624E-2</c:v>
                </c:pt>
                <c:pt idx="574">
                  <c:v>8.301356971721896E-2</c:v>
                </c:pt>
                <c:pt idx="575">
                  <c:v>8.4966797643620584E-2</c:v>
                </c:pt>
                <c:pt idx="576">
                  <c:v>9.7793703547845112E-2</c:v>
                </c:pt>
                <c:pt idx="577">
                  <c:v>9.7296850216683328E-2</c:v>
                </c:pt>
                <c:pt idx="578">
                  <c:v>9.4949470121394208E-2</c:v>
                </c:pt>
                <c:pt idx="579">
                  <c:v>9.017230878926985E-2</c:v>
                </c:pt>
                <c:pt idx="580">
                  <c:v>9.1364234435382219E-2</c:v>
                </c:pt>
                <c:pt idx="581">
                  <c:v>0.10169412110211296</c:v>
                </c:pt>
                <c:pt idx="582">
                  <c:v>0.10666078714611515</c:v>
                </c:pt>
                <c:pt idx="583">
                  <c:v>0.10862168071725264</c:v>
                </c:pt>
                <c:pt idx="584">
                  <c:v>0.11965222414917021</c:v>
                </c:pt>
                <c:pt idx="585">
                  <c:v>0.13238308095593654</c:v>
                </c:pt>
                <c:pt idx="586">
                  <c:v>0.14314995660086982</c:v>
                </c:pt>
                <c:pt idx="587">
                  <c:v>0.13118554471942634</c:v>
                </c:pt>
                <c:pt idx="588">
                  <c:v>0.15002076032446654</c:v>
                </c:pt>
                <c:pt idx="589">
                  <c:v>0.16672278387760398</c:v>
                </c:pt>
                <c:pt idx="590">
                  <c:v>0.15919566513129624</c:v>
                </c:pt>
                <c:pt idx="591">
                  <c:v>0.15321682870837261</c:v>
                </c:pt>
                <c:pt idx="592">
                  <c:v>0.13945161970217068</c:v>
                </c:pt>
                <c:pt idx="593">
                  <c:v>0.14701091612021266</c:v>
                </c:pt>
                <c:pt idx="594">
                  <c:v>0.14030423968399974</c:v>
                </c:pt>
                <c:pt idx="595">
                  <c:v>0.13445404066398425</c:v>
                </c:pt>
                <c:pt idx="596">
                  <c:v>0.13240276994956335</c:v>
                </c:pt>
                <c:pt idx="597">
                  <c:v>0.13696187084866085</c:v>
                </c:pt>
                <c:pt idx="598">
                  <c:v>0.13439551156495844</c:v>
                </c:pt>
                <c:pt idx="599">
                  <c:v>0.13559917448310976</c:v>
                </c:pt>
                <c:pt idx="600">
                  <c:v>0.13972256183107823</c:v>
                </c:pt>
                <c:pt idx="601">
                  <c:v>0.12653172397579371</c:v>
                </c:pt>
                <c:pt idx="602">
                  <c:v>0.10528234431198258</c:v>
                </c:pt>
                <c:pt idx="603">
                  <c:v>0.11694378923083981</c:v>
                </c:pt>
                <c:pt idx="604">
                  <c:v>0.13153027819498853</c:v>
                </c:pt>
                <c:pt idx="605">
                  <c:v>0.13987323845484823</c:v>
                </c:pt>
                <c:pt idx="606">
                  <c:v>0.13840777300601315</c:v>
                </c:pt>
                <c:pt idx="607">
                  <c:v>0.15164515075568952</c:v>
                </c:pt>
                <c:pt idx="608">
                  <c:v>0.13742762423749744</c:v>
                </c:pt>
                <c:pt idx="609">
                  <c:v>0.13013790128939773</c:v>
                </c:pt>
                <c:pt idx="610">
                  <c:v>0.14192394440132583</c:v>
                </c:pt>
                <c:pt idx="611">
                  <c:v>0.13884888178185428</c:v>
                </c:pt>
                <c:pt idx="612">
                  <c:v>0.13503188126887333</c:v>
                </c:pt>
                <c:pt idx="613">
                  <c:v>0.13429614751248664</c:v>
                </c:pt>
                <c:pt idx="614">
                  <c:v>0.13912328281305708</c:v>
                </c:pt>
                <c:pt idx="615">
                  <c:v>0.14172440902301742</c:v>
                </c:pt>
                <c:pt idx="616">
                  <c:v>0.14382070767425237</c:v>
                </c:pt>
                <c:pt idx="617">
                  <c:v>0.14839214765830011</c:v>
                </c:pt>
                <c:pt idx="618">
                  <c:v>0.15345861769908242</c:v>
                </c:pt>
                <c:pt idx="619">
                  <c:v>0.16339852146854872</c:v>
                </c:pt>
                <c:pt idx="620">
                  <c:v>0.16634173273425024</c:v>
                </c:pt>
                <c:pt idx="621">
                  <c:v>0.16214964068966364</c:v>
                </c:pt>
                <c:pt idx="622">
                  <c:v>0.16159885574298438</c:v>
                </c:pt>
                <c:pt idx="623">
                  <c:v>0.16551585680280168</c:v>
                </c:pt>
                <c:pt idx="624">
                  <c:v>0.15426800163109267</c:v>
                </c:pt>
                <c:pt idx="625">
                  <c:v>0.14590314780421121</c:v>
                </c:pt>
                <c:pt idx="626">
                  <c:v>0.14637054293677676</c:v>
                </c:pt>
                <c:pt idx="627">
                  <c:v>0.13667410210597986</c:v>
                </c:pt>
                <c:pt idx="628">
                  <c:v>0.14395098227041059</c:v>
                </c:pt>
                <c:pt idx="629">
                  <c:v>0.12956817504986651</c:v>
                </c:pt>
              </c:numCache>
            </c:numRef>
          </c:yVal>
          <c:smooth val="0"/>
          <c:extLst>
            <c:ext xmlns:c16="http://schemas.microsoft.com/office/drawing/2014/chart" uri="{C3380CC4-5D6E-409C-BE32-E72D297353CC}">
              <c16:uniqueId val="{00000001-A851-46A6-8860-85D34BD01BEB}"/>
            </c:ext>
          </c:extLst>
        </c:ser>
        <c:ser>
          <c:idx val="1"/>
          <c:order val="1"/>
          <c:spPr>
            <a:ln w="28575">
              <a:noFill/>
            </a:ln>
          </c:spPr>
          <c:xVal>
            <c:numRef>
              <c:f>Data!$BO$300:$BO$921</c:f>
              <c:numCache>
                <c:formatCode>General</c:formatCode>
                <c:ptCount val="622"/>
              </c:numCache>
            </c:numRef>
          </c:xVal>
          <c:yVal>
            <c:numRef>
              <c:f>Data!$DU$300:$DU$928</c:f>
              <c:numCache>
                <c:formatCode>0.0%</c:formatCode>
                <c:ptCount val="629"/>
                <c:pt idx="0">
                  <c:v>7.7557085913092294E-2</c:v>
                </c:pt>
                <c:pt idx="1">
                  <c:v>8.2123116516681804E-2</c:v>
                </c:pt>
                <c:pt idx="2">
                  <c:v>8.3789099781205856E-2</c:v>
                </c:pt>
                <c:pt idx="3">
                  <c:v>7.5485332517336357E-2</c:v>
                </c:pt>
                <c:pt idx="4">
                  <c:v>6.6030618855414946E-2</c:v>
                </c:pt>
                <c:pt idx="5">
                  <c:v>5.856055669134852E-2</c:v>
                </c:pt>
                <c:pt idx="6">
                  <c:v>6.878969316005823E-2</c:v>
                </c:pt>
                <c:pt idx="7">
                  <c:v>7.0758064966930379E-2</c:v>
                </c:pt>
                <c:pt idx="8">
                  <c:v>8.0970790181196017E-2</c:v>
                </c:pt>
                <c:pt idx="9">
                  <c:v>7.9994202058335961E-2</c:v>
                </c:pt>
                <c:pt idx="10">
                  <c:v>8.0727092200675088E-2</c:v>
                </c:pt>
                <c:pt idx="11">
                  <c:v>8.1802993755076603E-2</c:v>
                </c:pt>
                <c:pt idx="12">
                  <c:v>7.9479426569771583E-2</c:v>
                </c:pt>
                <c:pt idx="13">
                  <c:v>7.7601971621219956E-2</c:v>
                </c:pt>
                <c:pt idx="14">
                  <c:v>7.8780623097214564E-2</c:v>
                </c:pt>
                <c:pt idx="15">
                  <c:v>8.2230800498754419E-2</c:v>
                </c:pt>
                <c:pt idx="16">
                  <c:v>7.5644401970839548E-2</c:v>
                </c:pt>
                <c:pt idx="17">
                  <c:v>7.8874542162193029E-2</c:v>
                </c:pt>
                <c:pt idx="18">
                  <c:v>7.0882190902007869E-2</c:v>
                </c:pt>
                <c:pt idx="19">
                  <c:v>7.2641891401936443E-2</c:v>
                </c:pt>
                <c:pt idx="20">
                  <c:v>7.4033388870899719E-2</c:v>
                </c:pt>
                <c:pt idx="21">
                  <c:v>6.6478114879995553E-2</c:v>
                </c:pt>
                <c:pt idx="22">
                  <c:v>6.2102015041602288E-2</c:v>
                </c:pt>
                <c:pt idx="23">
                  <c:v>7.0570872771375193E-2</c:v>
                </c:pt>
                <c:pt idx="24">
                  <c:v>7.6638288123925369E-2</c:v>
                </c:pt>
                <c:pt idx="25">
                  <c:v>7.7583978468574344E-2</c:v>
                </c:pt>
                <c:pt idx="26">
                  <c:v>7.8854499845975035E-2</c:v>
                </c:pt>
                <c:pt idx="27">
                  <c:v>8.6244895515357411E-2</c:v>
                </c:pt>
                <c:pt idx="28">
                  <c:v>9.7847107361435537E-2</c:v>
                </c:pt>
                <c:pt idx="29">
                  <c:v>0.10478353838279486</c:v>
                </c:pt>
                <c:pt idx="30">
                  <c:v>9.8225873110989959E-2</c:v>
                </c:pt>
                <c:pt idx="31">
                  <c:v>0.10018218498872167</c:v>
                </c:pt>
                <c:pt idx="32">
                  <c:v>0.10503642952610703</c:v>
                </c:pt>
                <c:pt idx="33">
                  <c:v>0.10550504390171245</c:v>
                </c:pt>
                <c:pt idx="34">
                  <c:v>9.9562036549096344E-2</c:v>
                </c:pt>
                <c:pt idx="35">
                  <c:v>9.9329504164990867E-2</c:v>
                </c:pt>
                <c:pt idx="36">
                  <c:v>9.216643221479548E-2</c:v>
                </c:pt>
                <c:pt idx="37">
                  <c:v>9.1110108308954718E-2</c:v>
                </c:pt>
                <c:pt idx="38">
                  <c:v>8.7131529170747735E-2</c:v>
                </c:pt>
                <c:pt idx="39">
                  <c:v>7.7491819892181235E-2</c:v>
                </c:pt>
                <c:pt idx="40">
                  <c:v>7.3922276616698035E-2</c:v>
                </c:pt>
                <c:pt idx="41">
                  <c:v>7.5405892945943354E-2</c:v>
                </c:pt>
                <c:pt idx="42">
                  <c:v>7.9805553568614629E-2</c:v>
                </c:pt>
                <c:pt idx="43">
                  <c:v>7.0725847665123354E-2</c:v>
                </c:pt>
                <c:pt idx="44">
                  <c:v>7.6135658664422401E-2</c:v>
                </c:pt>
                <c:pt idx="45">
                  <c:v>7.2584644499023021E-2</c:v>
                </c:pt>
                <c:pt idx="46">
                  <c:v>6.085721144716616E-2</c:v>
                </c:pt>
                <c:pt idx="47">
                  <c:v>6.0039993559519944E-2</c:v>
                </c:pt>
                <c:pt idx="48">
                  <c:v>5.6187249470391221E-2</c:v>
                </c:pt>
                <c:pt idx="49">
                  <c:v>5.4846827402088794E-2</c:v>
                </c:pt>
                <c:pt idx="50">
                  <c:v>5.0816749564182917E-2</c:v>
                </c:pt>
                <c:pt idx="51">
                  <c:v>4.6045814535167873E-2</c:v>
                </c:pt>
                <c:pt idx="52">
                  <c:v>4.1482330733379147E-2</c:v>
                </c:pt>
                <c:pt idx="53">
                  <c:v>3.830339809061245E-2</c:v>
                </c:pt>
                <c:pt idx="54">
                  <c:v>2.8154479443377678E-2</c:v>
                </c:pt>
                <c:pt idx="55">
                  <c:v>2.0510914434304084E-2</c:v>
                </c:pt>
                <c:pt idx="56">
                  <c:v>4.9128982257242715E-3</c:v>
                </c:pt>
                <c:pt idx="57">
                  <c:v>1.9464340254609747E-2</c:v>
                </c:pt>
                <c:pt idx="58">
                  <c:v>1.4755642383926126E-2</c:v>
                </c:pt>
                <c:pt idx="59">
                  <c:v>1.2380602350321235E-2</c:v>
                </c:pt>
                <c:pt idx="60">
                  <c:v>2.0924403497341704E-2</c:v>
                </c:pt>
                <c:pt idx="61">
                  <c:v>2.729077523272383E-2</c:v>
                </c:pt>
                <c:pt idx="62">
                  <c:v>3.1071608272795537E-2</c:v>
                </c:pt>
                <c:pt idx="63">
                  <c:v>3.2424868099090398E-2</c:v>
                </c:pt>
                <c:pt idx="64">
                  <c:v>3.787414385777077E-2</c:v>
                </c:pt>
                <c:pt idx="65">
                  <c:v>4.7632262604476505E-2</c:v>
                </c:pt>
                <c:pt idx="66">
                  <c:v>3.8996700846848364E-2</c:v>
                </c:pt>
                <c:pt idx="67">
                  <c:v>3.4706390949430066E-2</c:v>
                </c:pt>
                <c:pt idx="68">
                  <c:v>2.7880079533481039E-2</c:v>
                </c:pt>
                <c:pt idx="69">
                  <c:v>3.1301713567964962E-2</c:v>
                </c:pt>
                <c:pt idx="70">
                  <c:v>3.4813697680307731E-2</c:v>
                </c:pt>
                <c:pt idx="71">
                  <c:v>3.2722989380879586E-2</c:v>
                </c:pt>
                <c:pt idx="72">
                  <c:v>4.3844318958820017E-2</c:v>
                </c:pt>
                <c:pt idx="73">
                  <c:v>4.461758674056826E-2</c:v>
                </c:pt>
                <c:pt idx="74">
                  <c:v>5.0145385270548237E-2</c:v>
                </c:pt>
                <c:pt idx="75">
                  <c:v>4.6824467847665918E-2</c:v>
                </c:pt>
                <c:pt idx="76">
                  <c:v>5.1347341999823159E-2</c:v>
                </c:pt>
                <c:pt idx="77">
                  <c:v>5.7311945084711491E-2</c:v>
                </c:pt>
                <c:pt idx="78">
                  <c:v>5.7867132195885462E-2</c:v>
                </c:pt>
                <c:pt idx="79">
                  <c:v>6.6007857595625552E-2</c:v>
                </c:pt>
                <c:pt idx="80">
                  <c:v>6.9177132724336454E-2</c:v>
                </c:pt>
                <c:pt idx="81">
                  <c:v>6.1829451645396993E-2</c:v>
                </c:pt>
                <c:pt idx="82">
                  <c:v>6.0731471959573735E-2</c:v>
                </c:pt>
                <c:pt idx="83">
                  <c:v>6.6294927744149801E-2</c:v>
                </c:pt>
                <c:pt idx="84">
                  <c:v>5.2843958031305149E-2</c:v>
                </c:pt>
                <c:pt idx="85">
                  <c:v>5.0492233411493892E-2</c:v>
                </c:pt>
                <c:pt idx="86">
                  <c:v>4.5039091461529512E-2</c:v>
                </c:pt>
                <c:pt idx="87">
                  <c:v>4.0723360228637429E-2</c:v>
                </c:pt>
                <c:pt idx="88">
                  <c:v>4.4240651839556389E-2</c:v>
                </c:pt>
                <c:pt idx="89">
                  <c:v>4.7126204325822263E-2</c:v>
                </c:pt>
                <c:pt idx="90">
                  <c:v>4.0764509932634141E-2</c:v>
                </c:pt>
                <c:pt idx="91">
                  <c:v>4.0102968585361998E-2</c:v>
                </c:pt>
                <c:pt idx="92">
                  <c:v>3.6615530841968003E-2</c:v>
                </c:pt>
                <c:pt idx="93">
                  <c:v>3.5120974628551016E-2</c:v>
                </c:pt>
                <c:pt idx="94">
                  <c:v>3.8215546449025917E-2</c:v>
                </c:pt>
                <c:pt idx="95">
                  <c:v>3.5871726329262499E-2</c:v>
                </c:pt>
                <c:pt idx="96">
                  <c:v>3.4002106340240479E-2</c:v>
                </c:pt>
                <c:pt idx="97">
                  <c:v>3.5056975371134502E-2</c:v>
                </c:pt>
                <c:pt idx="98">
                  <c:v>3.6748238568826919E-2</c:v>
                </c:pt>
                <c:pt idx="99">
                  <c:v>3.7095857823076894E-2</c:v>
                </c:pt>
                <c:pt idx="100">
                  <c:v>3.6844906904760943E-2</c:v>
                </c:pt>
                <c:pt idx="101">
                  <c:v>3.4168931772644573E-2</c:v>
                </c:pt>
                <c:pt idx="102">
                  <c:v>4.1617124426119423E-2</c:v>
                </c:pt>
                <c:pt idx="103">
                  <c:v>4.3409866979566836E-2</c:v>
                </c:pt>
                <c:pt idx="104">
                  <c:v>3.882789960326849E-2</c:v>
                </c:pt>
                <c:pt idx="105">
                  <c:v>2.8295203732943142E-2</c:v>
                </c:pt>
                <c:pt idx="106">
                  <c:v>2.5617857740971806E-2</c:v>
                </c:pt>
                <c:pt idx="107">
                  <c:v>3.1594833021073354E-2</c:v>
                </c:pt>
                <c:pt idx="108">
                  <c:v>3.657246403465253E-2</c:v>
                </c:pt>
                <c:pt idx="109">
                  <c:v>3.8102637162260811E-2</c:v>
                </c:pt>
                <c:pt idx="110">
                  <c:v>4.0251079417829683E-2</c:v>
                </c:pt>
                <c:pt idx="111">
                  <c:v>3.8277077153737515E-2</c:v>
                </c:pt>
                <c:pt idx="112">
                  <c:v>3.6247810940271519E-2</c:v>
                </c:pt>
                <c:pt idx="113">
                  <c:v>4.6235502160852482E-2</c:v>
                </c:pt>
                <c:pt idx="114">
                  <c:v>5.3735692805938262E-2</c:v>
                </c:pt>
                <c:pt idx="115">
                  <c:v>5.5302629481041921E-2</c:v>
                </c:pt>
                <c:pt idx="116">
                  <c:v>5.8088789036220501E-2</c:v>
                </c:pt>
                <c:pt idx="117">
                  <c:v>4.623595866705732E-2</c:v>
                </c:pt>
                <c:pt idx="118">
                  <c:v>5.4671340799852475E-2</c:v>
                </c:pt>
                <c:pt idx="119">
                  <c:v>5.856828186189178E-2</c:v>
                </c:pt>
                <c:pt idx="120">
                  <c:v>7.3116491132802386E-2</c:v>
                </c:pt>
                <c:pt idx="121">
                  <c:v>6.7352497959978885E-2</c:v>
                </c:pt>
                <c:pt idx="122">
                  <c:v>5.6004833186825032E-2</c:v>
                </c:pt>
                <c:pt idx="123">
                  <c:v>7.0374658033476534E-2</c:v>
                </c:pt>
                <c:pt idx="124">
                  <c:v>8.2316649693537691E-2</c:v>
                </c:pt>
                <c:pt idx="125">
                  <c:v>9.0851265591372909E-2</c:v>
                </c:pt>
                <c:pt idx="126">
                  <c:v>9.0075711279082649E-2</c:v>
                </c:pt>
                <c:pt idx="127">
                  <c:v>8.6094539897369815E-2</c:v>
                </c:pt>
                <c:pt idx="128">
                  <c:v>8.5393963943564799E-2</c:v>
                </c:pt>
                <c:pt idx="129">
                  <c:v>8.8466054969419394E-2</c:v>
                </c:pt>
                <c:pt idx="130">
                  <c:v>9.4113281797049586E-2</c:v>
                </c:pt>
                <c:pt idx="131">
                  <c:v>8.4446096947340399E-2</c:v>
                </c:pt>
                <c:pt idx="132">
                  <c:v>7.5178918385348625E-2</c:v>
                </c:pt>
                <c:pt idx="133">
                  <c:v>7.5889291006377979E-2</c:v>
                </c:pt>
                <c:pt idx="134">
                  <c:v>7.5864107245221968E-2</c:v>
                </c:pt>
                <c:pt idx="135">
                  <c:v>6.9586487197826008E-2</c:v>
                </c:pt>
                <c:pt idx="136">
                  <c:v>7.4262329633149715E-2</c:v>
                </c:pt>
                <c:pt idx="137">
                  <c:v>7.3173799400900297E-2</c:v>
                </c:pt>
                <c:pt idx="138">
                  <c:v>7.7630088742503434E-2</c:v>
                </c:pt>
                <c:pt idx="139">
                  <c:v>6.7186123342521054E-2</c:v>
                </c:pt>
                <c:pt idx="140">
                  <c:v>6.2295313376098616E-2</c:v>
                </c:pt>
                <c:pt idx="141">
                  <c:v>7.2184368852170833E-2</c:v>
                </c:pt>
                <c:pt idx="142">
                  <c:v>7.6536143274662516E-2</c:v>
                </c:pt>
                <c:pt idx="143">
                  <c:v>6.4663917805923399E-2</c:v>
                </c:pt>
                <c:pt idx="144">
                  <c:v>6.0875825215462864E-2</c:v>
                </c:pt>
                <c:pt idx="145">
                  <c:v>5.2208072251495041E-2</c:v>
                </c:pt>
                <c:pt idx="146">
                  <c:v>5.0818277285552327E-2</c:v>
                </c:pt>
                <c:pt idx="147">
                  <c:v>5.4491205815282218E-2</c:v>
                </c:pt>
                <c:pt idx="148">
                  <c:v>4.9136948251312429E-2</c:v>
                </c:pt>
                <c:pt idx="149">
                  <c:v>4.9473015691051669E-2</c:v>
                </c:pt>
                <c:pt idx="150">
                  <c:v>4.6814098764600631E-2</c:v>
                </c:pt>
                <c:pt idx="151">
                  <c:v>5.5320173512647841E-2</c:v>
                </c:pt>
                <c:pt idx="152">
                  <c:v>5.6856511341686566E-2</c:v>
                </c:pt>
                <c:pt idx="153">
                  <c:v>6.7059959463946051E-2</c:v>
                </c:pt>
                <c:pt idx="154">
                  <c:v>6.6381801570287724E-2</c:v>
                </c:pt>
                <c:pt idx="155">
                  <c:v>6.6821593747535601E-2</c:v>
                </c:pt>
                <c:pt idx="156">
                  <c:v>7.2197079312817047E-2</c:v>
                </c:pt>
                <c:pt idx="157">
                  <c:v>7.859574221557053E-2</c:v>
                </c:pt>
                <c:pt idx="158">
                  <c:v>8.2488787956247256E-2</c:v>
                </c:pt>
                <c:pt idx="159">
                  <c:v>9.4825210165799811E-2</c:v>
                </c:pt>
                <c:pt idx="160">
                  <c:v>9.5790543468685208E-2</c:v>
                </c:pt>
                <c:pt idx="161">
                  <c:v>0.10047371030829644</c:v>
                </c:pt>
                <c:pt idx="162">
                  <c:v>9.2746573235807261E-2</c:v>
                </c:pt>
                <c:pt idx="163">
                  <c:v>9.8131773315190074E-2</c:v>
                </c:pt>
                <c:pt idx="164">
                  <c:v>9.5150311213778815E-2</c:v>
                </c:pt>
                <c:pt idx="165">
                  <c:v>9.3643594775015382E-2</c:v>
                </c:pt>
                <c:pt idx="166">
                  <c:v>0.10879364446890527</c:v>
                </c:pt>
                <c:pt idx="167">
                  <c:v>0.10610326438573736</c:v>
                </c:pt>
                <c:pt idx="168">
                  <c:v>0.10632707191823765</c:v>
                </c:pt>
                <c:pt idx="169">
                  <c:v>0.10243829661645321</c:v>
                </c:pt>
                <c:pt idx="170">
                  <c:v>0.10673688373491097</c:v>
                </c:pt>
                <c:pt idx="171">
                  <c:v>0.11172170822565786</c:v>
                </c:pt>
                <c:pt idx="172">
                  <c:v>0.10869508190286536</c:v>
                </c:pt>
                <c:pt idx="173">
                  <c:v>0.11255923974488669</c:v>
                </c:pt>
                <c:pt idx="174">
                  <c:v>0.11976357067510168</c:v>
                </c:pt>
                <c:pt idx="175">
                  <c:v>0.14159426541323983</c:v>
                </c:pt>
                <c:pt idx="176">
                  <c:v>0.15590824179424256</c:v>
                </c:pt>
                <c:pt idx="177">
                  <c:v>0.13861429269019965</c:v>
                </c:pt>
                <c:pt idx="178">
                  <c:v>0.14268329245623956</c:v>
                </c:pt>
                <c:pt idx="179">
                  <c:v>0.14759205128358421</c:v>
                </c:pt>
                <c:pt idx="180">
                  <c:v>0.142562979102834</c:v>
                </c:pt>
                <c:pt idx="181">
                  <c:v>0.13667827406520616</c:v>
                </c:pt>
                <c:pt idx="182">
                  <c:v>0.13422783404102523</c:v>
                </c:pt>
                <c:pt idx="183">
                  <c:v>0.12842050887179801</c:v>
                </c:pt>
                <c:pt idx="184">
                  <c:v>0.12955797415346115</c:v>
                </c:pt>
                <c:pt idx="185">
                  <c:v>0.12624441006455855</c:v>
                </c:pt>
                <c:pt idx="186">
                  <c:v>0.1336493930954854</c:v>
                </c:pt>
                <c:pt idx="187">
                  <c:v>0.1346031185388854</c:v>
                </c:pt>
                <c:pt idx="188">
                  <c:v>0.13468567668492115</c:v>
                </c:pt>
                <c:pt idx="189">
                  <c:v>0.132645597222254</c:v>
                </c:pt>
                <c:pt idx="190">
                  <c:v>0.13699191924597942</c:v>
                </c:pt>
                <c:pt idx="191">
                  <c:v>0.14330080866643824</c:v>
                </c:pt>
                <c:pt idx="192">
                  <c:v>0.13092104842939567</c:v>
                </c:pt>
                <c:pt idx="193">
                  <c:v>0.13990897848140937</c:v>
                </c:pt>
                <c:pt idx="194">
                  <c:v>0.1424030245417538</c:v>
                </c:pt>
                <c:pt idx="195">
                  <c:v>0.14211377837040406</c:v>
                </c:pt>
                <c:pt idx="196">
                  <c:v>0.14907700932988965</c:v>
                </c:pt>
                <c:pt idx="197">
                  <c:v>0.14616528549166752</c:v>
                </c:pt>
                <c:pt idx="198">
                  <c:v>0.14025233940081194</c:v>
                </c:pt>
                <c:pt idx="199">
                  <c:v>0.14834531245837312</c:v>
                </c:pt>
                <c:pt idx="200">
                  <c:v>0.13576799299349451</c:v>
                </c:pt>
                <c:pt idx="201">
                  <c:v>0.14430414165752214</c:v>
                </c:pt>
                <c:pt idx="202">
                  <c:v>0.14730525740711653</c:v>
                </c:pt>
                <c:pt idx="203">
                  <c:v>0.13824129837698895</c:v>
                </c:pt>
                <c:pt idx="204">
                  <c:v>0.15847400955510982</c:v>
                </c:pt>
                <c:pt idx="205">
                  <c:v>0.16494451566882939</c:v>
                </c:pt>
                <c:pt idx="206">
                  <c:v>0.1694719703630565</c:v>
                </c:pt>
                <c:pt idx="207">
                  <c:v>0.16827854785289964</c:v>
                </c:pt>
                <c:pt idx="208">
                  <c:v>0.1712420824012495</c:v>
                </c:pt>
                <c:pt idx="209">
                  <c:v>0.17151217064785707</c:v>
                </c:pt>
                <c:pt idx="210">
                  <c:v>0.17901289903715445</c:v>
                </c:pt>
                <c:pt idx="211">
                  <c:v>0.18505616307611228</c:v>
                </c:pt>
                <c:pt idx="212">
                  <c:v>0.18242097167127902</c:v>
                </c:pt>
                <c:pt idx="213">
                  <c:v>0.15901882008132939</c:v>
                </c:pt>
                <c:pt idx="214">
                  <c:v>0.14499044491393609</c:v>
                </c:pt>
                <c:pt idx="215">
                  <c:v>0.15262046479045877</c:v>
                </c:pt>
                <c:pt idx="216">
                  <c:v>0.16458969050182204</c:v>
                </c:pt>
                <c:pt idx="217">
                  <c:v>0.17185679821792865</c:v>
                </c:pt>
                <c:pt idx="218">
                  <c:v>0.16509144710036949</c:v>
                </c:pt>
                <c:pt idx="219">
                  <c:v>0.15665346556995652</c:v>
                </c:pt>
                <c:pt idx="220">
                  <c:v>0.15598624788188675</c:v>
                </c:pt>
                <c:pt idx="221">
                  <c:v>0.16302605649135926</c:v>
                </c:pt>
                <c:pt idx="222">
                  <c:v>0.15624802001816751</c:v>
                </c:pt>
                <c:pt idx="223">
                  <c:v>0.14851625510342337</c:v>
                </c:pt>
                <c:pt idx="224">
                  <c:v>0.15385295379663266</c:v>
                </c:pt>
                <c:pt idx="225">
                  <c:v>0.16780712964560074</c:v>
                </c:pt>
                <c:pt idx="226">
                  <c:v>0.16314990875840452</c:v>
                </c:pt>
                <c:pt idx="227">
                  <c:v>0.16325403913677605</c:v>
                </c:pt>
                <c:pt idx="228">
                  <c:v>0.16657749297820867</c:v>
                </c:pt>
                <c:pt idx="229">
                  <c:v>0.16699584905598264</c:v>
                </c:pt>
                <c:pt idx="230">
                  <c:v>0.16319865334057448</c:v>
                </c:pt>
                <c:pt idx="231">
                  <c:v>0.16864458336937216</c:v>
                </c:pt>
                <c:pt idx="232">
                  <c:v>0.17525154790714281</c:v>
                </c:pt>
                <c:pt idx="233">
                  <c:v>0.16990614353930722</c:v>
                </c:pt>
                <c:pt idx="234">
                  <c:v>0.17872565017952802</c:v>
                </c:pt>
                <c:pt idx="235">
                  <c:v>0.17400228565805942</c:v>
                </c:pt>
                <c:pt idx="236">
                  <c:v>0.17324712510993123</c:v>
                </c:pt>
                <c:pt idx="237">
                  <c:v>0.17844940148630828</c:v>
                </c:pt>
                <c:pt idx="238">
                  <c:v>0.17497275384499211</c:v>
                </c:pt>
                <c:pt idx="239">
                  <c:v>0.17547786660385123</c:v>
                </c:pt>
                <c:pt idx="240">
                  <c:v>0.1604467031978305</c:v>
                </c:pt>
                <c:pt idx="241">
                  <c:v>0.16157894679435247</c:v>
                </c:pt>
                <c:pt idx="242">
                  <c:v>0.17675838188163717</c:v>
                </c:pt>
                <c:pt idx="243">
                  <c:v>0.16889528499677442</c:v>
                </c:pt>
                <c:pt idx="244">
                  <c:v>0.173386351191396</c:v>
                </c:pt>
                <c:pt idx="245">
                  <c:v>0.16915036373427128</c:v>
                </c:pt>
                <c:pt idx="246">
                  <c:v>0.16115531794078763</c:v>
                </c:pt>
                <c:pt idx="247">
                  <c:v>0.14872077311850984</c:v>
                </c:pt>
                <c:pt idx="248">
                  <c:v>0.13978134863934577</c:v>
                </c:pt>
                <c:pt idx="249">
                  <c:v>0.13725553703999704</c:v>
                </c:pt>
                <c:pt idx="250">
                  <c:v>0.13254284743905131</c:v>
                </c:pt>
                <c:pt idx="251">
                  <c:v>0.13925012181912932</c:v>
                </c:pt>
                <c:pt idx="252">
                  <c:v>0.14932427252637748</c:v>
                </c:pt>
                <c:pt idx="253">
                  <c:v>0.15491968305753545</c:v>
                </c:pt>
                <c:pt idx="254">
                  <c:v>0.15332992374568555</c:v>
                </c:pt>
                <c:pt idx="255">
                  <c:v>0.15613895312586989</c:v>
                </c:pt>
                <c:pt idx="256">
                  <c:v>0.16027705729163477</c:v>
                </c:pt>
                <c:pt idx="257">
                  <c:v>0.15579025919561773</c:v>
                </c:pt>
                <c:pt idx="258">
                  <c:v>0.1610074629862881</c:v>
                </c:pt>
                <c:pt idx="259">
                  <c:v>0.17035873804441182</c:v>
                </c:pt>
                <c:pt idx="260">
                  <c:v>0.1744583974009033</c:v>
                </c:pt>
                <c:pt idx="261">
                  <c:v>0.1699872791114434</c:v>
                </c:pt>
                <c:pt idx="262">
                  <c:v>0.16015483465669855</c:v>
                </c:pt>
                <c:pt idx="263">
                  <c:v>0.17593298262318013</c:v>
                </c:pt>
                <c:pt idx="264">
                  <c:v>0.17565774670019874</c:v>
                </c:pt>
                <c:pt idx="265">
                  <c:v>0.18335707466556417</c:v>
                </c:pt>
                <c:pt idx="266">
                  <c:v>0.1817279387345816</c:v>
                </c:pt>
                <c:pt idx="267">
                  <c:v>0.18032472279178502</c:v>
                </c:pt>
                <c:pt idx="268">
                  <c:v>0.18441670640754904</c:v>
                </c:pt>
                <c:pt idx="269">
                  <c:v>0.18476580626068362</c:v>
                </c:pt>
                <c:pt idx="270">
                  <c:v>0.19204400598205584</c:v>
                </c:pt>
                <c:pt idx="271">
                  <c:v>0.17550695326451171</c:v>
                </c:pt>
                <c:pt idx="272">
                  <c:v>0.17556507618359385</c:v>
                </c:pt>
                <c:pt idx="273">
                  <c:v>0.16350655729383945</c:v>
                </c:pt>
                <c:pt idx="274">
                  <c:v>0.16237579459919282</c:v>
                </c:pt>
                <c:pt idx="275">
                  <c:v>0.16189500504329968</c:v>
                </c:pt>
                <c:pt idx="276">
                  <c:v>0.15876968803360869</c:v>
                </c:pt>
                <c:pt idx="277">
                  <c:v>0.15735013144432752</c:v>
                </c:pt>
                <c:pt idx="278">
                  <c:v>0.15566423136163499</c:v>
                </c:pt>
                <c:pt idx="279">
                  <c:v>0.14440894877178678</c:v>
                </c:pt>
                <c:pt idx="280">
                  <c:v>0.14806033321530676</c:v>
                </c:pt>
                <c:pt idx="281">
                  <c:v>0.14414137381937198</c:v>
                </c:pt>
                <c:pt idx="282">
                  <c:v>0.14724496682453325</c:v>
                </c:pt>
                <c:pt idx="283">
                  <c:v>0.14960325515472017</c:v>
                </c:pt>
                <c:pt idx="284">
                  <c:v>0.14719897885972566</c:v>
                </c:pt>
                <c:pt idx="285">
                  <c:v>0.15105858761657176</c:v>
                </c:pt>
                <c:pt idx="286">
                  <c:v>0.14732634038159853</c:v>
                </c:pt>
                <c:pt idx="287">
                  <c:v>0.14943288723362191</c:v>
                </c:pt>
                <c:pt idx="288">
                  <c:v>0.1539789314204405</c:v>
                </c:pt>
                <c:pt idx="289">
                  <c:v>0.15466907665984109</c:v>
                </c:pt>
                <c:pt idx="290">
                  <c:v>0.14759769448107773</c:v>
                </c:pt>
                <c:pt idx="291">
                  <c:v>0.14829104382775915</c:v>
                </c:pt>
                <c:pt idx="292">
                  <c:v>0.15647838503406519</c:v>
                </c:pt>
                <c:pt idx="293">
                  <c:v>0.15107071161913876</c:v>
                </c:pt>
                <c:pt idx="294">
                  <c:v>0.15648968663864316</c:v>
                </c:pt>
                <c:pt idx="295">
                  <c:v>0.14879971103363654</c:v>
                </c:pt>
                <c:pt idx="296">
                  <c:v>0.1459776942415123</c:v>
                </c:pt>
                <c:pt idx="297">
                  <c:v>0.14827712236432089</c:v>
                </c:pt>
                <c:pt idx="298">
                  <c:v>0.14515358197173245</c:v>
                </c:pt>
                <c:pt idx="299">
                  <c:v>0.14395285344329034</c:v>
                </c:pt>
                <c:pt idx="300">
                  <c:v>0.13843793095167056</c:v>
                </c:pt>
                <c:pt idx="301">
                  <c:v>0.14122586690365901</c:v>
                </c:pt>
                <c:pt idx="302">
                  <c:v>0.14435390890137989</c:v>
                </c:pt>
                <c:pt idx="303">
                  <c:v>0.14800905158710331</c:v>
                </c:pt>
                <c:pt idx="304">
                  <c:v>0.14560727219482406</c:v>
                </c:pt>
                <c:pt idx="305">
                  <c:v>0.14646143528247646</c:v>
                </c:pt>
                <c:pt idx="306">
                  <c:v>0.1505226079583748</c:v>
                </c:pt>
                <c:pt idx="307">
                  <c:v>0.15153724567147386</c:v>
                </c:pt>
                <c:pt idx="308">
                  <c:v>0.16005223274460034</c:v>
                </c:pt>
                <c:pt idx="309">
                  <c:v>0.1545855427306817</c:v>
                </c:pt>
                <c:pt idx="310">
                  <c:v>0.15157676720519286</c:v>
                </c:pt>
                <c:pt idx="311">
                  <c:v>0.14843594066671417</c:v>
                </c:pt>
                <c:pt idx="312">
                  <c:v>0.1518209042060259</c:v>
                </c:pt>
                <c:pt idx="313">
                  <c:v>0.1444969173350481</c:v>
                </c:pt>
                <c:pt idx="314">
                  <c:v>0.13943053173073117</c:v>
                </c:pt>
                <c:pt idx="315">
                  <c:v>0.14251920858392375</c:v>
                </c:pt>
                <c:pt idx="316">
                  <c:v>0.13932768500123349</c:v>
                </c:pt>
                <c:pt idx="317">
                  <c:v>0.13791896808968462</c:v>
                </c:pt>
                <c:pt idx="318">
                  <c:v>0.13940633938025226</c:v>
                </c:pt>
                <c:pt idx="319">
                  <c:v>0.13359245399580644</c:v>
                </c:pt>
                <c:pt idx="320">
                  <c:v>0.14962647645277594</c:v>
                </c:pt>
                <c:pt idx="321">
                  <c:v>0.14651773024968584</c:v>
                </c:pt>
                <c:pt idx="322">
                  <c:v>0.15202038705609811</c:v>
                </c:pt>
                <c:pt idx="323">
                  <c:v>0.15282248501760454</c:v>
                </c:pt>
                <c:pt idx="324">
                  <c:v>0.14526552099587065</c:v>
                </c:pt>
                <c:pt idx="325">
                  <c:v>0.14156057308256131</c:v>
                </c:pt>
                <c:pt idx="326">
                  <c:v>0.13367387922061713</c:v>
                </c:pt>
                <c:pt idx="327">
                  <c:v>0.14127500088804568</c:v>
                </c:pt>
                <c:pt idx="328">
                  <c:v>0.14692013558661188</c:v>
                </c:pt>
                <c:pt idx="329">
                  <c:v>0.14633983940375872</c:v>
                </c:pt>
                <c:pt idx="330">
                  <c:v>0.14953174874325681</c:v>
                </c:pt>
                <c:pt idx="331">
                  <c:v>0.13866486003946754</c:v>
                </c:pt>
                <c:pt idx="332">
                  <c:v>0.14730177516596954</c:v>
                </c:pt>
                <c:pt idx="333">
                  <c:v>0.17145755482337033</c:v>
                </c:pt>
                <c:pt idx="334">
                  <c:v>0.18686926198241949</c:v>
                </c:pt>
                <c:pt idx="335">
                  <c:v>0.1804566817140878</c:v>
                </c:pt>
                <c:pt idx="336">
                  <c:v>0.17682490015332131</c:v>
                </c:pt>
                <c:pt idx="337">
                  <c:v>0.17961890226474231</c:v>
                </c:pt>
                <c:pt idx="338">
                  <c:v>0.18916574783668061</c:v>
                </c:pt>
                <c:pt idx="339">
                  <c:v>0.1890787317383964</c:v>
                </c:pt>
                <c:pt idx="340">
                  <c:v>0.18609706086676492</c:v>
                </c:pt>
                <c:pt idx="341">
                  <c:v>0.18544014824068733</c:v>
                </c:pt>
                <c:pt idx="342">
                  <c:v>0.18464644411177877</c:v>
                </c:pt>
                <c:pt idx="343">
                  <c:v>0.17022311183266603</c:v>
                </c:pt>
                <c:pt idx="344">
                  <c:v>0.1726323722807892</c:v>
                </c:pt>
                <c:pt idx="345">
                  <c:v>0.1786597189728949</c:v>
                </c:pt>
                <c:pt idx="346">
                  <c:v>0.18731251630419066</c:v>
                </c:pt>
                <c:pt idx="347">
                  <c:v>0.19184334881005483</c:v>
                </c:pt>
                <c:pt idx="348">
                  <c:v>0.1884109842115087</c:v>
                </c:pt>
                <c:pt idx="349">
                  <c:v>0.18765575752700259</c:v>
                </c:pt>
                <c:pt idx="350">
                  <c:v>0.1895460192166909</c:v>
                </c:pt>
                <c:pt idx="351">
                  <c:v>0.18808156465008086</c:v>
                </c:pt>
                <c:pt idx="352">
                  <c:v>0.1805836195156354</c:v>
                </c:pt>
                <c:pt idx="353">
                  <c:v>0.18762035543582001</c:v>
                </c:pt>
                <c:pt idx="354">
                  <c:v>0.17372202318625551</c:v>
                </c:pt>
                <c:pt idx="355">
                  <c:v>0.17089959295250634</c:v>
                </c:pt>
                <c:pt idx="356">
                  <c:v>0.16810576373410568</c:v>
                </c:pt>
                <c:pt idx="357">
                  <c:v>0.17806930698208978</c:v>
                </c:pt>
                <c:pt idx="358">
                  <c:v>0.17801482378802502</c:v>
                </c:pt>
                <c:pt idx="359">
                  <c:v>0.1820152036138889</c:v>
                </c:pt>
                <c:pt idx="360">
                  <c:v>0.18413393282827206</c:v>
                </c:pt>
                <c:pt idx="361">
                  <c:v>0.18035919274396739</c:v>
                </c:pt>
                <c:pt idx="362">
                  <c:v>0.18833865321397658</c:v>
                </c:pt>
                <c:pt idx="363">
                  <c:v>0.18768079260899939</c:v>
                </c:pt>
                <c:pt idx="364">
                  <c:v>0.17424567814566005</c:v>
                </c:pt>
                <c:pt idx="365">
                  <c:v>0.17793608761003665</c:v>
                </c:pt>
                <c:pt idx="366">
                  <c:v>0.17645842637813591</c:v>
                </c:pt>
                <c:pt idx="367">
                  <c:v>0.19482388279866791</c:v>
                </c:pt>
                <c:pt idx="368">
                  <c:v>0.1943715605734091</c:v>
                </c:pt>
                <c:pt idx="369">
                  <c:v>0.19430826044954608</c:v>
                </c:pt>
                <c:pt idx="370">
                  <c:v>0.17717081123540401</c:v>
                </c:pt>
                <c:pt idx="371">
                  <c:v>0.17456636024768524</c:v>
                </c:pt>
                <c:pt idx="372">
                  <c:v>0.17358168510615868</c:v>
                </c:pt>
                <c:pt idx="373">
                  <c:v>0.15440383049408091</c:v>
                </c:pt>
                <c:pt idx="374">
                  <c:v>0.14417899614108132</c:v>
                </c:pt>
                <c:pt idx="375">
                  <c:v>0.15245174538813044</c:v>
                </c:pt>
                <c:pt idx="376">
                  <c:v>0.14839854352691351</c:v>
                </c:pt>
                <c:pt idx="377">
                  <c:v>0.15094362829881769</c:v>
                </c:pt>
                <c:pt idx="378">
                  <c:v>0.14455860588638014</c:v>
                </c:pt>
                <c:pt idx="379">
                  <c:v>0.13454485647162118</c:v>
                </c:pt>
                <c:pt idx="380">
                  <c:v>0.1268940081977834</c:v>
                </c:pt>
                <c:pt idx="381">
                  <c:v>0.12752280484411282</c:v>
                </c:pt>
                <c:pt idx="382">
                  <c:v>0.14058073530686777</c:v>
                </c:pt>
                <c:pt idx="383">
                  <c:v>0.12928774998422199</c:v>
                </c:pt>
                <c:pt idx="384">
                  <c:v>0.12974796380363474</c:v>
                </c:pt>
                <c:pt idx="385">
                  <c:v>0.12611689799665471</c:v>
                </c:pt>
                <c:pt idx="386">
                  <c:v>0.13252169599993446</c:v>
                </c:pt>
                <c:pt idx="387">
                  <c:v>0.12223686064688044</c:v>
                </c:pt>
                <c:pt idx="388">
                  <c:v>0.12080357556853216</c:v>
                </c:pt>
                <c:pt idx="389">
                  <c:v>0.11417823934144078</c:v>
                </c:pt>
                <c:pt idx="390">
                  <c:v>0.10081429772916728</c:v>
                </c:pt>
                <c:pt idx="391">
                  <c:v>0.10378509834723637</c:v>
                </c:pt>
                <c:pt idx="392">
                  <c:v>8.9911731896135993E-2</c:v>
                </c:pt>
                <c:pt idx="393">
                  <c:v>9.8749732477097396E-2</c:v>
                </c:pt>
                <c:pt idx="394">
                  <c:v>0.10139510997142054</c:v>
                </c:pt>
                <c:pt idx="395">
                  <c:v>9.3323106546660872E-2</c:v>
                </c:pt>
                <c:pt idx="396">
                  <c:v>8.9631795494020672E-2</c:v>
                </c:pt>
                <c:pt idx="397">
                  <c:v>8.6527812474373134E-2</c:v>
                </c:pt>
                <c:pt idx="398">
                  <c:v>8.5267132496598119E-2</c:v>
                </c:pt>
                <c:pt idx="399">
                  <c:v>9.6608232238240888E-2</c:v>
                </c:pt>
                <c:pt idx="400">
                  <c:v>9.9320716630695527E-2</c:v>
                </c:pt>
                <c:pt idx="401">
                  <c:v>0.10035247951674875</c:v>
                </c:pt>
                <c:pt idx="402">
                  <c:v>0.102796767547507</c:v>
                </c:pt>
                <c:pt idx="403">
                  <c:v>0.10080494941717633</c:v>
                </c:pt>
                <c:pt idx="404">
                  <c:v>0.10044738091191463</c:v>
                </c:pt>
                <c:pt idx="405">
                  <c:v>0.10429806649253148</c:v>
                </c:pt>
                <c:pt idx="406">
                  <c:v>0.10631018148139848</c:v>
                </c:pt>
                <c:pt idx="407">
                  <c:v>0.11062108469062348</c:v>
                </c:pt>
                <c:pt idx="408">
                  <c:v>0.10898273771769418</c:v>
                </c:pt>
                <c:pt idx="409">
                  <c:v>0.11355838608342972</c:v>
                </c:pt>
                <c:pt idx="410">
                  <c:v>0.1168228961154707</c:v>
                </c:pt>
                <c:pt idx="411">
                  <c:v>0.11361789500800357</c:v>
                </c:pt>
                <c:pt idx="412">
                  <c:v>0.11333512979463745</c:v>
                </c:pt>
                <c:pt idx="413">
                  <c:v>0.11827461432198905</c:v>
                </c:pt>
                <c:pt idx="414">
                  <c:v>0.110893789365613</c:v>
                </c:pt>
                <c:pt idx="415">
                  <c:v>0.10691762119058112</c:v>
                </c:pt>
                <c:pt idx="416">
                  <c:v>0.11081722956829454</c:v>
                </c:pt>
                <c:pt idx="417">
                  <c:v>0.10998661040543967</c:v>
                </c:pt>
                <c:pt idx="418">
                  <c:v>0.11857264359000896</c:v>
                </c:pt>
                <c:pt idx="419">
                  <c:v>0.12069636446321508</c:v>
                </c:pt>
                <c:pt idx="420">
                  <c:v>0.11506844997139964</c:v>
                </c:pt>
                <c:pt idx="421">
                  <c:v>0.11314767582725116</c:v>
                </c:pt>
                <c:pt idx="422">
                  <c:v>0.10792404221430751</c:v>
                </c:pt>
                <c:pt idx="423">
                  <c:v>0.10263723110865719</c:v>
                </c:pt>
                <c:pt idx="424">
                  <c:v>0.10181970291141762</c:v>
                </c:pt>
                <c:pt idx="425">
                  <c:v>9.9419304146778797E-2</c:v>
                </c:pt>
                <c:pt idx="426">
                  <c:v>9.9832326503904278E-2</c:v>
                </c:pt>
                <c:pt idx="427">
                  <c:v>9.8528452480421747E-2</c:v>
                </c:pt>
                <c:pt idx="428">
                  <c:v>9.4911539899421138E-2</c:v>
                </c:pt>
                <c:pt idx="429">
                  <c:v>9.3455731085479998E-2</c:v>
                </c:pt>
                <c:pt idx="430">
                  <c:v>9.2806935462840912E-2</c:v>
                </c:pt>
                <c:pt idx="431">
                  <c:v>9.0843504818173271E-2</c:v>
                </c:pt>
                <c:pt idx="432">
                  <c:v>9.0005173466167099E-2</c:v>
                </c:pt>
                <c:pt idx="433">
                  <c:v>8.9259365191487472E-2</c:v>
                </c:pt>
                <c:pt idx="434">
                  <c:v>8.9566204048870279E-2</c:v>
                </c:pt>
                <c:pt idx="435">
                  <c:v>8.9429520417758868E-2</c:v>
                </c:pt>
                <c:pt idx="436">
                  <c:v>8.3489144306637453E-2</c:v>
                </c:pt>
                <c:pt idx="437">
                  <c:v>8.3192651667731488E-2</c:v>
                </c:pt>
                <c:pt idx="438">
                  <c:v>8.8803999915798792E-2</c:v>
                </c:pt>
                <c:pt idx="439">
                  <c:v>8.9080160965640198E-2</c:v>
                </c:pt>
                <c:pt idx="440">
                  <c:v>8.5900981472906146E-2</c:v>
                </c:pt>
                <c:pt idx="441">
                  <c:v>8.6447890927293436E-2</c:v>
                </c:pt>
                <c:pt idx="442">
                  <c:v>8.0562298699698554E-2</c:v>
                </c:pt>
                <c:pt idx="443">
                  <c:v>8.4212630693954793E-2</c:v>
                </c:pt>
                <c:pt idx="444">
                  <c:v>7.9318936612683189E-2</c:v>
                </c:pt>
                <c:pt idx="445">
                  <c:v>7.632044679144645E-2</c:v>
                </c:pt>
                <c:pt idx="446">
                  <c:v>8.2106405105758062E-2</c:v>
                </c:pt>
                <c:pt idx="447">
                  <c:v>8.0522987666174606E-2</c:v>
                </c:pt>
                <c:pt idx="448">
                  <c:v>7.7793924820847016E-2</c:v>
                </c:pt>
                <c:pt idx="449">
                  <c:v>7.1305085659289391E-2</c:v>
                </c:pt>
                <c:pt idx="450">
                  <c:v>5.9807720201628722E-2</c:v>
                </c:pt>
                <c:pt idx="451">
                  <c:v>6.7474874297462684E-2</c:v>
                </c:pt>
                <c:pt idx="452">
                  <c:v>6.5704017397006487E-2</c:v>
                </c:pt>
                <c:pt idx="453">
                  <c:v>7.1019077646953699E-2</c:v>
                </c:pt>
                <c:pt idx="454">
                  <c:v>6.1639822375615605E-2</c:v>
                </c:pt>
                <c:pt idx="455">
                  <c:v>5.9096024627963484E-2</c:v>
                </c:pt>
                <c:pt idx="456">
                  <c:v>5.14079143527022E-2</c:v>
                </c:pt>
                <c:pt idx="457">
                  <c:v>4.0668560307859591E-2</c:v>
                </c:pt>
                <c:pt idx="458">
                  <c:v>3.5036387070718655E-2</c:v>
                </c:pt>
                <c:pt idx="459">
                  <c:v>3.8929624114811379E-2</c:v>
                </c:pt>
                <c:pt idx="460">
                  <c:v>4.2072627824845332E-2</c:v>
                </c:pt>
                <c:pt idx="461">
                  <c:v>2.8830816044963958E-2</c:v>
                </c:pt>
                <c:pt idx="462">
                  <c:v>2.9063766697191795E-2</c:v>
                </c:pt>
                <c:pt idx="463">
                  <c:v>4.6761905101332157E-2</c:v>
                </c:pt>
                <c:pt idx="464">
                  <c:v>3.0618615475077382E-2</c:v>
                </c:pt>
                <c:pt idx="465">
                  <c:v>3.960771471695379E-3</c:v>
                </c:pt>
                <c:pt idx="466">
                  <c:v>-9.3333605777993212E-3</c:v>
                </c:pt>
                <c:pt idx="467">
                  <c:v>-1.3824918360460514E-2</c:v>
                </c:pt>
                <c:pt idx="468">
                  <c:v>-2.6466544809692238E-2</c:v>
                </c:pt>
                <c:pt idx="469">
                  <c:v>-3.432146432378691E-2</c:v>
                </c:pt>
                <c:pt idx="470">
                  <c:v>-2.9991344926410757E-2</c:v>
                </c:pt>
                <c:pt idx="471">
                  <c:v>-2.4796881715150154E-2</c:v>
                </c:pt>
                <c:pt idx="472">
                  <c:v>-1.7128974699937682E-2</c:v>
                </c:pt>
                <c:pt idx="473">
                  <c:v>-2.222963834799796E-2</c:v>
                </c:pt>
                <c:pt idx="474">
                  <c:v>-1.1944925796497863E-2</c:v>
                </c:pt>
                <c:pt idx="475">
                  <c:v>-7.9423911877094522E-3</c:v>
                </c:pt>
                <c:pt idx="476">
                  <c:v>-1.5296875098489426E-3</c:v>
                </c:pt>
                <c:pt idx="477">
                  <c:v>-9.4965736945519241E-3</c:v>
                </c:pt>
                <c:pt idx="478">
                  <c:v>-5.7126542885823639E-3</c:v>
                </c:pt>
                <c:pt idx="479">
                  <c:v>-9.4932484754352009E-3</c:v>
                </c:pt>
                <c:pt idx="480">
                  <c:v>-8.0151141315967234E-3</c:v>
                </c:pt>
                <c:pt idx="481">
                  <c:v>-3.0808374013137074E-3</c:v>
                </c:pt>
                <c:pt idx="482">
                  <c:v>-6.5381616188884273E-3</c:v>
                </c:pt>
                <c:pt idx="483">
                  <c:v>-1.9365479235998739E-3</c:v>
                </c:pt>
                <c:pt idx="484">
                  <c:v>-8.1539056120988329E-3</c:v>
                </c:pt>
                <c:pt idx="485">
                  <c:v>-1.5872233905278366E-2</c:v>
                </c:pt>
                <c:pt idx="486">
                  <c:v>-7.6228418981468815E-3</c:v>
                </c:pt>
                <c:pt idx="487">
                  <c:v>-1.813131596888351E-2</c:v>
                </c:pt>
                <c:pt idx="488">
                  <c:v>-4.3161150720246733E-3</c:v>
                </c:pt>
                <c:pt idx="489">
                  <c:v>-1.674378353684336E-4</c:v>
                </c:pt>
                <c:pt idx="490">
                  <c:v>8.0900042046618825E-3</c:v>
                </c:pt>
                <c:pt idx="491">
                  <c:v>1.4137536898062519E-2</c:v>
                </c:pt>
                <c:pt idx="492">
                  <c:v>1.2978114011456654E-2</c:v>
                </c:pt>
                <c:pt idx="493">
                  <c:v>2.6160494481864305E-2</c:v>
                </c:pt>
                <c:pt idx="494">
                  <c:v>3.2939390604259877E-2</c:v>
                </c:pt>
                <c:pt idx="495">
                  <c:v>2.8234393839128735E-2</c:v>
                </c:pt>
                <c:pt idx="496">
                  <c:v>2.6378954060632065E-2</c:v>
                </c:pt>
                <c:pt idx="497">
                  <c:v>2.7182921892264789E-2</c:v>
                </c:pt>
                <c:pt idx="498">
                  <c:v>2.6089418776905626E-2</c:v>
                </c:pt>
                <c:pt idx="499">
                  <c:v>2.6992144070688173E-2</c:v>
                </c:pt>
                <c:pt idx="500">
                  <c:v>2.8154085325744038E-2</c:v>
                </c:pt>
                <c:pt idx="501">
                  <c:v>3.6913388022785432E-2</c:v>
                </c:pt>
                <c:pt idx="502">
                  <c:v>2.9050469623996378E-2</c:v>
                </c:pt>
                <c:pt idx="503">
                  <c:v>2.920020587918315E-2</c:v>
                </c:pt>
                <c:pt idx="504">
                  <c:v>3.5242921310798092E-2</c:v>
                </c:pt>
                <c:pt idx="505">
                  <c:v>4.1661225844286331E-2</c:v>
                </c:pt>
                <c:pt idx="506">
                  <c:v>4.1188415857417171E-2</c:v>
                </c:pt>
                <c:pt idx="507">
                  <c:v>4.7061303671045884E-2</c:v>
                </c:pt>
                <c:pt idx="508">
                  <c:v>4.1361149138049003E-2</c:v>
                </c:pt>
                <c:pt idx="509">
                  <c:v>5.3329025001014552E-2</c:v>
                </c:pt>
                <c:pt idx="510">
                  <c:v>6.3378421728849554E-2</c:v>
                </c:pt>
                <c:pt idx="511">
                  <c:v>6.5052300891801584E-2</c:v>
                </c:pt>
                <c:pt idx="512">
                  <c:v>8.0128895777261011E-2</c:v>
                </c:pt>
                <c:pt idx="513">
                  <c:v>6.9061451503754867E-2</c:v>
                </c:pt>
                <c:pt idx="514">
                  <c:v>6.3579767918378494E-2</c:v>
                </c:pt>
                <c:pt idx="515">
                  <c:v>7.1009951820455663E-2</c:v>
                </c:pt>
                <c:pt idx="516">
                  <c:v>7.9293327941079239E-2</c:v>
                </c:pt>
                <c:pt idx="517">
                  <c:v>8.2384642297828492E-2</c:v>
                </c:pt>
                <c:pt idx="518">
                  <c:v>8.5327807321852189E-2</c:v>
                </c:pt>
                <c:pt idx="519">
                  <c:v>7.8827804464291162E-2</c:v>
                </c:pt>
                <c:pt idx="520">
                  <c:v>7.5787202429908662E-2</c:v>
                </c:pt>
                <c:pt idx="521">
                  <c:v>7.2972822027070894E-2</c:v>
                </c:pt>
                <c:pt idx="522">
                  <c:v>7.6428404788896342E-2</c:v>
                </c:pt>
                <c:pt idx="523">
                  <c:v>7.1198563608910748E-2</c:v>
                </c:pt>
                <c:pt idx="524">
                  <c:v>7.5659096677299198E-2</c:v>
                </c:pt>
                <c:pt idx="525">
                  <c:v>7.4574836807305811E-2</c:v>
                </c:pt>
                <c:pt idx="526">
                  <c:v>7.6861723638073753E-2</c:v>
                </c:pt>
                <c:pt idx="527">
                  <c:v>7.4053190848340611E-2</c:v>
                </c:pt>
                <c:pt idx="528">
                  <c:v>6.8335756601390463E-2</c:v>
                </c:pt>
                <c:pt idx="529">
                  <c:v>7.1644657456358951E-2</c:v>
                </c:pt>
                <c:pt idx="530">
                  <c:v>7.4173709898012863E-2</c:v>
                </c:pt>
                <c:pt idx="531">
                  <c:v>7.6667321982472503E-2</c:v>
                </c:pt>
                <c:pt idx="532">
                  <c:v>7.7698586707880768E-2</c:v>
                </c:pt>
                <c:pt idx="533">
                  <c:v>7.7826707251054783E-2</c:v>
                </c:pt>
                <c:pt idx="534">
                  <c:v>7.9959657577865162E-2</c:v>
                </c:pt>
                <c:pt idx="535">
                  <c:v>8.3766587155252648E-2</c:v>
                </c:pt>
                <c:pt idx="536">
                  <c:v>8.1071881089035625E-2</c:v>
                </c:pt>
                <c:pt idx="537">
                  <c:v>8.204205861035252E-2</c:v>
                </c:pt>
                <c:pt idx="538">
                  <c:v>8.0622792390334208E-2</c:v>
                </c:pt>
                <c:pt idx="539">
                  <c:v>7.6741190331911957E-2</c:v>
                </c:pt>
                <c:pt idx="540">
                  <c:v>7.6116622747815166E-2</c:v>
                </c:pt>
                <c:pt idx="541">
                  <c:v>7.9895563850499896E-2</c:v>
                </c:pt>
                <c:pt idx="542">
                  <c:v>8.0103558897399729E-2</c:v>
                </c:pt>
                <c:pt idx="543">
                  <c:v>8.3207392164041938E-2</c:v>
                </c:pt>
                <c:pt idx="544">
                  <c:v>8.1200396025423061E-2</c:v>
                </c:pt>
                <c:pt idx="545">
                  <c:v>7.8935870377257356E-2</c:v>
                </c:pt>
                <c:pt idx="546">
                  <c:v>7.7234776188355614E-2</c:v>
                </c:pt>
                <c:pt idx="547">
                  <c:v>7.1533602682275932E-2</c:v>
                </c:pt>
                <c:pt idx="548">
                  <c:v>6.7990410468918183E-2</c:v>
                </c:pt>
                <c:pt idx="549">
                  <c:v>7.8486127926732374E-2</c:v>
                </c:pt>
                <c:pt idx="550">
                  <c:v>7.4808863544054471E-2</c:v>
                </c:pt>
                <c:pt idx="551">
                  <c:v>7.3064196116325641E-2</c:v>
                </c:pt>
                <c:pt idx="552">
                  <c:v>6.4830006745573154E-2</c:v>
                </c:pt>
                <c:pt idx="553">
                  <c:v>6.4397801544493261E-2</c:v>
                </c:pt>
                <c:pt idx="554">
                  <c:v>7.0082492411997599E-2</c:v>
                </c:pt>
                <c:pt idx="555">
                  <c:v>6.9069685098953393E-2</c:v>
                </c:pt>
                <c:pt idx="556">
                  <c:v>7.4106425439853352E-2</c:v>
                </c:pt>
                <c:pt idx="557">
                  <c:v>7.4238867384301077E-2</c:v>
                </c:pt>
                <c:pt idx="558">
                  <c:v>7.7472430148089577E-2</c:v>
                </c:pt>
                <c:pt idx="559">
                  <c:v>7.5092615463520307E-2</c:v>
                </c:pt>
                <c:pt idx="560">
                  <c:v>7.2380962239666502E-2</c:v>
                </c:pt>
                <c:pt idx="561">
                  <c:v>6.6981634227185172E-2</c:v>
                </c:pt>
                <c:pt idx="562">
                  <c:v>6.8853493287668543E-2</c:v>
                </c:pt>
                <c:pt idx="563">
                  <c:v>6.9456824469213529E-2</c:v>
                </c:pt>
                <c:pt idx="564">
                  <c:v>6.9861026725169584E-2</c:v>
                </c:pt>
                <c:pt idx="565">
                  <c:v>7.61585556092923E-2</c:v>
                </c:pt>
                <c:pt idx="566">
                  <c:v>7.5087558747114702E-2</c:v>
                </c:pt>
                <c:pt idx="567">
                  <c:v>7.1532236190977372E-2</c:v>
                </c:pt>
                <c:pt idx="568">
                  <c:v>6.9356500449987646E-2</c:v>
                </c:pt>
                <c:pt idx="569">
                  <c:v>7.1816181553917335E-2</c:v>
                </c:pt>
                <c:pt idx="570">
                  <c:v>7.7387983985365949E-2</c:v>
                </c:pt>
                <c:pt idx="571">
                  <c:v>7.6115104981498538E-2</c:v>
                </c:pt>
                <c:pt idx="572">
                  <c:v>7.4362622080487162E-2</c:v>
                </c:pt>
                <c:pt idx="573">
                  <c:v>7.5145573542079624E-2</c:v>
                </c:pt>
                <c:pt idx="574">
                  <c:v>8.301356971721896E-2</c:v>
                </c:pt>
                <c:pt idx="575">
                  <c:v>8.4966797643620584E-2</c:v>
                </c:pt>
                <c:pt idx="576">
                  <c:v>9.7793703547845112E-2</c:v>
                </c:pt>
                <c:pt idx="577">
                  <c:v>9.7296850216683328E-2</c:v>
                </c:pt>
                <c:pt idx="578">
                  <c:v>9.4949470121394208E-2</c:v>
                </c:pt>
                <c:pt idx="579">
                  <c:v>9.017230878926985E-2</c:v>
                </c:pt>
                <c:pt idx="580">
                  <c:v>9.1364234435382219E-2</c:v>
                </c:pt>
                <c:pt idx="581">
                  <c:v>0.10169412110211296</c:v>
                </c:pt>
                <c:pt idx="582">
                  <c:v>0.10666078714611515</c:v>
                </c:pt>
                <c:pt idx="583">
                  <c:v>0.10862168071725264</c:v>
                </c:pt>
                <c:pt idx="584">
                  <c:v>0.11965222414917021</c:v>
                </c:pt>
                <c:pt idx="585">
                  <c:v>0.13238308095593654</c:v>
                </c:pt>
                <c:pt idx="586">
                  <c:v>0.14314995660086982</c:v>
                </c:pt>
                <c:pt idx="587">
                  <c:v>0.13118554471942634</c:v>
                </c:pt>
                <c:pt idx="588">
                  <c:v>0.15002076032446654</c:v>
                </c:pt>
                <c:pt idx="589">
                  <c:v>0.16672278387760398</c:v>
                </c:pt>
                <c:pt idx="590">
                  <c:v>0.15919566513129624</c:v>
                </c:pt>
                <c:pt idx="591">
                  <c:v>0.15321682870837261</c:v>
                </c:pt>
                <c:pt idx="592">
                  <c:v>0.13945161970217068</c:v>
                </c:pt>
                <c:pt idx="593">
                  <c:v>0.14701091612021266</c:v>
                </c:pt>
                <c:pt idx="594">
                  <c:v>0.14030423968399974</c:v>
                </c:pt>
                <c:pt idx="595">
                  <c:v>0.13445404066398425</c:v>
                </c:pt>
                <c:pt idx="596">
                  <c:v>0.13240276994956335</c:v>
                </c:pt>
                <c:pt idx="597">
                  <c:v>0.13696187084866085</c:v>
                </c:pt>
                <c:pt idx="598">
                  <c:v>0.13439551156495844</c:v>
                </c:pt>
                <c:pt idx="599">
                  <c:v>0.13559917448310976</c:v>
                </c:pt>
                <c:pt idx="600">
                  <c:v>0.13972256183107823</c:v>
                </c:pt>
                <c:pt idx="601">
                  <c:v>0.12653172397579371</c:v>
                </c:pt>
                <c:pt idx="602">
                  <c:v>0.10528234431198258</c:v>
                </c:pt>
                <c:pt idx="603">
                  <c:v>0.11694378923083981</c:v>
                </c:pt>
                <c:pt idx="604">
                  <c:v>0.13153027819498853</c:v>
                </c:pt>
                <c:pt idx="605">
                  <c:v>0.13987323845484823</c:v>
                </c:pt>
                <c:pt idx="606">
                  <c:v>0.13840777300601315</c:v>
                </c:pt>
                <c:pt idx="607">
                  <c:v>0.15164515075568952</c:v>
                </c:pt>
                <c:pt idx="608">
                  <c:v>0.13742762423749744</c:v>
                </c:pt>
                <c:pt idx="609">
                  <c:v>0.13013790128939773</c:v>
                </c:pt>
                <c:pt idx="610">
                  <c:v>0.14192394440132583</c:v>
                </c:pt>
                <c:pt idx="611">
                  <c:v>0.13884888178185428</c:v>
                </c:pt>
                <c:pt idx="612">
                  <c:v>0.13503188126887333</c:v>
                </c:pt>
                <c:pt idx="613">
                  <c:v>0.13429614751248664</c:v>
                </c:pt>
                <c:pt idx="614">
                  <c:v>0.13912328281305708</c:v>
                </c:pt>
                <c:pt idx="615">
                  <c:v>0.14172440902301742</c:v>
                </c:pt>
                <c:pt idx="616">
                  <c:v>0.14382070767425237</c:v>
                </c:pt>
                <c:pt idx="617">
                  <c:v>0.14839214765830011</c:v>
                </c:pt>
                <c:pt idx="618">
                  <c:v>0.15345861769908242</c:v>
                </c:pt>
                <c:pt idx="619">
                  <c:v>0.16339852146854872</c:v>
                </c:pt>
                <c:pt idx="620">
                  <c:v>0.16634173273425024</c:v>
                </c:pt>
                <c:pt idx="621">
                  <c:v>0.16214964068966364</c:v>
                </c:pt>
                <c:pt idx="622">
                  <c:v>0.16159885574298438</c:v>
                </c:pt>
                <c:pt idx="623">
                  <c:v>0.16551585680280168</c:v>
                </c:pt>
                <c:pt idx="624">
                  <c:v>0.15426800163109267</c:v>
                </c:pt>
                <c:pt idx="625">
                  <c:v>0.14590314780421121</c:v>
                </c:pt>
                <c:pt idx="626">
                  <c:v>0.14637054293677676</c:v>
                </c:pt>
                <c:pt idx="627">
                  <c:v>0.13667410210597986</c:v>
                </c:pt>
                <c:pt idx="628">
                  <c:v>0.14395098227041059</c:v>
                </c:pt>
              </c:numCache>
            </c:numRef>
          </c:yVal>
          <c:smooth val="0"/>
          <c:extLst>
            <c:ext xmlns:c16="http://schemas.microsoft.com/office/drawing/2014/chart" uri="{C3380CC4-5D6E-409C-BE32-E72D297353CC}">
              <c16:uniqueId val="{00000002-A851-46A6-8860-85D34BD01BEB}"/>
            </c:ext>
          </c:extLst>
        </c:ser>
        <c:dLbls>
          <c:showLegendKey val="0"/>
          <c:showVal val="0"/>
          <c:showCatName val="0"/>
          <c:showSerName val="0"/>
          <c:showPercent val="0"/>
          <c:showBubbleSize val="0"/>
        </c:dLbls>
        <c:axId val="845577216"/>
        <c:axId val="845583488"/>
      </c:scatterChart>
      <c:valAx>
        <c:axId val="845577216"/>
        <c:scaling>
          <c:orientation val="minMax"/>
          <c:min val="5"/>
        </c:scaling>
        <c:delete val="0"/>
        <c:axPos val="b"/>
        <c:title>
          <c:tx>
            <c:rich>
              <a:bodyPr/>
              <a:lstStyle/>
              <a:p>
                <a:pPr>
                  <a:defRPr sz="1500" b="0"/>
                </a:pPr>
                <a:r>
                  <a:rPr lang="en-US" sz="1500" b="0" dirty="0"/>
                  <a:t>Trailing P/E</a:t>
                </a:r>
              </a:p>
            </c:rich>
          </c:tx>
          <c:layout>
            <c:manualLayout>
              <c:xMode val="edge"/>
              <c:yMode val="edge"/>
              <c:x val="0.46400007290755324"/>
              <c:y val="0.89949098792624294"/>
            </c:manualLayout>
          </c:layout>
          <c:overlay val="0"/>
        </c:title>
        <c:numFmt formatCode="0\x" sourceLinked="0"/>
        <c:majorTickMark val="none"/>
        <c:minorTickMark val="none"/>
        <c:tickLblPos val="low"/>
        <c:spPr>
          <a:ln w="6350">
            <a:solidFill>
              <a:sysClr val="windowText" lastClr="000000"/>
            </a:solidFill>
            <a:prstDash val="solid"/>
          </a:ln>
        </c:spPr>
        <c:txPr>
          <a:bodyPr rot="0" vert="horz"/>
          <a:lstStyle/>
          <a:p>
            <a:pPr>
              <a:defRPr sz="1600"/>
            </a:pPr>
            <a:endParaRPr lang="en-US"/>
          </a:p>
        </c:txPr>
        <c:crossAx val="845583488"/>
        <c:crosses val="autoZero"/>
        <c:crossBetween val="midCat"/>
        <c:majorUnit val="5"/>
      </c:valAx>
      <c:valAx>
        <c:axId val="845583488"/>
        <c:scaling>
          <c:orientation val="minMax"/>
        </c:scaling>
        <c:delete val="0"/>
        <c:axPos val="l"/>
        <c:title>
          <c:tx>
            <c:rich>
              <a:bodyPr rot="-5400000" vert="horz"/>
              <a:lstStyle/>
              <a:p>
                <a:pPr>
                  <a:defRPr sz="1600" b="0"/>
                </a:pPr>
                <a:r>
                  <a:rPr lang="en-US" sz="1600" b="0" dirty="0"/>
                  <a:t>Forward annualized 10yr return</a:t>
                </a:r>
              </a:p>
            </c:rich>
          </c:tx>
          <c:layout>
            <c:manualLayout>
              <c:xMode val="edge"/>
              <c:yMode val="edge"/>
              <c:x val="1.4979507311656828E-2"/>
              <c:y val="0.11024717899930155"/>
            </c:manualLayout>
          </c:layout>
          <c:overlay val="0"/>
        </c:title>
        <c:numFmt formatCode="0%" sourceLinked="0"/>
        <c:majorTickMark val="none"/>
        <c:minorTickMark val="none"/>
        <c:tickLblPos val="nextTo"/>
        <c:spPr>
          <a:ln w="25400">
            <a:noFill/>
          </a:ln>
        </c:spPr>
        <c:txPr>
          <a:bodyPr/>
          <a:lstStyle/>
          <a:p>
            <a:pPr>
              <a:defRPr sz="1600"/>
            </a:pPr>
            <a:endParaRPr lang="en-US"/>
          </a:p>
        </c:txPr>
        <c:crossAx val="845577216"/>
        <c:crosses val="autoZero"/>
        <c:crossBetween val="midCat"/>
      </c:valAx>
      <c:spPr>
        <a:noFill/>
        <a:ln w="25400">
          <a:noFill/>
        </a:ln>
      </c:spPr>
    </c:plotArea>
    <c:plotVisOnly val="1"/>
    <c:dispBlanksAs val="gap"/>
    <c:showDLblsOverMax val="0"/>
  </c:chart>
  <c:spPr>
    <a:solidFill>
      <a:srgbClr val="FFFFFF"/>
    </a:solidFill>
    <a:ln w="9525">
      <a:noFill/>
    </a:ln>
    <a:effectLst/>
  </c:spPr>
  <c:txPr>
    <a:bodyPr/>
    <a:lstStyle/>
    <a:p>
      <a:pPr>
        <a:defRPr sz="1800">
          <a:latin typeface="Frutiger 45 Light" panose="020B0603020202020204" pitchFamily="34" charset="0"/>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8864085288308034E-2"/>
          <c:y val="5.3908503372562304E-2"/>
          <c:w val="0.9171518643394857"/>
          <c:h val="0.61259101925389936"/>
        </c:manualLayout>
      </c:layout>
      <c:lineChart>
        <c:grouping val="standard"/>
        <c:varyColors val="0"/>
        <c:ser>
          <c:idx val="0"/>
          <c:order val="0"/>
          <c:tx>
            <c:strRef>
              <c:f>Worksheet!$I$6</c:f>
              <c:strCache>
                <c:ptCount val="1"/>
                <c:pt idx="0">
                  <c:v>5-year Treasury yield</c:v>
                </c:pt>
              </c:strCache>
            </c:strRef>
          </c:tx>
          <c:spPr>
            <a:ln w="28575" cap="rnd" cmpd="sng" algn="ctr">
              <a:solidFill>
                <a:srgbClr val="CCCCCC"/>
              </a:solidFill>
              <a:prstDash val="solid"/>
              <a:round/>
              <a:headEnd type="none" w="med" len="med"/>
              <a:tailEnd type="none" w="med" len="med"/>
            </a:ln>
            <a:effectLst/>
          </c:spPr>
          <c:marker>
            <c:symbol val="none"/>
          </c:marker>
          <c:cat>
            <c:numRef>
              <c:f>Worksheet!$H$7:$H$5159</c:f>
              <c:numCache>
                <c:formatCode>m/d/yyyy</c:formatCode>
                <c:ptCount val="5153"/>
                <c:pt idx="0">
                  <c:v>37258</c:v>
                </c:pt>
                <c:pt idx="1">
                  <c:v>37259</c:v>
                </c:pt>
                <c:pt idx="2">
                  <c:v>37260</c:v>
                </c:pt>
                <c:pt idx="3">
                  <c:v>37263</c:v>
                </c:pt>
                <c:pt idx="4">
                  <c:v>37264</c:v>
                </c:pt>
                <c:pt idx="5">
                  <c:v>37265</c:v>
                </c:pt>
                <c:pt idx="6">
                  <c:v>37266</c:v>
                </c:pt>
                <c:pt idx="7">
                  <c:v>37267</c:v>
                </c:pt>
                <c:pt idx="8">
                  <c:v>37270</c:v>
                </c:pt>
                <c:pt idx="9">
                  <c:v>37271</c:v>
                </c:pt>
                <c:pt idx="10">
                  <c:v>37272</c:v>
                </c:pt>
                <c:pt idx="11">
                  <c:v>37273</c:v>
                </c:pt>
                <c:pt idx="12">
                  <c:v>37274</c:v>
                </c:pt>
                <c:pt idx="13">
                  <c:v>37278</c:v>
                </c:pt>
                <c:pt idx="14">
                  <c:v>37279</c:v>
                </c:pt>
                <c:pt idx="15">
                  <c:v>37280</c:v>
                </c:pt>
                <c:pt idx="16">
                  <c:v>37281</c:v>
                </c:pt>
                <c:pt idx="17">
                  <c:v>37284</c:v>
                </c:pt>
                <c:pt idx="18">
                  <c:v>37285</c:v>
                </c:pt>
                <c:pt idx="19">
                  <c:v>37286</c:v>
                </c:pt>
                <c:pt idx="20">
                  <c:v>37287</c:v>
                </c:pt>
                <c:pt idx="21">
                  <c:v>37288</c:v>
                </c:pt>
                <c:pt idx="22">
                  <c:v>37291</c:v>
                </c:pt>
                <c:pt idx="23">
                  <c:v>37292</c:v>
                </c:pt>
                <c:pt idx="24">
                  <c:v>37293</c:v>
                </c:pt>
                <c:pt idx="25">
                  <c:v>37294</c:v>
                </c:pt>
                <c:pt idx="26">
                  <c:v>37295</c:v>
                </c:pt>
                <c:pt idx="27">
                  <c:v>37298</c:v>
                </c:pt>
                <c:pt idx="28">
                  <c:v>37299</c:v>
                </c:pt>
                <c:pt idx="29">
                  <c:v>37300</c:v>
                </c:pt>
                <c:pt idx="30">
                  <c:v>37301</c:v>
                </c:pt>
                <c:pt idx="31">
                  <c:v>37302</c:v>
                </c:pt>
                <c:pt idx="32">
                  <c:v>37306</c:v>
                </c:pt>
                <c:pt idx="33">
                  <c:v>37307</c:v>
                </c:pt>
                <c:pt idx="34">
                  <c:v>37308</c:v>
                </c:pt>
                <c:pt idx="35">
                  <c:v>37309</c:v>
                </c:pt>
                <c:pt idx="36">
                  <c:v>37312</c:v>
                </c:pt>
                <c:pt idx="37">
                  <c:v>37313</c:v>
                </c:pt>
                <c:pt idx="38">
                  <c:v>37314</c:v>
                </c:pt>
                <c:pt idx="39">
                  <c:v>37315</c:v>
                </c:pt>
                <c:pt idx="40">
                  <c:v>37316</c:v>
                </c:pt>
                <c:pt idx="41">
                  <c:v>37319</c:v>
                </c:pt>
                <c:pt idx="42">
                  <c:v>37320</c:v>
                </c:pt>
                <c:pt idx="43">
                  <c:v>37321</c:v>
                </c:pt>
                <c:pt idx="44">
                  <c:v>37322</c:v>
                </c:pt>
                <c:pt idx="45">
                  <c:v>37323</c:v>
                </c:pt>
                <c:pt idx="46">
                  <c:v>37326</c:v>
                </c:pt>
                <c:pt idx="47">
                  <c:v>37327</c:v>
                </c:pt>
                <c:pt idx="48">
                  <c:v>37328</c:v>
                </c:pt>
                <c:pt idx="49">
                  <c:v>37329</c:v>
                </c:pt>
                <c:pt idx="50">
                  <c:v>37330</c:v>
                </c:pt>
                <c:pt idx="51">
                  <c:v>37333</c:v>
                </c:pt>
                <c:pt idx="52">
                  <c:v>37334</c:v>
                </c:pt>
                <c:pt idx="53">
                  <c:v>37335</c:v>
                </c:pt>
                <c:pt idx="54">
                  <c:v>37336</c:v>
                </c:pt>
                <c:pt idx="55">
                  <c:v>37337</c:v>
                </c:pt>
                <c:pt idx="56">
                  <c:v>37340</c:v>
                </c:pt>
                <c:pt idx="57">
                  <c:v>37341</c:v>
                </c:pt>
                <c:pt idx="58">
                  <c:v>37342</c:v>
                </c:pt>
                <c:pt idx="59">
                  <c:v>37343</c:v>
                </c:pt>
                <c:pt idx="60">
                  <c:v>37344</c:v>
                </c:pt>
                <c:pt idx="61">
                  <c:v>37347</c:v>
                </c:pt>
                <c:pt idx="62">
                  <c:v>37348</c:v>
                </c:pt>
                <c:pt idx="63">
                  <c:v>37349</c:v>
                </c:pt>
                <c:pt idx="64">
                  <c:v>37350</c:v>
                </c:pt>
                <c:pt idx="65">
                  <c:v>37351</c:v>
                </c:pt>
                <c:pt idx="66">
                  <c:v>37354</c:v>
                </c:pt>
                <c:pt idx="67">
                  <c:v>37355</c:v>
                </c:pt>
                <c:pt idx="68">
                  <c:v>37356</c:v>
                </c:pt>
                <c:pt idx="69">
                  <c:v>37357</c:v>
                </c:pt>
                <c:pt idx="70">
                  <c:v>37358</c:v>
                </c:pt>
                <c:pt idx="71">
                  <c:v>37361</c:v>
                </c:pt>
                <c:pt idx="72">
                  <c:v>37362</c:v>
                </c:pt>
                <c:pt idx="73">
                  <c:v>37363</c:v>
                </c:pt>
                <c:pt idx="74">
                  <c:v>37364</c:v>
                </c:pt>
                <c:pt idx="75">
                  <c:v>37365</c:v>
                </c:pt>
                <c:pt idx="76">
                  <c:v>37368</c:v>
                </c:pt>
                <c:pt idx="77">
                  <c:v>37369</c:v>
                </c:pt>
                <c:pt idx="78">
                  <c:v>37370</c:v>
                </c:pt>
                <c:pt idx="79">
                  <c:v>37371</c:v>
                </c:pt>
                <c:pt idx="80">
                  <c:v>37372</c:v>
                </c:pt>
                <c:pt idx="81">
                  <c:v>37375</c:v>
                </c:pt>
                <c:pt idx="82">
                  <c:v>37376</c:v>
                </c:pt>
                <c:pt idx="83">
                  <c:v>37377</c:v>
                </c:pt>
                <c:pt idx="84">
                  <c:v>37378</c:v>
                </c:pt>
                <c:pt idx="85">
                  <c:v>37379</c:v>
                </c:pt>
                <c:pt idx="86">
                  <c:v>37382</c:v>
                </c:pt>
                <c:pt idx="87">
                  <c:v>37383</c:v>
                </c:pt>
                <c:pt idx="88">
                  <c:v>37384</c:v>
                </c:pt>
                <c:pt idx="89">
                  <c:v>37385</c:v>
                </c:pt>
                <c:pt idx="90">
                  <c:v>37386</c:v>
                </c:pt>
                <c:pt idx="91">
                  <c:v>37389</c:v>
                </c:pt>
                <c:pt idx="92">
                  <c:v>37390</c:v>
                </c:pt>
                <c:pt idx="93">
                  <c:v>37391</c:v>
                </c:pt>
                <c:pt idx="94">
                  <c:v>37392</c:v>
                </c:pt>
                <c:pt idx="95">
                  <c:v>37393</c:v>
                </c:pt>
                <c:pt idx="96">
                  <c:v>37396</c:v>
                </c:pt>
                <c:pt idx="97">
                  <c:v>37397</c:v>
                </c:pt>
                <c:pt idx="98">
                  <c:v>37398</c:v>
                </c:pt>
                <c:pt idx="99">
                  <c:v>37399</c:v>
                </c:pt>
                <c:pt idx="100">
                  <c:v>37400</c:v>
                </c:pt>
                <c:pt idx="101">
                  <c:v>37404</c:v>
                </c:pt>
                <c:pt idx="102">
                  <c:v>37405</c:v>
                </c:pt>
                <c:pt idx="103">
                  <c:v>37406</c:v>
                </c:pt>
                <c:pt idx="104">
                  <c:v>37407</c:v>
                </c:pt>
                <c:pt idx="105">
                  <c:v>37410</c:v>
                </c:pt>
                <c:pt idx="106">
                  <c:v>37411</c:v>
                </c:pt>
                <c:pt idx="107">
                  <c:v>37412</c:v>
                </c:pt>
                <c:pt idx="108">
                  <c:v>37413</c:v>
                </c:pt>
                <c:pt idx="109">
                  <c:v>37414</c:v>
                </c:pt>
                <c:pt idx="110">
                  <c:v>37417</c:v>
                </c:pt>
                <c:pt idx="111">
                  <c:v>37418</c:v>
                </c:pt>
                <c:pt idx="112">
                  <c:v>37419</c:v>
                </c:pt>
                <c:pt idx="113">
                  <c:v>37420</c:v>
                </c:pt>
                <c:pt idx="114">
                  <c:v>37421</c:v>
                </c:pt>
                <c:pt idx="115">
                  <c:v>37424</c:v>
                </c:pt>
                <c:pt idx="116">
                  <c:v>37425</c:v>
                </c:pt>
                <c:pt idx="117">
                  <c:v>37426</c:v>
                </c:pt>
                <c:pt idx="118">
                  <c:v>37427</c:v>
                </c:pt>
                <c:pt idx="119">
                  <c:v>37428</c:v>
                </c:pt>
                <c:pt idx="120">
                  <c:v>37431</c:v>
                </c:pt>
                <c:pt idx="121">
                  <c:v>37432</c:v>
                </c:pt>
                <c:pt idx="122">
                  <c:v>37433</c:v>
                </c:pt>
                <c:pt idx="123">
                  <c:v>37434</c:v>
                </c:pt>
                <c:pt idx="124">
                  <c:v>37435</c:v>
                </c:pt>
                <c:pt idx="125">
                  <c:v>37438</c:v>
                </c:pt>
                <c:pt idx="126">
                  <c:v>37439</c:v>
                </c:pt>
                <c:pt idx="127">
                  <c:v>37440</c:v>
                </c:pt>
                <c:pt idx="128">
                  <c:v>37442</c:v>
                </c:pt>
                <c:pt idx="129">
                  <c:v>37445</c:v>
                </c:pt>
                <c:pt idx="130">
                  <c:v>37446</c:v>
                </c:pt>
                <c:pt idx="131">
                  <c:v>37447</c:v>
                </c:pt>
                <c:pt idx="132">
                  <c:v>37448</c:v>
                </c:pt>
                <c:pt idx="133">
                  <c:v>37449</c:v>
                </c:pt>
                <c:pt idx="134">
                  <c:v>37452</c:v>
                </c:pt>
                <c:pt idx="135">
                  <c:v>37453</c:v>
                </c:pt>
                <c:pt idx="136">
                  <c:v>37454</c:v>
                </c:pt>
                <c:pt idx="137">
                  <c:v>37455</c:v>
                </c:pt>
                <c:pt idx="138">
                  <c:v>37456</c:v>
                </c:pt>
                <c:pt idx="139">
                  <c:v>37459</c:v>
                </c:pt>
                <c:pt idx="140">
                  <c:v>37460</c:v>
                </c:pt>
                <c:pt idx="141">
                  <c:v>37461</c:v>
                </c:pt>
                <c:pt idx="142">
                  <c:v>37462</c:v>
                </c:pt>
                <c:pt idx="143">
                  <c:v>37463</c:v>
                </c:pt>
                <c:pt idx="144">
                  <c:v>37466</c:v>
                </c:pt>
                <c:pt idx="145">
                  <c:v>37467</c:v>
                </c:pt>
                <c:pt idx="146">
                  <c:v>37468</c:v>
                </c:pt>
                <c:pt idx="147">
                  <c:v>37469</c:v>
                </c:pt>
                <c:pt idx="148">
                  <c:v>37470</c:v>
                </c:pt>
                <c:pt idx="149">
                  <c:v>37473</c:v>
                </c:pt>
                <c:pt idx="150">
                  <c:v>37474</c:v>
                </c:pt>
                <c:pt idx="151">
                  <c:v>37475</c:v>
                </c:pt>
                <c:pt idx="152">
                  <c:v>37476</c:v>
                </c:pt>
                <c:pt idx="153">
                  <c:v>37477</c:v>
                </c:pt>
                <c:pt idx="154">
                  <c:v>37480</c:v>
                </c:pt>
                <c:pt idx="155">
                  <c:v>37481</c:v>
                </c:pt>
                <c:pt idx="156">
                  <c:v>37482</c:v>
                </c:pt>
                <c:pt idx="157">
                  <c:v>37483</c:v>
                </c:pt>
                <c:pt idx="158">
                  <c:v>37484</c:v>
                </c:pt>
                <c:pt idx="159">
                  <c:v>37487</c:v>
                </c:pt>
                <c:pt idx="160">
                  <c:v>37488</c:v>
                </c:pt>
                <c:pt idx="161">
                  <c:v>37489</c:v>
                </c:pt>
                <c:pt idx="162">
                  <c:v>37490</c:v>
                </c:pt>
                <c:pt idx="163">
                  <c:v>37491</c:v>
                </c:pt>
                <c:pt idx="164">
                  <c:v>37494</c:v>
                </c:pt>
                <c:pt idx="165">
                  <c:v>37495</c:v>
                </c:pt>
                <c:pt idx="166">
                  <c:v>37496</c:v>
                </c:pt>
                <c:pt idx="167">
                  <c:v>37497</c:v>
                </c:pt>
                <c:pt idx="168">
                  <c:v>37498</c:v>
                </c:pt>
                <c:pt idx="169">
                  <c:v>37502</c:v>
                </c:pt>
                <c:pt idx="170">
                  <c:v>37503</c:v>
                </c:pt>
                <c:pt idx="171">
                  <c:v>37504</c:v>
                </c:pt>
                <c:pt idx="172">
                  <c:v>37505</c:v>
                </c:pt>
                <c:pt idx="173">
                  <c:v>37508</c:v>
                </c:pt>
                <c:pt idx="174">
                  <c:v>37509</c:v>
                </c:pt>
                <c:pt idx="175">
                  <c:v>37510</c:v>
                </c:pt>
                <c:pt idx="176">
                  <c:v>37511</c:v>
                </c:pt>
                <c:pt idx="177">
                  <c:v>37512</c:v>
                </c:pt>
                <c:pt idx="178">
                  <c:v>37515</c:v>
                </c:pt>
                <c:pt idx="179">
                  <c:v>37516</c:v>
                </c:pt>
                <c:pt idx="180">
                  <c:v>37517</c:v>
                </c:pt>
                <c:pt idx="181">
                  <c:v>37518</c:v>
                </c:pt>
                <c:pt idx="182">
                  <c:v>37519</c:v>
                </c:pt>
                <c:pt idx="183">
                  <c:v>37522</c:v>
                </c:pt>
                <c:pt idx="184">
                  <c:v>37523</c:v>
                </c:pt>
                <c:pt idx="185">
                  <c:v>37524</c:v>
                </c:pt>
                <c:pt idx="186">
                  <c:v>37525</c:v>
                </c:pt>
                <c:pt idx="187">
                  <c:v>37526</c:v>
                </c:pt>
                <c:pt idx="188">
                  <c:v>37529</c:v>
                </c:pt>
                <c:pt idx="189">
                  <c:v>37530</c:v>
                </c:pt>
                <c:pt idx="190">
                  <c:v>37531</c:v>
                </c:pt>
                <c:pt idx="191">
                  <c:v>37532</c:v>
                </c:pt>
                <c:pt idx="192">
                  <c:v>37533</c:v>
                </c:pt>
                <c:pt idx="193">
                  <c:v>37536</c:v>
                </c:pt>
                <c:pt idx="194">
                  <c:v>37537</c:v>
                </c:pt>
                <c:pt idx="195">
                  <c:v>37538</c:v>
                </c:pt>
                <c:pt idx="196">
                  <c:v>37539</c:v>
                </c:pt>
                <c:pt idx="197">
                  <c:v>37540</c:v>
                </c:pt>
                <c:pt idx="198">
                  <c:v>37544</c:v>
                </c:pt>
                <c:pt idx="199">
                  <c:v>37545</c:v>
                </c:pt>
                <c:pt idx="200">
                  <c:v>37546</c:v>
                </c:pt>
                <c:pt idx="201">
                  <c:v>37547</c:v>
                </c:pt>
                <c:pt idx="202">
                  <c:v>37550</c:v>
                </c:pt>
                <c:pt idx="203">
                  <c:v>37551</c:v>
                </c:pt>
                <c:pt idx="204">
                  <c:v>37552</c:v>
                </c:pt>
                <c:pt idx="205">
                  <c:v>37553</c:v>
                </c:pt>
                <c:pt idx="206">
                  <c:v>37554</c:v>
                </c:pt>
                <c:pt idx="207">
                  <c:v>37557</c:v>
                </c:pt>
                <c:pt idx="208">
                  <c:v>37558</c:v>
                </c:pt>
                <c:pt idx="209">
                  <c:v>37559</c:v>
                </c:pt>
                <c:pt idx="210">
                  <c:v>37560</c:v>
                </c:pt>
                <c:pt idx="211">
                  <c:v>37561</c:v>
                </c:pt>
                <c:pt idx="212">
                  <c:v>37564</c:v>
                </c:pt>
                <c:pt idx="213">
                  <c:v>37565</c:v>
                </c:pt>
                <c:pt idx="214">
                  <c:v>37566</c:v>
                </c:pt>
                <c:pt idx="215">
                  <c:v>37567</c:v>
                </c:pt>
                <c:pt idx="216">
                  <c:v>37568</c:v>
                </c:pt>
                <c:pt idx="217">
                  <c:v>37572</c:v>
                </c:pt>
                <c:pt idx="218">
                  <c:v>37573</c:v>
                </c:pt>
                <c:pt idx="219">
                  <c:v>37574</c:v>
                </c:pt>
                <c:pt idx="220">
                  <c:v>37575</c:v>
                </c:pt>
                <c:pt idx="221">
                  <c:v>37578</c:v>
                </c:pt>
                <c:pt idx="222">
                  <c:v>37579</c:v>
                </c:pt>
                <c:pt idx="223">
                  <c:v>37580</c:v>
                </c:pt>
                <c:pt idx="224">
                  <c:v>37581</c:v>
                </c:pt>
                <c:pt idx="225">
                  <c:v>37582</c:v>
                </c:pt>
                <c:pt idx="226">
                  <c:v>37585</c:v>
                </c:pt>
                <c:pt idx="227">
                  <c:v>37586</c:v>
                </c:pt>
                <c:pt idx="228">
                  <c:v>37587</c:v>
                </c:pt>
                <c:pt idx="229">
                  <c:v>37589</c:v>
                </c:pt>
                <c:pt idx="230">
                  <c:v>37592</c:v>
                </c:pt>
                <c:pt idx="231">
                  <c:v>37593</c:v>
                </c:pt>
                <c:pt idx="232">
                  <c:v>37594</c:v>
                </c:pt>
                <c:pt idx="233">
                  <c:v>37595</c:v>
                </c:pt>
                <c:pt idx="234">
                  <c:v>37596</c:v>
                </c:pt>
                <c:pt idx="235">
                  <c:v>37599</c:v>
                </c:pt>
                <c:pt idx="236">
                  <c:v>37600</c:v>
                </c:pt>
                <c:pt idx="237">
                  <c:v>37601</c:v>
                </c:pt>
                <c:pt idx="238">
                  <c:v>37602</c:v>
                </c:pt>
                <c:pt idx="239">
                  <c:v>37603</c:v>
                </c:pt>
                <c:pt idx="240">
                  <c:v>37606</c:v>
                </c:pt>
                <c:pt idx="241">
                  <c:v>37607</c:v>
                </c:pt>
                <c:pt idx="242">
                  <c:v>37608</c:v>
                </c:pt>
                <c:pt idx="243">
                  <c:v>37609</c:v>
                </c:pt>
                <c:pt idx="244">
                  <c:v>37610</c:v>
                </c:pt>
                <c:pt idx="245">
                  <c:v>37613</c:v>
                </c:pt>
                <c:pt idx="246">
                  <c:v>37614</c:v>
                </c:pt>
                <c:pt idx="247">
                  <c:v>37616</c:v>
                </c:pt>
                <c:pt idx="248">
                  <c:v>37617</c:v>
                </c:pt>
                <c:pt idx="249">
                  <c:v>37620</c:v>
                </c:pt>
                <c:pt idx="250">
                  <c:v>37621</c:v>
                </c:pt>
                <c:pt idx="251">
                  <c:v>37623</c:v>
                </c:pt>
                <c:pt idx="252">
                  <c:v>37624</c:v>
                </c:pt>
                <c:pt idx="253">
                  <c:v>37627</c:v>
                </c:pt>
                <c:pt idx="254">
                  <c:v>37628</c:v>
                </c:pt>
                <c:pt idx="255">
                  <c:v>37629</c:v>
                </c:pt>
                <c:pt idx="256">
                  <c:v>37630</c:v>
                </c:pt>
                <c:pt idx="257">
                  <c:v>37631</c:v>
                </c:pt>
                <c:pt idx="258">
                  <c:v>37634</c:v>
                </c:pt>
                <c:pt idx="259">
                  <c:v>37635</c:v>
                </c:pt>
                <c:pt idx="260">
                  <c:v>37636</c:v>
                </c:pt>
                <c:pt idx="261">
                  <c:v>37637</c:v>
                </c:pt>
                <c:pt idx="262">
                  <c:v>37638</c:v>
                </c:pt>
                <c:pt idx="263">
                  <c:v>37642</c:v>
                </c:pt>
                <c:pt idx="264">
                  <c:v>37643</c:v>
                </c:pt>
                <c:pt idx="265">
                  <c:v>37644</c:v>
                </c:pt>
                <c:pt idx="266">
                  <c:v>37645</c:v>
                </c:pt>
                <c:pt idx="267">
                  <c:v>37648</c:v>
                </c:pt>
                <c:pt idx="268">
                  <c:v>37649</c:v>
                </c:pt>
                <c:pt idx="269">
                  <c:v>37650</c:v>
                </c:pt>
                <c:pt idx="270">
                  <c:v>37651</c:v>
                </c:pt>
                <c:pt idx="271">
                  <c:v>37652</c:v>
                </c:pt>
                <c:pt idx="272">
                  <c:v>37655</c:v>
                </c:pt>
                <c:pt idx="273">
                  <c:v>37656</c:v>
                </c:pt>
                <c:pt idx="274">
                  <c:v>37657</c:v>
                </c:pt>
                <c:pt idx="275">
                  <c:v>37658</c:v>
                </c:pt>
                <c:pt idx="276">
                  <c:v>37659</c:v>
                </c:pt>
                <c:pt idx="277">
                  <c:v>37662</c:v>
                </c:pt>
                <c:pt idx="278">
                  <c:v>37663</c:v>
                </c:pt>
                <c:pt idx="279">
                  <c:v>37664</c:v>
                </c:pt>
                <c:pt idx="280">
                  <c:v>37665</c:v>
                </c:pt>
                <c:pt idx="281">
                  <c:v>37666</c:v>
                </c:pt>
                <c:pt idx="282">
                  <c:v>37670</c:v>
                </c:pt>
                <c:pt idx="283">
                  <c:v>37671</c:v>
                </c:pt>
                <c:pt idx="284">
                  <c:v>37672</c:v>
                </c:pt>
                <c:pt idx="285">
                  <c:v>37673</c:v>
                </c:pt>
                <c:pt idx="286">
                  <c:v>37676</c:v>
                </c:pt>
                <c:pt idx="287">
                  <c:v>37677</c:v>
                </c:pt>
                <c:pt idx="288">
                  <c:v>37678</c:v>
                </c:pt>
                <c:pt idx="289">
                  <c:v>37679</c:v>
                </c:pt>
                <c:pt idx="290">
                  <c:v>37680</c:v>
                </c:pt>
                <c:pt idx="291">
                  <c:v>37683</c:v>
                </c:pt>
                <c:pt idx="292">
                  <c:v>37684</c:v>
                </c:pt>
                <c:pt idx="293">
                  <c:v>37685</c:v>
                </c:pt>
                <c:pt idx="294">
                  <c:v>37686</c:v>
                </c:pt>
                <c:pt idx="295">
                  <c:v>37687</c:v>
                </c:pt>
                <c:pt idx="296">
                  <c:v>37690</c:v>
                </c:pt>
                <c:pt idx="297">
                  <c:v>37691</c:v>
                </c:pt>
                <c:pt idx="298">
                  <c:v>37692</c:v>
                </c:pt>
                <c:pt idx="299">
                  <c:v>37693</c:v>
                </c:pt>
                <c:pt idx="300">
                  <c:v>37694</c:v>
                </c:pt>
                <c:pt idx="301">
                  <c:v>37697</c:v>
                </c:pt>
                <c:pt idx="302">
                  <c:v>37698</c:v>
                </c:pt>
                <c:pt idx="303">
                  <c:v>37699</c:v>
                </c:pt>
                <c:pt idx="304">
                  <c:v>37700</c:v>
                </c:pt>
                <c:pt idx="305">
                  <c:v>37701</c:v>
                </c:pt>
                <c:pt idx="306">
                  <c:v>37704</c:v>
                </c:pt>
                <c:pt idx="307">
                  <c:v>37705</c:v>
                </c:pt>
                <c:pt idx="308">
                  <c:v>37706</c:v>
                </c:pt>
                <c:pt idx="309">
                  <c:v>37707</c:v>
                </c:pt>
                <c:pt idx="310">
                  <c:v>37708</c:v>
                </c:pt>
                <c:pt idx="311">
                  <c:v>37711</c:v>
                </c:pt>
                <c:pt idx="312">
                  <c:v>37712</c:v>
                </c:pt>
                <c:pt idx="313">
                  <c:v>37713</c:v>
                </c:pt>
                <c:pt idx="314">
                  <c:v>37714</c:v>
                </c:pt>
                <c:pt idx="315">
                  <c:v>37715</c:v>
                </c:pt>
                <c:pt idx="316">
                  <c:v>37718</c:v>
                </c:pt>
                <c:pt idx="317">
                  <c:v>37719</c:v>
                </c:pt>
                <c:pt idx="318">
                  <c:v>37720</c:v>
                </c:pt>
                <c:pt idx="319">
                  <c:v>37721</c:v>
                </c:pt>
                <c:pt idx="320">
                  <c:v>37722</c:v>
                </c:pt>
                <c:pt idx="321">
                  <c:v>37725</c:v>
                </c:pt>
                <c:pt idx="322">
                  <c:v>37726</c:v>
                </c:pt>
                <c:pt idx="323">
                  <c:v>37727</c:v>
                </c:pt>
                <c:pt idx="324">
                  <c:v>37728</c:v>
                </c:pt>
                <c:pt idx="325">
                  <c:v>37732</c:v>
                </c:pt>
                <c:pt idx="326">
                  <c:v>37733</c:v>
                </c:pt>
                <c:pt idx="327">
                  <c:v>37734</c:v>
                </c:pt>
                <c:pt idx="328">
                  <c:v>37735</c:v>
                </c:pt>
                <c:pt idx="329">
                  <c:v>37736</c:v>
                </c:pt>
                <c:pt idx="330">
                  <c:v>37739</c:v>
                </c:pt>
                <c:pt idx="331">
                  <c:v>37740</c:v>
                </c:pt>
                <c:pt idx="332">
                  <c:v>37741</c:v>
                </c:pt>
                <c:pt idx="333">
                  <c:v>37742</c:v>
                </c:pt>
                <c:pt idx="334">
                  <c:v>37743</c:v>
                </c:pt>
                <c:pt idx="335">
                  <c:v>37746</c:v>
                </c:pt>
                <c:pt idx="336">
                  <c:v>37747</c:v>
                </c:pt>
                <c:pt idx="337">
                  <c:v>37748</c:v>
                </c:pt>
                <c:pt idx="338">
                  <c:v>37749</c:v>
                </c:pt>
                <c:pt idx="339">
                  <c:v>37750</c:v>
                </c:pt>
                <c:pt idx="340">
                  <c:v>37753</c:v>
                </c:pt>
                <c:pt idx="341">
                  <c:v>37754</c:v>
                </c:pt>
                <c:pt idx="342">
                  <c:v>37755</c:v>
                </c:pt>
                <c:pt idx="343">
                  <c:v>37756</c:v>
                </c:pt>
                <c:pt idx="344">
                  <c:v>37757</c:v>
                </c:pt>
                <c:pt idx="345">
                  <c:v>37760</c:v>
                </c:pt>
                <c:pt idx="346">
                  <c:v>37761</c:v>
                </c:pt>
                <c:pt idx="347">
                  <c:v>37762</c:v>
                </c:pt>
                <c:pt idx="348">
                  <c:v>37763</c:v>
                </c:pt>
                <c:pt idx="349">
                  <c:v>37764</c:v>
                </c:pt>
                <c:pt idx="350">
                  <c:v>37768</c:v>
                </c:pt>
                <c:pt idx="351">
                  <c:v>37769</c:v>
                </c:pt>
                <c:pt idx="352">
                  <c:v>37770</c:v>
                </c:pt>
                <c:pt idx="353">
                  <c:v>37771</c:v>
                </c:pt>
                <c:pt idx="354">
                  <c:v>37774</c:v>
                </c:pt>
                <c:pt idx="355">
                  <c:v>37775</c:v>
                </c:pt>
                <c:pt idx="356">
                  <c:v>37776</c:v>
                </c:pt>
                <c:pt idx="357">
                  <c:v>37777</c:v>
                </c:pt>
                <c:pt idx="358">
                  <c:v>37778</c:v>
                </c:pt>
                <c:pt idx="359">
                  <c:v>37781</c:v>
                </c:pt>
                <c:pt idx="360">
                  <c:v>37782</c:v>
                </c:pt>
                <c:pt idx="361">
                  <c:v>37783</c:v>
                </c:pt>
                <c:pt idx="362">
                  <c:v>37784</c:v>
                </c:pt>
                <c:pt idx="363">
                  <c:v>37785</c:v>
                </c:pt>
                <c:pt idx="364">
                  <c:v>37788</c:v>
                </c:pt>
                <c:pt idx="365">
                  <c:v>37789</c:v>
                </c:pt>
                <c:pt idx="366">
                  <c:v>37790</c:v>
                </c:pt>
                <c:pt idx="367">
                  <c:v>37791</c:v>
                </c:pt>
                <c:pt idx="368">
                  <c:v>37792</c:v>
                </c:pt>
                <c:pt idx="369">
                  <c:v>37795</c:v>
                </c:pt>
                <c:pt idx="370">
                  <c:v>37796</c:v>
                </c:pt>
                <c:pt idx="371">
                  <c:v>37797</c:v>
                </c:pt>
                <c:pt idx="372">
                  <c:v>37798</c:v>
                </c:pt>
                <c:pt idx="373">
                  <c:v>37799</c:v>
                </c:pt>
                <c:pt idx="374">
                  <c:v>37802</c:v>
                </c:pt>
                <c:pt idx="375">
                  <c:v>37803</c:v>
                </c:pt>
                <c:pt idx="376">
                  <c:v>37804</c:v>
                </c:pt>
                <c:pt idx="377">
                  <c:v>37805</c:v>
                </c:pt>
                <c:pt idx="378">
                  <c:v>37809</c:v>
                </c:pt>
                <c:pt idx="379">
                  <c:v>37810</c:v>
                </c:pt>
                <c:pt idx="380">
                  <c:v>37811</c:v>
                </c:pt>
                <c:pt idx="381">
                  <c:v>37812</c:v>
                </c:pt>
                <c:pt idx="382">
                  <c:v>37813</c:v>
                </c:pt>
                <c:pt idx="383">
                  <c:v>37816</c:v>
                </c:pt>
                <c:pt idx="384">
                  <c:v>37817</c:v>
                </c:pt>
                <c:pt idx="385">
                  <c:v>37818</c:v>
                </c:pt>
                <c:pt idx="386">
                  <c:v>37819</c:v>
                </c:pt>
                <c:pt idx="387">
                  <c:v>37820</c:v>
                </c:pt>
                <c:pt idx="388">
                  <c:v>37823</c:v>
                </c:pt>
                <c:pt idx="389">
                  <c:v>37824</c:v>
                </c:pt>
                <c:pt idx="390">
                  <c:v>37825</c:v>
                </c:pt>
                <c:pt idx="391">
                  <c:v>37826</c:v>
                </c:pt>
                <c:pt idx="392">
                  <c:v>37827</c:v>
                </c:pt>
                <c:pt idx="393">
                  <c:v>37830</c:v>
                </c:pt>
                <c:pt idx="394">
                  <c:v>37831</c:v>
                </c:pt>
                <c:pt idx="395">
                  <c:v>37832</c:v>
                </c:pt>
                <c:pt idx="396">
                  <c:v>37833</c:v>
                </c:pt>
                <c:pt idx="397">
                  <c:v>37834</c:v>
                </c:pt>
                <c:pt idx="398">
                  <c:v>37837</c:v>
                </c:pt>
                <c:pt idx="399">
                  <c:v>37838</c:v>
                </c:pt>
                <c:pt idx="400">
                  <c:v>37839</c:v>
                </c:pt>
                <c:pt idx="401">
                  <c:v>37840</c:v>
                </c:pt>
                <c:pt idx="402">
                  <c:v>37841</c:v>
                </c:pt>
                <c:pt idx="403">
                  <c:v>37844</c:v>
                </c:pt>
                <c:pt idx="404">
                  <c:v>37845</c:v>
                </c:pt>
                <c:pt idx="405">
                  <c:v>37846</c:v>
                </c:pt>
                <c:pt idx="406">
                  <c:v>37847</c:v>
                </c:pt>
                <c:pt idx="407">
                  <c:v>37848</c:v>
                </c:pt>
                <c:pt idx="408">
                  <c:v>37851</c:v>
                </c:pt>
                <c:pt idx="409">
                  <c:v>37852</c:v>
                </c:pt>
                <c:pt idx="410">
                  <c:v>37853</c:v>
                </c:pt>
                <c:pt idx="411">
                  <c:v>37854</c:v>
                </c:pt>
                <c:pt idx="412">
                  <c:v>37855</c:v>
                </c:pt>
                <c:pt idx="413">
                  <c:v>37858</c:v>
                </c:pt>
                <c:pt idx="414">
                  <c:v>37859</c:v>
                </c:pt>
                <c:pt idx="415">
                  <c:v>37860</c:v>
                </c:pt>
                <c:pt idx="416">
                  <c:v>37861</c:v>
                </c:pt>
                <c:pt idx="417">
                  <c:v>37862</c:v>
                </c:pt>
                <c:pt idx="418">
                  <c:v>37866</c:v>
                </c:pt>
                <c:pt idx="419">
                  <c:v>37867</c:v>
                </c:pt>
                <c:pt idx="420">
                  <c:v>37868</c:v>
                </c:pt>
                <c:pt idx="421">
                  <c:v>37869</c:v>
                </c:pt>
                <c:pt idx="422">
                  <c:v>37872</c:v>
                </c:pt>
                <c:pt idx="423">
                  <c:v>37873</c:v>
                </c:pt>
                <c:pt idx="424">
                  <c:v>37874</c:v>
                </c:pt>
                <c:pt idx="425">
                  <c:v>37875</c:v>
                </c:pt>
                <c:pt idx="426">
                  <c:v>37876</c:v>
                </c:pt>
                <c:pt idx="427">
                  <c:v>37879</c:v>
                </c:pt>
                <c:pt idx="428">
                  <c:v>37880</c:v>
                </c:pt>
                <c:pt idx="429">
                  <c:v>37881</c:v>
                </c:pt>
                <c:pt idx="430">
                  <c:v>37882</c:v>
                </c:pt>
                <c:pt idx="431">
                  <c:v>37883</c:v>
                </c:pt>
                <c:pt idx="432">
                  <c:v>37886</c:v>
                </c:pt>
                <c:pt idx="433">
                  <c:v>37887</c:v>
                </c:pt>
                <c:pt idx="434">
                  <c:v>37888</c:v>
                </c:pt>
                <c:pt idx="435">
                  <c:v>37889</c:v>
                </c:pt>
                <c:pt idx="436">
                  <c:v>37890</c:v>
                </c:pt>
                <c:pt idx="437">
                  <c:v>37893</c:v>
                </c:pt>
                <c:pt idx="438">
                  <c:v>37894</c:v>
                </c:pt>
                <c:pt idx="439">
                  <c:v>37895</c:v>
                </c:pt>
                <c:pt idx="440">
                  <c:v>37896</c:v>
                </c:pt>
                <c:pt idx="441">
                  <c:v>37897</c:v>
                </c:pt>
                <c:pt idx="442">
                  <c:v>37900</c:v>
                </c:pt>
                <c:pt idx="443">
                  <c:v>37901</c:v>
                </c:pt>
                <c:pt idx="444">
                  <c:v>37902</c:v>
                </c:pt>
                <c:pt idx="445">
                  <c:v>37903</c:v>
                </c:pt>
                <c:pt idx="446">
                  <c:v>37904</c:v>
                </c:pt>
                <c:pt idx="447">
                  <c:v>37908</c:v>
                </c:pt>
                <c:pt idx="448">
                  <c:v>37909</c:v>
                </c:pt>
                <c:pt idx="449">
                  <c:v>37910</c:v>
                </c:pt>
                <c:pt idx="450">
                  <c:v>37911</c:v>
                </c:pt>
                <c:pt idx="451">
                  <c:v>37914</c:v>
                </c:pt>
                <c:pt idx="452">
                  <c:v>37915</c:v>
                </c:pt>
                <c:pt idx="453">
                  <c:v>37916</c:v>
                </c:pt>
                <c:pt idx="454">
                  <c:v>37917</c:v>
                </c:pt>
                <c:pt idx="455">
                  <c:v>37918</c:v>
                </c:pt>
                <c:pt idx="456">
                  <c:v>37921</c:v>
                </c:pt>
                <c:pt idx="457">
                  <c:v>37922</c:v>
                </c:pt>
                <c:pt idx="458">
                  <c:v>37923</c:v>
                </c:pt>
                <c:pt idx="459">
                  <c:v>37924</c:v>
                </c:pt>
                <c:pt idx="460">
                  <c:v>37925</c:v>
                </c:pt>
                <c:pt idx="461">
                  <c:v>37928</c:v>
                </c:pt>
                <c:pt idx="462">
                  <c:v>37929</c:v>
                </c:pt>
                <c:pt idx="463">
                  <c:v>37930</c:v>
                </c:pt>
                <c:pt idx="464">
                  <c:v>37931</c:v>
                </c:pt>
                <c:pt idx="465">
                  <c:v>37932</c:v>
                </c:pt>
                <c:pt idx="466">
                  <c:v>37935</c:v>
                </c:pt>
                <c:pt idx="467">
                  <c:v>37937</c:v>
                </c:pt>
                <c:pt idx="468">
                  <c:v>37938</c:v>
                </c:pt>
                <c:pt idx="469">
                  <c:v>37939</c:v>
                </c:pt>
                <c:pt idx="470">
                  <c:v>37942</c:v>
                </c:pt>
                <c:pt idx="471">
                  <c:v>37943</c:v>
                </c:pt>
                <c:pt idx="472">
                  <c:v>37944</c:v>
                </c:pt>
                <c:pt idx="473">
                  <c:v>37945</c:v>
                </c:pt>
                <c:pt idx="474">
                  <c:v>37946</c:v>
                </c:pt>
                <c:pt idx="475">
                  <c:v>37949</c:v>
                </c:pt>
                <c:pt idx="476">
                  <c:v>37950</c:v>
                </c:pt>
                <c:pt idx="477">
                  <c:v>37951</c:v>
                </c:pt>
                <c:pt idx="478">
                  <c:v>37953</c:v>
                </c:pt>
                <c:pt idx="479">
                  <c:v>37956</c:v>
                </c:pt>
                <c:pt idx="480">
                  <c:v>37957</c:v>
                </c:pt>
                <c:pt idx="481">
                  <c:v>37958</c:v>
                </c:pt>
                <c:pt idx="482">
                  <c:v>37959</c:v>
                </c:pt>
                <c:pt idx="483">
                  <c:v>37960</c:v>
                </c:pt>
                <c:pt idx="484">
                  <c:v>37963</c:v>
                </c:pt>
                <c:pt idx="485">
                  <c:v>37964</c:v>
                </c:pt>
                <c:pt idx="486">
                  <c:v>37965</c:v>
                </c:pt>
                <c:pt idx="487">
                  <c:v>37966</c:v>
                </c:pt>
                <c:pt idx="488">
                  <c:v>37967</c:v>
                </c:pt>
                <c:pt idx="489">
                  <c:v>37970</c:v>
                </c:pt>
                <c:pt idx="490">
                  <c:v>37971</c:v>
                </c:pt>
                <c:pt idx="491">
                  <c:v>37972</c:v>
                </c:pt>
                <c:pt idx="492">
                  <c:v>37973</c:v>
                </c:pt>
                <c:pt idx="493">
                  <c:v>37974</c:v>
                </c:pt>
                <c:pt idx="494">
                  <c:v>37977</c:v>
                </c:pt>
                <c:pt idx="495">
                  <c:v>37978</c:v>
                </c:pt>
                <c:pt idx="496">
                  <c:v>37979</c:v>
                </c:pt>
                <c:pt idx="497">
                  <c:v>37981</c:v>
                </c:pt>
                <c:pt idx="498">
                  <c:v>37984</c:v>
                </c:pt>
                <c:pt idx="499">
                  <c:v>37985</c:v>
                </c:pt>
                <c:pt idx="500">
                  <c:v>37986</c:v>
                </c:pt>
                <c:pt idx="501">
                  <c:v>37988</c:v>
                </c:pt>
                <c:pt idx="502">
                  <c:v>37991</c:v>
                </c:pt>
                <c:pt idx="503">
                  <c:v>37992</c:v>
                </c:pt>
                <c:pt idx="504">
                  <c:v>37993</c:v>
                </c:pt>
                <c:pt idx="505">
                  <c:v>37994</c:v>
                </c:pt>
                <c:pt idx="506">
                  <c:v>37995</c:v>
                </c:pt>
                <c:pt idx="507">
                  <c:v>37998</c:v>
                </c:pt>
                <c:pt idx="508">
                  <c:v>37999</c:v>
                </c:pt>
                <c:pt idx="509">
                  <c:v>38000</c:v>
                </c:pt>
                <c:pt idx="510">
                  <c:v>38001</c:v>
                </c:pt>
                <c:pt idx="511">
                  <c:v>38002</c:v>
                </c:pt>
                <c:pt idx="512">
                  <c:v>38006</c:v>
                </c:pt>
                <c:pt idx="513">
                  <c:v>38007</c:v>
                </c:pt>
                <c:pt idx="514">
                  <c:v>38008</c:v>
                </c:pt>
                <c:pt idx="515">
                  <c:v>38009</c:v>
                </c:pt>
                <c:pt idx="516">
                  <c:v>38012</c:v>
                </c:pt>
                <c:pt idx="517">
                  <c:v>38013</c:v>
                </c:pt>
                <c:pt idx="518">
                  <c:v>38014</c:v>
                </c:pt>
                <c:pt idx="519">
                  <c:v>38015</c:v>
                </c:pt>
                <c:pt idx="520">
                  <c:v>38016</c:v>
                </c:pt>
                <c:pt idx="521">
                  <c:v>38019</c:v>
                </c:pt>
                <c:pt idx="522">
                  <c:v>38020</c:v>
                </c:pt>
                <c:pt idx="523">
                  <c:v>38021</c:v>
                </c:pt>
                <c:pt idx="524">
                  <c:v>38022</c:v>
                </c:pt>
                <c:pt idx="525">
                  <c:v>38023</c:v>
                </c:pt>
                <c:pt idx="526">
                  <c:v>38026</c:v>
                </c:pt>
                <c:pt idx="527">
                  <c:v>38027</c:v>
                </c:pt>
                <c:pt idx="528">
                  <c:v>38028</c:v>
                </c:pt>
                <c:pt idx="529">
                  <c:v>38029</c:v>
                </c:pt>
                <c:pt idx="530">
                  <c:v>38030</c:v>
                </c:pt>
                <c:pt idx="531">
                  <c:v>38034</c:v>
                </c:pt>
                <c:pt idx="532">
                  <c:v>38035</c:v>
                </c:pt>
                <c:pt idx="533">
                  <c:v>38036</c:v>
                </c:pt>
                <c:pt idx="534">
                  <c:v>38037</c:v>
                </c:pt>
                <c:pt idx="535">
                  <c:v>38040</c:v>
                </c:pt>
                <c:pt idx="536">
                  <c:v>38041</c:v>
                </c:pt>
                <c:pt idx="537">
                  <c:v>38042</c:v>
                </c:pt>
                <c:pt idx="538">
                  <c:v>38043</c:v>
                </c:pt>
                <c:pt idx="539">
                  <c:v>38044</c:v>
                </c:pt>
                <c:pt idx="540">
                  <c:v>38047</c:v>
                </c:pt>
                <c:pt idx="541">
                  <c:v>38048</c:v>
                </c:pt>
                <c:pt idx="542">
                  <c:v>38049</c:v>
                </c:pt>
                <c:pt idx="543">
                  <c:v>38050</c:v>
                </c:pt>
                <c:pt idx="544">
                  <c:v>38051</c:v>
                </c:pt>
                <c:pt idx="545">
                  <c:v>38054</c:v>
                </c:pt>
                <c:pt idx="546">
                  <c:v>38055</c:v>
                </c:pt>
                <c:pt idx="547">
                  <c:v>38056</c:v>
                </c:pt>
                <c:pt idx="548">
                  <c:v>38057</c:v>
                </c:pt>
                <c:pt idx="549">
                  <c:v>38058</c:v>
                </c:pt>
                <c:pt idx="550">
                  <c:v>38061</c:v>
                </c:pt>
                <c:pt idx="551">
                  <c:v>38062</c:v>
                </c:pt>
                <c:pt idx="552">
                  <c:v>38063</c:v>
                </c:pt>
                <c:pt idx="553">
                  <c:v>38064</c:v>
                </c:pt>
                <c:pt idx="554">
                  <c:v>38065</c:v>
                </c:pt>
                <c:pt idx="555">
                  <c:v>38068</c:v>
                </c:pt>
                <c:pt idx="556">
                  <c:v>38069</c:v>
                </c:pt>
                <c:pt idx="557">
                  <c:v>38070</c:v>
                </c:pt>
                <c:pt idx="558">
                  <c:v>38071</c:v>
                </c:pt>
                <c:pt idx="559">
                  <c:v>38072</c:v>
                </c:pt>
                <c:pt idx="560">
                  <c:v>38075</c:v>
                </c:pt>
                <c:pt idx="561">
                  <c:v>38076</c:v>
                </c:pt>
                <c:pt idx="562">
                  <c:v>38077</c:v>
                </c:pt>
                <c:pt idx="563">
                  <c:v>38078</c:v>
                </c:pt>
                <c:pt idx="564">
                  <c:v>38079</c:v>
                </c:pt>
                <c:pt idx="565">
                  <c:v>38082</c:v>
                </c:pt>
                <c:pt idx="566">
                  <c:v>38083</c:v>
                </c:pt>
                <c:pt idx="567">
                  <c:v>38084</c:v>
                </c:pt>
                <c:pt idx="568">
                  <c:v>38085</c:v>
                </c:pt>
                <c:pt idx="569">
                  <c:v>38089</c:v>
                </c:pt>
                <c:pt idx="570">
                  <c:v>38090</c:v>
                </c:pt>
                <c:pt idx="571">
                  <c:v>38091</c:v>
                </c:pt>
                <c:pt idx="572">
                  <c:v>38092</c:v>
                </c:pt>
                <c:pt idx="573">
                  <c:v>38093</c:v>
                </c:pt>
                <c:pt idx="574">
                  <c:v>38096</c:v>
                </c:pt>
                <c:pt idx="575">
                  <c:v>38097</c:v>
                </c:pt>
                <c:pt idx="576">
                  <c:v>38098</c:v>
                </c:pt>
                <c:pt idx="577">
                  <c:v>38099</c:v>
                </c:pt>
                <c:pt idx="578">
                  <c:v>38100</c:v>
                </c:pt>
                <c:pt idx="579">
                  <c:v>38103</c:v>
                </c:pt>
                <c:pt idx="580">
                  <c:v>38104</c:v>
                </c:pt>
                <c:pt idx="581">
                  <c:v>38105</c:v>
                </c:pt>
                <c:pt idx="582">
                  <c:v>38106</c:v>
                </c:pt>
                <c:pt idx="583">
                  <c:v>38107</c:v>
                </c:pt>
                <c:pt idx="584">
                  <c:v>38110</c:v>
                </c:pt>
                <c:pt idx="585">
                  <c:v>38111</c:v>
                </c:pt>
                <c:pt idx="586">
                  <c:v>38112</c:v>
                </c:pt>
                <c:pt idx="587">
                  <c:v>38113</c:v>
                </c:pt>
                <c:pt idx="588">
                  <c:v>38114</c:v>
                </c:pt>
                <c:pt idx="589">
                  <c:v>38117</c:v>
                </c:pt>
                <c:pt idx="590">
                  <c:v>38118</c:v>
                </c:pt>
                <c:pt idx="591">
                  <c:v>38119</c:v>
                </c:pt>
                <c:pt idx="592">
                  <c:v>38120</c:v>
                </c:pt>
                <c:pt idx="593">
                  <c:v>38121</c:v>
                </c:pt>
                <c:pt idx="594">
                  <c:v>38124</c:v>
                </c:pt>
                <c:pt idx="595">
                  <c:v>38125</c:v>
                </c:pt>
                <c:pt idx="596">
                  <c:v>38126</c:v>
                </c:pt>
                <c:pt idx="597">
                  <c:v>38127</c:v>
                </c:pt>
                <c:pt idx="598">
                  <c:v>38128</c:v>
                </c:pt>
                <c:pt idx="599">
                  <c:v>38131</c:v>
                </c:pt>
                <c:pt idx="600">
                  <c:v>38132</c:v>
                </c:pt>
                <c:pt idx="601">
                  <c:v>38133</c:v>
                </c:pt>
                <c:pt idx="602">
                  <c:v>38134</c:v>
                </c:pt>
                <c:pt idx="603">
                  <c:v>38135</c:v>
                </c:pt>
                <c:pt idx="604">
                  <c:v>38138</c:v>
                </c:pt>
                <c:pt idx="605">
                  <c:v>38139</c:v>
                </c:pt>
                <c:pt idx="606">
                  <c:v>38140</c:v>
                </c:pt>
                <c:pt idx="607">
                  <c:v>38141</c:v>
                </c:pt>
                <c:pt idx="608">
                  <c:v>38142</c:v>
                </c:pt>
                <c:pt idx="609">
                  <c:v>38145</c:v>
                </c:pt>
                <c:pt idx="610">
                  <c:v>38146</c:v>
                </c:pt>
                <c:pt idx="611">
                  <c:v>38147</c:v>
                </c:pt>
                <c:pt idx="612">
                  <c:v>38148</c:v>
                </c:pt>
                <c:pt idx="613">
                  <c:v>38152</c:v>
                </c:pt>
                <c:pt idx="614">
                  <c:v>38153</c:v>
                </c:pt>
                <c:pt idx="615">
                  <c:v>38154</c:v>
                </c:pt>
                <c:pt idx="616">
                  <c:v>38155</c:v>
                </c:pt>
                <c:pt idx="617">
                  <c:v>38156</c:v>
                </c:pt>
                <c:pt idx="618">
                  <c:v>38159</c:v>
                </c:pt>
                <c:pt idx="619">
                  <c:v>38160</c:v>
                </c:pt>
                <c:pt idx="620">
                  <c:v>38161</c:v>
                </c:pt>
                <c:pt idx="621">
                  <c:v>38162</c:v>
                </c:pt>
                <c:pt idx="622">
                  <c:v>38163</c:v>
                </c:pt>
                <c:pt idx="623">
                  <c:v>38166</c:v>
                </c:pt>
                <c:pt idx="624">
                  <c:v>38167</c:v>
                </c:pt>
                <c:pt idx="625">
                  <c:v>38168</c:v>
                </c:pt>
                <c:pt idx="626">
                  <c:v>38169</c:v>
                </c:pt>
                <c:pt idx="627">
                  <c:v>38170</c:v>
                </c:pt>
                <c:pt idx="628">
                  <c:v>38174</c:v>
                </c:pt>
                <c:pt idx="629">
                  <c:v>38175</c:v>
                </c:pt>
                <c:pt idx="630">
                  <c:v>38176</c:v>
                </c:pt>
                <c:pt idx="631">
                  <c:v>38177</c:v>
                </c:pt>
                <c:pt idx="632">
                  <c:v>38180</c:v>
                </c:pt>
                <c:pt idx="633">
                  <c:v>38181</c:v>
                </c:pt>
                <c:pt idx="634">
                  <c:v>38182</c:v>
                </c:pt>
                <c:pt idx="635">
                  <c:v>38183</c:v>
                </c:pt>
                <c:pt idx="636">
                  <c:v>38184</c:v>
                </c:pt>
                <c:pt idx="637">
                  <c:v>38187</c:v>
                </c:pt>
                <c:pt idx="638">
                  <c:v>38188</c:v>
                </c:pt>
                <c:pt idx="639">
                  <c:v>38189</c:v>
                </c:pt>
                <c:pt idx="640">
                  <c:v>38190</c:v>
                </c:pt>
                <c:pt idx="641">
                  <c:v>38191</c:v>
                </c:pt>
                <c:pt idx="642">
                  <c:v>38194</c:v>
                </c:pt>
                <c:pt idx="643">
                  <c:v>38195</c:v>
                </c:pt>
                <c:pt idx="644">
                  <c:v>38196</c:v>
                </c:pt>
                <c:pt idx="645">
                  <c:v>38197</c:v>
                </c:pt>
                <c:pt idx="646">
                  <c:v>38198</c:v>
                </c:pt>
                <c:pt idx="647">
                  <c:v>38201</c:v>
                </c:pt>
                <c:pt idx="648">
                  <c:v>38202</c:v>
                </c:pt>
                <c:pt idx="649">
                  <c:v>38203</c:v>
                </c:pt>
                <c:pt idx="650">
                  <c:v>38204</c:v>
                </c:pt>
                <c:pt idx="651">
                  <c:v>38205</c:v>
                </c:pt>
                <c:pt idx="652">
                  <c:v>38208</c:v>
                </c:pt>
                <c:pt idx="653">
                  <c:v>38209</c:v>
                </c:pt>
                <c:pt idx="654">
                  <c:v>38210</c:v>
                </c:pt>
                <c:pt idx="655">
                  <c:v>38211</c:v>
                </c:pt>
                <c:pt idx="656">
                  <c:v>38212</c:v>
                </c:pt>
                <c:pt idx="657">
                  <c:v>38215</c:v>
                </c:pt>
                <c:pt idx="658">
                  <c:v>38216</c:v>
                </c:pt>
                <c:pt idx="659">
                  <c:v>38217</c:v>
                </c:pt>
                <c:pt idx="660">
                  <c:v>38218</c:v>
                </c:pt>
                <c:pt idx="661">
                  <c:v>38219</c:v>
                </c:pt>
                <c:pt idx="662">
                  <c:v>38222</c:v>
                </c:pt>
                <c:pt idx="663">
                  <c:v>38223</c:v>
                </c:pt>
                <c:pt idx="664">
                  <c:v>38224</c:v>
                </c:pt>
                <c:pt idx="665">
                  <c:v>38225</c:v>
                </c:pt>
                <c:pt idx="666">
                  <c:v>38226</c:v>
                </c:pt>
                <c:pt idx="667">
                  <c:v>38229</c:v>
                </c:pt>
                <c:pt idx="668">
                  <c:v>38230</c:v>
                </c:pt>
                <c:pt idx="669">
                  <c:v>38231</c:v>
                </c:pt>
                <c:pt idx="670">
                  <c:v>38232</c:v>
                </c:pt>
                <c:pt idx="671">
                  <c:v>38233</c:v>
                </c:pt>
                <c:pt idx="672">
                  <c:v>38237</c:v>
                </c:pt>
                <c:pt idx="673">
                  <c:v>38238</c:v>
                </c:pt>
                <c:pt idx="674">
                  <c:v>38239</c:v>
                </c:pt>
                <c:pt idx="675">
                  <c:v>38240</c:v>
                </c:pt>
                <c:pt idx="676">
                  <c:v>38243</c:v>
                </c:pt>
                <c:pt idx="677">
                  <c:v>38244</c:v>
                </c:pt>
                <c:pt idx="678">
                  <c:v>38245</c:v>
                </c:pt>
                <c:pt idx="679">
                  <c:v>38246</c:v>
                </c:pt>
                <c:pt idx="680">
                  <c:v>38247</c:v>
                </c:pt>
                <c:pt idx="681">
                  <c:v>38250</c:v>
                </c:pt>
                <c:pt idx="682">
                  <c:v>38251</c:v>
                </c:pt>
                <c:pt idx="683">
                  <c:v>38252</c:v>
                </c:pt>
                <c:pt idx="684">
                  <c:v>38253</c:v>
                </c:pt>
                <c:pt idx="685">
                  <c:v>38254</c:v>
                </c:pt>
                <c:pt idx="686">
                  <c:v>38257</c:v>
                </c:pt>
                <c:pt idx="687">
                  <c:v>38258</c:v>
                </c:pt>
                <c:pt idx="688">
                  <c:v>38259</c:v>
                </c:pt>
                <c:pt idx="689">
                  <c:v>38260</c:v>
                </c:pt>
                <c:pt idx="690">
                  <c:v>38261</c:v>
                </c:pt>
                <c:pt idx="691">
                  <c:v>38264</c:v>
                </c:pt>
                <c:pt idx="692">
                  <c:v>38265</c:v>
                </c:pt>
                <c:pt idx="693">
                  <c:v>38266</c:v>
                </c:pt>
                <c:pt idx="694">
                  <c:v>38267</c:v>
                </c:pt>
                <c:pt idx="695">
                  <c:v>38268</c:v>
                </c:pt>
                <c:pt idx="696">
                  <c:v>38272</c:v>
                </c:pt>
                <c:pt idx="697">
                  <c:v>38273</c:v>
                </c:pt>
                <c:pt idx="698">
                  <c:v>38274</c:v>
                </c:pt>
                <c:pt idx="699">
                  <c:v>38275</c:v>
                </c:pt>
                <c:pt idx="700">
                  <c:v>38278</c:v>
                </c:pt>
                <c:pt idx="701">
                  <c:v>38279</c:v>
                </c:pt>
                <c:pt idx="702">
                  <c:v>38280</c:v>
                </c:pt>
                <c:pt idx="703">
                  <c:v>38281</c:v>
                </c:pt>
                <c:pt idx="704">
                  <c:v>38282</c:v>
                </c:pt>
                <c:pt idx="705">
                  <c:v>38285</c:v>
                </c:pt>
                <c:pt idx="706">
                  <c:v>38286</c:v>
                </c:pt>
                <c:pt idx="707">
                  <c:v>38287</c:v>
                </c:pt>
                <c:pt idx="708">
                  <c:v>38288</c:v>
                </c:pt>
                <c:pt idx="709">
                  <c:v>38289</c:v>
                </c:pt>
                <c:pt idx="710">
                  <c:v>38292</c:v>
                </c:pt>
                <c:pt idx="711">
                  <c:v>38293</c:v>
                </c:pt>
                <c:pt idx="712">
                  <c:v>38294</c:v>
                </c:pt>
                <c:pt idx="713">
                  <c:v>38295</c:v>
                </c:pt>
                <c:pt idx="714">
                  <c:v>38296</c:v>
                </c:pt>
                <c:pt idx="715">
                  <c:v>38299</c:v>
                </c:pt>
                <c:pt idx="716">
                  <c:v>38300</c:v>
                </c:pt>
                <c:pt idx="717">
                  <c:v>38301</c:v>
                </c:pt>
                <c:pt idx="718">
                  <c:v>38303</c:v>
                </c:pt>
                <c:pt idx="719">
                  <c:v>38306</c:v>
                </c:pt>
                <c:pt idx="720">
                  <c:v>38307</c:v>
                </c:pt>
                <c:pt idx="721">
                  <c:v>38308</c:v>
                </c:pt>
                <c:pt idx="722">
                  <c:v>38309</c:v>
                </c:pt>
                <c:pt idx="723">
                  <c:v>38310</c:v>
                </c:pt>
                <c:pt idx="724">
                  <c:v>38313</c:v>
                </c:pt>
                <c:pt idx="725">
                  <c:v>38314</c:v>
                </c:pt>
                <c:pt idx="726">
                  <c:v>38315</c:v>
                </c:pt>
                <c:pt idx="727">
                  <c:v>38317</c:v>
                </c:pt>
                <c:pt idx="728">
                  <c:v>38320</c:v>
                </c:pt>
                <c:pt idx="729">
                  <c:v>38321</c:v>
                </c:pt>
                <c:pt idx="730">
                  <c:v>38322</c:v>
                </c:pt>
                <c:pt idx="731">
                  <c:v>38323</c:v>
                </c:pt>
                <c:pt idx="732">
                  <c:v>38324</c:v>
                </c:pt>
                <c:pt idx="733">
                  <c:v>38327</c:v>
                </c:pt>
                <c:pt idx="734">
                  <c:v>38328</c:v>
                </c:pt>
                <c:pt idx="735">
                  <c:v>38329</c:v>
                </c:pt>
                <c:pt idx="736">
                  <c:v>38330</c:v>
                </c:pt>
                <c:pt idx="737">
                  <c:v>38331</c:v>
                </c:pt>
                <c:pt idx="738">
                  <c:v>38334</c:v>
                </c:pt>
                <c:pt idx="739">
                  <c:v>38335</c:v>
                </c:pt>
                <c:pt idx="740">
                  <c:v>38336</c:v>
                </c:pt>
                <c:pt idx="741">
                  <c:v>38337</c:v>
                </c:pt>
                <c:pt idx="742">
                  <c:v>38338</c:v>
                </c:pt>
                <c:pt idx="743">
                  <c:v>38341</c:v>
                </c:pt>
                <c:pt idx="744">
                  <c:v>38342</c:v>
                </c:pt>
                <c:pt idx="745">
                  <c:v>38343</c:v>
                </c:pt>
                <c:pt idx="746">
                  <c:v>38344</c:v>
                </c:pt>
                <c:pt idx="747">
                  <c:v>38348</c:v>
                </c:pt>
                <c:pt idx="748">
                  <c:v>38349</c:v>
                </c:pt>
                <c:pt idx="749">
                  <c:v>38350</c:v>
                </c:pt>
                <c:pt idx="750">
                  <c:v>38351</c:v>
                </c:pt>
                <c:pt idx="751">
                  <c:v>38352</c:v>
                </c:pt>
                <c:pt idx="752">
                  <c:v>38355</c:v>
                </c:pt>
                <c:pt idx="753">
                  <c:v>38356</c:v>
                </c:pt>
                <c:pt idx="754">
                  <c:v>38357</c:v>
                </c:pt>
                <c:pt idx="755">
                  <c:v>38358</c:v>
                </c:pt>
                <c:pt idx="756">
                  <c:v>38359</c:v>
                </c:pt>
                <c:pt idx="757">
                  <c:v>38362</c:v>
                </c:pt>
                <c:pt idx="758">
                  <c:v>38363</c:v>
                </c:pt>
                <c:pt idx="759">
                  <c:v>38364</c:v>
                </c:pt>
                <c:pt idx="760">
                  <c:v>38365</c:v>
                </c:pt>
                <c:pt idx="761">
                  <c:v>38366</c:v>
                </c:pt>
                <c:pt idx="762">
                  <c:v>38370</c:v>
                </c:pt>
                <c:pt idx="763">
                  <c:v>38371</c:v>
                </c:pt>
                <c:pt idx="764">
                  <c:v>38372</c:v>
                </c:pt>
                <c:pt idx="765">
                  <c:v>38373</c:v>
                </c:pt>
                <c:pt idx="766">
                  <c:v>38376</c:v>
                </c:pt>
                <c:pt idx="767">
                  <c:v>38377</c:v>
                </c:pt>
                <c:pt idx="768">
                  <c:v>38378</c:v>
                </c:pt>
                <c:pt idx="769">
                  <c:v>38379</c:v>
                </c:pt>
                <c:pt idx="770">
                  <c:v>38380</c:v>
                </c:pt>
                <c:pt idx="771">
                  <c:v>38383</c:v>
                </c:pt>
                <c:pt idx="772">
                  <c:v>38384</c:v>
                </c:pt>
                <c:pt idx="773">
                  <c:v>38385</c:v>
                </c:pt>
                <c:pt idx="774">
                  <c:v>38386</c:v>
                </c:pt>
                <c:pt idx="775">
                  <c:v>38387</c:v>
                </c:pt>
                <c:pt idx="776">
                  <c:v>38390</c:v>
                </c:pt>
                <c:pt idx="777">
                  <c:v>38391</c:v>
                </c:pt>
                <c:pt idx="778">
                  <c:v>38392</c:v>
                </c:pt>
                <c:pt idx="779">
                  <c:v>38393</c:v>
                </c:pt>
                <c:pt idx="780">
                  <c:v>38394</c:v>
                </c:pt>
                <c:pt idx="781">
                  <c:v>38397</c:v>
                </c:pt>
                <c:pt idx="782">
                  <c:v>38398</c:v>
                </c:pt>
                <c:pt idx="783">
                  <c:v>38399</c:v>
                </c:pt>
                <c:pt idx="784">
                  <c:v>38400</c:v>
                </c:pt>
                <c:pt idx="785">
                  <c:v>38401</c:v>
                </c:pt>
                <c:pt idx="786">
                  <c:v>38405</c:v>
                </c:pt>
                <c:pt idx="787">
                  <c:v>38406</c:v>
                </c:pt>
                <c:pt idx="788">
                  <c:v>38407</c:v>
                </c:pt>
                <c:pt idx="789">
                  <c:v>38408</c:v>
                </c:pt>
                <c:pt idx="790">
                  <c:v>38411</c:v>
                </c:pt>
                <c:pt idx="791">
                  <c:v>38412</c:v>
                </c:pt>
                <c:pt idx="792">
                  <c:v>38413</c:v>
                </c:pt>
                <c:pt idx="793">
                  <c:v>38414</c:v>
                </c:pt>
                <c:pt idx="794">
                  <c:v>38415</c:v>
                </c:pt>
                <c:pt idx="795">
                  <c:v>38418</c:v>
                </c:pt>
                <c:pt idx="796">
                  <c:v>38419</c:v>
                </c:pt>
                <c:pt idx="797">
                  <c:v>38420</c:v>
                </c:pt>
                <c:pt idx="798">
                  <c:v>38421</c:v>
                </c:pt>
                <c:pt idx="799">
                  <c:v>38422</c:v>
                </c:pt>
                <c:pt idx="800">
                  <c:v>38425</c:v>
                </c:pt>
                <c:pt idx="801">
                  <c:v>38426</c:v>
                </c:pt>
                <c:pt idx="802">
                  <c:v>38427</c:v>
                </c:pt>
                <c:pt idx="803">
                  <c:v>38428</c:v>
                </c:pt>
                <c:pt idx="804">
                  <c:v>38429</c:v>
                </c:pt>
                <c:pt idx="805">
                  <c:v>38432</c:v>
                </c:pt>
                <c:pt idx="806">
                  <c:v>38433</c:v>
                </c:pt>
                <c:pt idx="807">
                  <c:v>38434</c:v>
                </c:pt>
                <c:pt idx="808">
                  <c:v>38435</c:v>
                </c:pt>
                <c:pt idx="809">
                  <c:v>38439</c:v>
                </c:pt>
                <c:pt idx="810">
                  <c:v>38440</c:v>
                </c:pt>
                <c:pt idx="811">
                  <c:v>38441</c:v>
                </c:pt>
                <c:pt idx="812">
                  <c:v>38442</c:v>
                </c:pt>
                <c:pt idx="813">
                  <c:v>38443</c:v>
                </c:pt>
                <c:pt idx="814">
                  <c:v>38446</c:v>
                </c:pt>
                <c:pt idx="815">
                  <c:v>38447</c:v>
                </c:pt>
                <c:pt idx="816">
                  <c:v>38448</c:v>
                </c:pt>
                <c:pt idx="817">
                  <c:v>38449</c:v>
                </c:pt>
                <c:pt idx="818">
                  <c:v>38450</c:v>
                </c:pt>
                <c:pt idx="819">
                  <c:v>38453</c:v>
                </c:pt>
                <c:pt idx="820">
                  <c:v>38454</c:v>
                </c:pt>
                <c:pt idx="821">
                  <c:v>38455</c:v>
                </c:pt>
                <c:pt idx="822">
                  <c:v>38456</c:v>
                </c:pt>
                <c:pt idx="823">
                  <c:v>38457</c:v>
                </c:pt>
                <c:pt idx="824">
                  <c:v>38460</c:v>
                </c:pt>
                <c:pt idx="825">
                  <c:v>38461</c:v>
                </c:pt>
                <c:pt idx="826">
                  <c:v>38462</c:v>
                </c:pt>
                <c:pt idx="827">
                  <c:v>38463</c:v>
                </c:pt>
                <c:pt idx="828">
                  <c:v>38464</c:v>
                </c:pt>
                <c:pt idx="829">
                  <c:v>38467</c:v>
                </c:pt>
                <c:pt idx="830">
                  <c:v>38468</c:v>
                </c:pt>
                <c:pt idx="831">
                  <c:v>38469</c:v>
                </c:pt>
                <c:pt idx="832">
                  <c:v>38470</c:v>
                </c:pt>
                <c:pt idx="833">
                  <c:v>38471</c:v>
                </c:pt>
                <c:pt idx="834">
                  <c:v>38474</c:v>
                </c:pt>
                <c:pt idx="835">
                  <c:v>38475</c:v>
                </c:pt>
                <c:pt idx="836">
                  <c:v>38476</c:v>
                </c:pt>
                <c:pt idx="837">
                  <c:v>38477</c:v>
                </c:pt>
                <c:pt idx="838">
                  <c:v>38478</c:v>
                </c:pt>
                <c:pt idx="839">
                  <c:v>38481</c:v>
                </c:pt>
                <c:pt idx="840">
                  <c:v>38482</c:v>
                </c:pt>
                <c:pt idx="841">
                  <c:v>38483</c:v>
                </c:pt>
                <c:pt idx="842">
                  <c:v>38484</c:v>
                </c:pt>
                <c:pt idx="843">
                  <c:v>38485</c:v>
                </c:pt>
                <c:pt idx="844">
                  <c:v>38488</c:v>
                </c:pt>
                <c:pt idx="845">
                  <c:v>38489</c:v>
                </c:pt>
                <c:pt idx="846">
                  <c:v>38490</c:v>
                </c:pt>
                <c:pt idx="847">
                  <c:v>38491</c:v>
                </c:pt>
                <c:pt idx="848">
                  <c:v>38492</c:v>
                </c:pt>
                <c:pt idx="849">
                  <c:v>38495</c:v>
                </c:pt>
                <c:pt idx="850">
                  <c:v>38496</c:v>
                </c:pt>
                <c:pt idx="851">
                  <c:v>38497</c:v>
                </c:pt>
                <c:pt idx="852">
                  <c:v>38498</c:v>
                </c:pt>
                <c:pt idx="853">
                  <c:v>38499</c:v>
                </c:pt>
                <c:pt idx="854">
                  <c:v>38503</c:v>
                </c:pt>
                <c:pt idx="855">
                  <c:v>38504</c:v>
                </c:pt>
                <c:pt idx="856">
                  <c:v>38505</c:v>
                </c:pt>
                <c:pt idx="857">
                  <c:v>38506</c:v>
                </c:pt>
                <c:pt idx="858">
                  <c:v>38509</c:v>
                </c:pt>
                <c:pt idx="859">
                  <c:v>38510</c:v>
                </c:pt>
                <c:pt idx="860">
                  <c:v>38511</c:v>
                </c:pt>
                <c:pt idx="861">
                  <c:v>38512</c:v>
                </c:pt>
                <c:pt idx="862">
                  <c:v>38513</c:v>
                </c:pt>
                <c:pt idx="863">
                  <c:v>38516</c:v>
                </c:pt>
                <c:pt idx="864">
                  <c:v>38517</c:v>
                </c:pt>
                <c:pt idx="865">
                  <c:v>38518</c:v>
                </c:pt>
                <c:pt idx="866">
                  <c:v>38519</c:v>
                </c:pt>
                <c:pt idx="867">
                  <c:v>38520</c:v>
                </c:pt>
                <c:pt idx="868">
                  <c:v>38523</c:v>
                </c:pt>
                <c:pt idx="869">
                  <c:v>38524</c:v>
                </c:pt>
                <c:pt idx="870">
                  <c:v>38525</c:v>
                </c:pt>
                <c:pt idx="871">
                  <c:v>38526</c:v>
                </c:pt>
                <c:pt idx="872">
                  <c:v>38527</c:v>
                </c:pt>
                <c:pt idx="873">
                  <c:v>38530</c:v>
                </c:pt>
                <c:pt idx="874">
                  <c:v>38531</c:v>
                </c:pt>
                <c:pt idx="875">
                  <c:v>38532</c:v>
                </c:pt>
                <c:pt idx="876">
                  <c:v>38533</c:v>
                </c:pt>
                <c:pt idx="877">
                  <c:v>38534</c:v>
                </c:pt>
                <c:pt idx="878">
                  <c:v>38538</c:v>
                </c:pt>
                <c:pt idx="879">
                  <c:v>38539</c:v>
                </c:pt>
                <c:pt idx="880">
                  <c:v>38540</c:v>
                </c:pt>
                <c:pt idx="881">
                  <c:v>38541</c:v>
                </c:pt>
                <c:pt idx="882">
                  <c:v>38544</c:v>
                </c:pt>
                <c:pt idx="883">
                  <c:v>38545</c:v>
                </c:pt>
                <c:pt idx="884">
                  <c:v>38546</c:v>
                </c:pt>
                <c:pt idx="885">
                  <c:v>38547</c:v>
                </c:pt>
                <c:pt idx="886">
                  <c:v>38548</c:v>
                </c:pt>
                <c:pt idx="887">
                  <c:v>38551</c:v>
                </c:pt>
                <c:pt idx="888">
                  <c:v>38552</c:v>
                </c:pt>
                <c:pt idx="889">
                  <c:v>38553</c:v>
                </c:pt>
                <c:pt idx="890">
                  <c:v>38554</c:v>
                </c:pt>
                <c:pt idx="891">
                  <c:v>38555</c:v>
                </c:pt>
                <c:pt idx="892">
                  <c:v>38558</c:v>
                </c:pt>
                <c:pt idx="893">
                  <c:v>38559</c:v>
                </c:pt>
                <c:pt idx="894">
                  <c:v>38560</c:v>
                </c:pt>
                <c:pt idx="895">
                  <c:v>38561</c:v>
                </c:pt>
                <c:pt idx="896">
                  <c:v>38562</c:v>
                </c:pt>
                <c:pt idx="897">
                  <c:v>38565</c:v>
                </c:pt>
                <c:pt idx="898">
                  <c:v>38566</c:v>
                </c:pt>
                <c:pt idx="899">
                  <c:v>38567</c:v>
                </c:pt>
                <c:pt idx="900">
                  <c:v>38568</c:v>
                </c:pt>
                <c:pt idx="901">
                  <c:v>38569</c:v>
                </c:pt>
                <c:pt idx="902">
                  <c:v>38572</c:v>
                </c:pt>
                <c:pt idx="903">
                  <c:v>38573</c:v>
                </c:pt>
                <c:pt idx="904">
                  <c:v>38574</c:v>
                </c:pt>
                <c:pt idx="905">
                  <c:v>38575</c:v>
                </c:pt>
                <c:pt idx="906">
                  <c:v>38576</c:v>
                </c:pt>
                <c:pt idx="907">
                  <c:v>38579</c:v>
                </c:pt>
                <c:pt idx="908">
                  <c:v>38580</c:v>
                </c:pt>
                <c:pt idx="909">
                  <c:v>38581</c:v>
                </c:pt>
                <c:pt idx="910">
                  <c:v>38582</c:v>
                </c:pt>
                <c:pt idx="911">
                  <c:v>38583</c:v>
                </c:pt>
                <c:pt idx="912">
                  <c:v>38586</c:v>
                </c:pt>
                <c:pt idx="913">
                  <c:v>38587</c:v>
                </c:pt>
                <c:pt idx="914">
                  <c:v>38588</c:v>
                </c:pt>
                <c:pt idx="915">
                  <c:v>38589</c:v>
                </c:pt>
                <c:pt idx="916">
                  <c:v>38590</c:v>
                </c:pt>
                <c:pt idx="917">
                  <c:v>38593</c:v>
                </c:pt>
                <c:pt idx="918">
                  <c:v>38594</c:v>
                </c:pt>
                <c:pt idx="919">
                  <c:v>38595</c:v>
                </c:pt>
                <c:pt idx="920">
                  <c:v>38596</c:v>
                </c:pt>
                <c:pt idx="921">
                  <c:v>38597</c:v>
                </c:pt>
                <c:pt idx="922">
                  <c:v>38601</c:v>
                </c:pt>
                <c:pt idx="923">
                  <c:v>38602</c:v>
                </c:pt>
                <c:pt idx="924">
                  <c:v>38603</c:v>
                </c:pt>
                <c:pt idx="925">
                  <c:v>38604</c:v>
                </c:pt>
                <c:pt idx="926">
                  <c:v>38607</c:v>
                </c:pt>
                <c:pt idx="927">
                  <c:v>38608</c:v>
                </c:pt>
                <c:pt idx="928">
                  <c:v>38609</c:v>
                </c:pt>
                <c:pt idx="929">
                  <c:v>38610</c:v>
                </c:pt>
                <c:pt idx="930">
                  <c:v>38611</c:v>
                </c:pt>
                <c:pt idx="931">
                  <c:v>38614</c:v>
                </c:pt>
                <c:pt idx="932">
                  <c:v>38615</c:v>
                </c:pt>
                <c:pt idx="933">
                  <c:v>38616</c:v>
                </c:pt>
                <c:pt idx="934">
                  <c:v>38617</c:v>
                </c:pt>
                <c:pt idx="935">
                  <c:v>38618</c:v>
                </c:pt>
                <c:pt idx="936">
                  <c:v>38621</c:v>
                </c:pt>
                <c:pt idx="937">
                  <c:v>38622</c:v>
                </c:pt>
                <c:pt idx="938">
                  <c:v>38623</c:v>
                </c:pt>
                <c:pt idx="939">
                  <c:v>38624</c:v>
                </c:pt>
                <c:pt idx="940">
                  <c:v>38625</c:v>
                </c:pt>
                <c:pt idx="941">
                  <c:v>38628</c:v>
                </c:pt>
                <c:pt idx="942">
                  <c:v>38629</c:v>
                </c:pt>
                <c:pt idx="943">
                  <c:v>38630</c:v>
                </c:pt>
                <c:pt idx="944">
                  <c:v>38631</c:v>
                </c:pt>
                <c:pt idx="945">
                  <c:v>38632</c:v>
                </c:pt>
                <c:pt idx="946">
                  <c:v>38636</c:v>
                </c:pt>
                <c:pt idx="947">
                  <c:v>38637</c:v>
                </c:pt>
                <c:pt idx="948">
                  <c:v>38638</c:v>
                </c:pt>
                <c:pt idx="949">
                  <c:v>38639</c:v>
                </c:pt>
                <c:pt idx="950">
                  <c:v>38642</c:v>
                </c:pt>
                <c:pt idx="951">
                  <c:v>38643</c:v>
                </c:pt>
                <c:pt idx="952">
                  <c:v>38644</c:v>
                </c:pt>
                <c:pt idx="953">
                  <c:v>38645</c:v>
                </c:pt>
                <c:pt idx="954">
                  <c:v>38646</c:v>
                </c:pt>
                <c:pt idx="955">
                  <c:v>38649</c:v>
                </c:pt>
                <c:pt idx="956">
                  <c:v>38650</c:v>
                </c:pt>
                <c:pt idx="957">
                  <c:v>38651</c:v>
                </c:pt>
                <c:pt idx="958">
                  <c:v>38652</c:v>
                </c:pt>
                <c:pt idx="959">
                  <c:v>38653</c:v>
                </c:pt>
                <c:pt idx="960">
                  <c:v>38656</c:v>
                </c:pt>
                <c:pt idx="961">
                  <c:v>38657</c:v>
                </c:pt>
                <c:pt idx="962">
                  <c:v>38658</c:v>
                </c:pt>
                <c:pt idx="963">
                  <c:v>38659</c:v>
                </c:pt>
                <c:pt idx="964">
                  <c:v>38660</c:v>
                </c:pt>
                <c:pt idx="965">
                  <c:v>38663</c:v>
                </c:pt>
                <c:pt idx="966">
                  <c:v>38664</c:v>
                </c:pt>
                <c:pt idx="967">
                  <c:v>38665</c:v>
                </c:pt>
                <c:pt idx="968">
                  <c:v>38666</c:v>
                </c:pt>
                <c:pt idx="969">
                  <c:v>38670</c:v>
                </c:pt>
                <c:pt idx="970">
                  <c:v>38671</c:v>
                </c:pt>
                <c:pt idx="971">
                  <c:v>38672</c:v>
                </c:pt>
                <c:pt idx="972">
                  <c:v>38673</c:v>
                </c:pt>
                <c:pt idx="973">
                  <c:v>38674</c:v>
                </c:pt>
                <c:pt idx="974">
                  <c:v>38677</c:v>
                </c:pt>
                <c:pt idx="975">
                  <c:v>38678</c:v>
                </c:pt>
                <c:pt idx="976">
                  <c:v>38679</c:v>
                </c:pt>
                <c:pt idx="977">
                  <c:v>38681</c:v>
                </c:pt>
                <c:pt idx="978">
                  <c:v>38684</c:v>
                </c:pt>
                <c:pt idx="979">
                  <c:v>38685</c:v>
                </c:pt>
                <c:pt idx="980">
                  <c:v>38686</c:v>
                </c:pt>
                <c:pt idx="981">
                  <c:v>38687</c:v>
                </c:pt>
                <c:pt idx="982">
                  <c:v>38688</c:v>
                </c:pt>
                <c:pt idx="983">
                  <c:v>38691</c:v>
                </c:pt>
                <c:pt idx="984">
                  <c:v>38692</c:v>
                </c:pt>
                <c:pt idx="985">
                  <c:v>38693</c:v>
                </c:pt>
                <c:pt idx="986">
                  <c:v>38694</c:v>
                </c:pt>
                <c:pt idx="987">
                  <c:v>38695</c:v>
                </c:pt>
                <c:pt idx="988">
                  <c:v>38698</c:v>
                </c:pt>
                <c:pt idx="989">
                  <c:v>38699</c:v>
                </c:pt>
                <c:pt idx="990">
                  <c:v>38700</c:v>
                </c:pt>
                <c:pt idx="991">
                  <c:v>38701</c:v>
                </c:pt>
                <c:pt idx="992">
                  <c:v>38702</c:v>
                </c:pt>
                <c:pt idx="993">
                  <c:v>38705</c:v>
                </c:pt>
                <c:pt idx="994">
                  <c:v>38706</c:v>
                </c:pt>
                <c:pt idx="995">
                  <c:v>38707</c:v>
                </c:pt>
                <c:pt idx="996">
                  <c:v>38708</c:v>
                </c:pt>
                <c:pt idx="997">
                  <c:v>38709</c:v>
                </c:pt>
                <c:pt idx="998">
                  <c:v>38713</c:v>
                </c:pt>
                <c:pt idx="999">
                  <c:v>38714</c:v>
                </c:pt>
                <c:pt idx="1000">
                  <c:v>38715</c:v>
                </c:pt>
                <c:pt idx="1001">
                  <c:v>38716</c:v>
                </c:pt>
                <c:pt idx="1002">
                  <c:v>38720</c:v>
                </c:pt>
                <c:pt idx="1003">
                  <c:v>38721</c:v>
                </c:pt>
                <c:pt idx="1004">
                  <c:v>38722</c:v>
                </c:pt>
                <c:pt idx="1005">
                  <c:v>38723</c:v>
                </c:pt>
                <c:pt idx="1006">
                  <c:v>38726</c:v>
                </c:pt>
                <c:pt idx="1007">
                  <c:v>38727</c:v>
                </c:pt>
                <c:pt idx="1008">
                  <c:v>38728</c:v>
                </c:pt>
                <c:pt idx="1009">
                  <c:v>38729</c:v>
                </c:pt>
                <c:pt idx="1010">
                  <c:v>38730</c:v>
                </c:pt>
                <c:pt idx="1011">
                  <c:v>38734</c:v>
                </c:pt>
                <c:pt idx="1012">
                  <c:v>38735</c:v>
                </c:pt>
                <c:pt idx="1013">
                  <c:v>38736</c:v>
                </c:pt>
                <c:pt idx="1014">
                  <c:v>38737</c:v>
                </c:pt>
                <c:pt idx="1015">
                  <c:v>38740</c:v>
                </c:pt>
                <c:pt idx="1016">
                  <c:v>38741</c:v>
                </c:pt>
                <c:pt idx="1017">
                  <c:v>38742</c:v>
                </c:pt>
                <c:pt idx="1018">
                  <c:v>38743</c:v>
                </c:pt>
                <c:pt idx="1019">
                  <c:v>38744</c:v>
                </c:pt>
                <c:pt idx="1020">
                  <c:v>38747</c:v>
                </c:pt>
                <c:pt idx="1021">
                  <c:v>38748</c:v>
                </c:pt>
                <c:pt idx="1022">
                  <c:v>38749</c:v>
                </c:pt>
                <c:pt idx="1023">
                  <c:v>38750</c:v>
                </c:pt>
                <c:pt idx="1024">
                  <c:v>38751</c:v>
                </c:pt>
                <c:pt idx="1025">
                  <c:v>38754</c:v>
                </c:pt>
                <c:pt idx="1026">
                  <c:v>38755</c:v>
                </c:pt>
                <c:pt idx="1027">
                  <c:v>38756</c:v>
                </c:pt>
                <c:pt idx="1028">
                  <c:v>38757</c:v>
                </c:pt>
                <c:pt idx="1029">
                  <c:v>38758</c:v>
                </c:pt>
                <c:pt idx="1030">
                  <c:v>38761</c:v>
                </c:pt>
                <c:pt idx="1031">
                  <c:v>38762</c:v>
                </c:pt>
                <c:pt idx="1032">
                  <c:v>38763</c:v>
                </c:pt>
                <c:pt idx="1033">
                  <c:v>38764</c:v>
                </c:pt>
                <c:pt idx="1034">
                  <c:v>38765</c:v>
                </c:pt>
                <c:pt idx="1035">
                  <c:v>38769</c:v>
                </c:pt>
                <c:pt idx="1036">
                  <c:v>38770</c:v>
                </c:pt>
                <c:pt idx="1037">
                  <c:v>38771</c:v>
                </c:pt>
                <c:pt idx="1038">
                  <c:v>38772</c:v>
                </c:pt>
                <c:pt idx="1039">
                  <c:v>38775</c:v>
                </c:pt>
                <c:pt idx="1040">
                  <c:v>38776</c:v>
                </c:pt>
                <c:pt idx="1041">
                  <c:v>38777</c:v>
                </c:pt>
                <c:pt idx="1042">
                  <c:v>38778</c:v>
                </c:pt>
                <c:pt idx="1043">
                  <c:v>38779</c:v>
                </c:pt>
                <c:pt idx="1044">
                  <c:v>38782</c:v>
                </c:pt>
                <c:pt idx="1045">
                  <c:v>38783</c:v>
                </c:pt>
                <c:pt idx="1046">
                  <c:v>38784</c:v>
                </c:pt>
                <c:pt idx="1047">
                  <c:v>38785</c:v>
                </c:pt>
                <c:pt idx="1048">
                  <c:v>38786</c:v>
                </c:pt>
                <c:pt idx="1049">
                  <c:v>38789</c:v>
                </c:pt>
                <c:pt idx="1050">
                  <c:v>38790</c:v>
                </c:pt>
                <c:pt idx="1051">
                  <c:v>38791</c:v>
                </c:pt>
                <c:pt idx="1052">
                  <c:v>38792</c:v>
                </c:pt>
                <c:pt idx="1053">
                  <c:v>38793</c:v>
                </c:pt>
                <c:pt idx="1054">
                  <c:v>38796</c:v>
                </c:pt>
                <c:pt idx="1055">
                  <c:v>38797</c:v>
                </c:pt>
                <c:pt idx="1056">
                  <c:v>38798</c:v>
                </c:pt>
                <c:pt idx="1057">
                  <c:v>38799</c:v>
                </c:pt>
                <c:pt idx="1058">
                  <c:v>38800</c:v>
                </c:pt>
                <c:pt idx="1059">
                  <c:v>38803</c:v>
                </c:pt>
                <c:pt idx="1060">
                  <c:v>38804</c:v>
                </c:pt>
                <c:pt idx="1061">
                  <c:v>38805</c:v>
                </c:pt>
                <c:pt idx="1062">
                  <c:v>38806</c:v>
                </c:pt>
                <c:pt idx="1063">
                  <c:v>38807</c:v>
                </c:pt>
                <c:pt idx="1064">
                  <c:v>38810</c:v>
                </c:pt>
                <c:pt idx="1065">
                  <c:v>38811</c:v>
                </c:pt>
                <c:pt idx="1066">
                  <c:v>38812</c:v>
                </c:pt>
                <c:pt idx="1067">
                  <c:v>38813</c:v>
                </c:pt>
                <c:pt idx="1068">
                  <c:v>38814</c:v>
                </c:pt>
                <c:pt idx="1069">
                  <c:v>38817</c:v>
                </c:pt>
                <c:pt idx="1070">
                  <c:v>38818</c:v>
                </c:pt>
                <c:pt idx="1071">
                  <c:v>38819</c:v>
                </c:pt>
                <c:pt idx="1072">
                  <c:v>38820</c:v>
                </c:pt>
                <c:pt idx="1073">
                  <c:v>38824</c:v>
                </c:pt>
                <c:pt idx="1074">
                  <c:v>38825</c:v>
                </c:pt>
                <c:pt idx="1075">
                  <c:v>38826</c:v>
                </c:pt>
                <c:pt idx="1076">
                  <c:v>38827</c:v>
                </c:pt>
                <c:pt idx="1077">
                  <c:v>38828</c:v>
                </c:pt>
                <c:pt idx="1078">
                  <c:v>38831</c:v>
                </c:pt>
                <c:pt idx="1079">
                  <c:v>38832</c:v>
                </c:pt>
                <c:pt idx="1080">
                  <c:v>38833</c:v>
                </c:pt>
                <c:pt idx="1081">
                  <c:v>38834</c:v>
                </c:pt>
                <c:pt idx="1082">
                  <c:v>38835</c:v>
                </c:pt>
                <c:pt idx="1083">
                  <c:v>38838</c:v>
                </c:pt>
                <c:pt idx="1084">
                  <c:v>38839</c:v>
                </c:pt>
                <c:pt idx="1085">
                  <c:v>38840</c:v>
                </c:pt>
                <c:pt idx="1086">
                  <c:v>38841</c:v>
                </c:pt>
                <c:pt idx="1087">
                  <c:v>38842</c:v>
                </c:pt>
                <c:pt idx="1088">
                  <c:v>38845</c:v>
                </c:pt>
                <c:pt idx="1089">
                  <c:v>38846</c:v>
                </c:pt>
                <c:pt idx="1090">
                  <c:v>38847</c:v>
                </c:pt>
                <c:pt idx="1091">
                  <c:v>38848</c:v>
                </c:pt>
                <c:pt idx="1092">
                  <c:v>38849</c:v>
                </c:pt>
                <c:pt idx="1093">
                  <c:v>38852</c:v>
                </c:pt>
                <c:pt idx="1094">
                  <c:v>38853</c:v>
                </c:pt>
                <c:pt idx="1095">
                  <c:v>38854</c:v>
                </c:pt>
                <c:pt idx="1096">
                  <c:v>38855</c:v>
                </c:pt>
                <c:pt idx="1097">
                  <c:v>38856</c:v>
                </c:pt>
                <c:pt idx="1098">
                  <c:v>38859</c:v>
                </c:pt>
                <c:pt idx="1099">
                  <c:v>38860</c:v>
                </c:pt>
                <c:pt idx="1100">
                  <c:v>38861</c:v>
                </c:pt>
                <c:pt idx="1101">
                  <c:v>38862</c:v>
                </c:pt>
                <c:pt idx="1102">
                  <c:v>38863</c:v>
                </c:pt>
                <c:pt idx="1103">
                  <c:v>38867</c:v>
                </c:pt>
                <c:pt idx="1104">
                  <c:v>38868</c:v>
                </c:pt>
                <c:pt idx="1105">
                  <c:v>38869</c:v>
                </c:pt>
                <c:pt idx="1106">
                  <c:v>38870</c:v>
                </c:pt>
                <c:pt idx="1107">
                  <c:v>38873</c:v>
                </c:pt>
                <c:pt idx="1108">
                  <c:v>38874</c:v>
                </c:pt>
                <c:pt idx="1109">
                  <c:v>38875</c:v>
                </c:pt>
                <c:pt idx="1110">
                  <c:v>38876</c:v>
                </c:pt>
                <c:pt idx="1111">
                  <c:v>38877</c:v>
                </c:pt>
                <c:pt idx="1112">
                  <c:v>38880</c:v>
                </c:pt>
                <c:pt idx="1113">
                  <c:v>38881</c:v>
                </c:pt>
                <c:pt idx="1114">
                  <c:v>38882</c:v>
                </c:pt>
                <c:pt idx="1115">
                  <c:v>38883</c:v>
                </c:pt>
                <c:pt idx="1116">
                  <c:v>38884</c:v>
                </c:pt>
                <c:pt idx="1117">
                  <c:v>38887</c:v>
                </c:pt>
                <c:pt idx="1118">
                  <c:v>38888</c:v>
                </c:pt>
                <c:pt idx="1119">
                  <c:v>38889</c:v>
                </c:pt>
                <c:pt idx="1120">
                  <c:v>38890</c:v>
                </c:pt>
                <c:pt idx="1121">
                  <c:v>38891</c:v>
                </c:pt>
                <c:pt idx="1122">
                  <c:v>38894</c:v>
                </c:pt>
                <c:pt idx="1123">
                  <c:v>38895</c:v>
                </c:pt>
                <c:pt idx="1124">
                  <c:v>38896</c:v>
                </c:pt>
                <c:pt idx="1125">
                  <c:v>38897</c:v>
                </c:pt>
                <c:pt idx="1126">
                  <c:v>38898</c:v>
                </c:pt>
                <c:pt idx="1127">
                  <c:v>38901</c:v>
                </c:pt>
                <c:pt idx="1128">
                  <c:v>38903</c:v>
                </c:pt>
                <c:pt idx="1129">
                  <c:v>38904</c:v>
                </c:pt>
                <c:pt idx="1130">
                  <c:v>38905</c:v>
                </c:pt>
                <c:pt idx="1131">
                  <c:v>38908</c:v>
                </c:pt>
                <c:pt idx="1132">
                  <c:v>38909</c:v>
                </c:pt>
                <c:pt idx="1133">
                  <c:v>38910</c:v>
                </c:pt>
                <c:pt idx="1134">
                  <c:v>38911</c:v>
                </c:pt>
                <c:pt idx="1135">
                  <c:v>38912</c:v>
                </c:pt>
                <c:pt idx="1136">
                  <c:v>38915</c:v>
                </c:pt>
                <c:pt idx="1137">
                  <c:v>38916</c:v>
                </c:pt>
                <c:pt idx="1138">
                  <c:v>38917</c:v>
                </c:pt>
                <c:pt idx="1139">
                  <c:v>38918</c:v>
                </c:pt>
                <c:pt idx="1140">
                  <c:v>38919</c:v>
                </c:pt>
                <c:pt idx="1141">
                  <c:v>38922</c:v>
                </c:pt>
                <c:pt idx="1142">
                  <c:v>38923</c:v>
                </c:pt>
                <c:pt idx="1143">
                  <c:v>38924</c:v>
                </c:pt>
                <c:pt idx="1144">
                  <c:v>38925</c:v>
                </c:pt>
                <c:pt idx="1145">
                  <c:v>38926</c:v>
                </c:pt>
                <c:pt idx="1146">
                  <c:v>38929</c:v>
                </c:pt>
                <c:pt idx="1147">
                  <c:v>38930</c:v>
                </c:pt>
                <c:pt idx="1148">
                  <c:v>38931</c:v>
                </c:pt>
                <c:pt idx="1149">
                  <c:v>38932</c:v>
                </c:pt>
                <c:pt idx="1150">
                  <c:v>38933</c:v>
                </c:pt>
                <c:pt idx="1151">
                  <c:v>38936</c:v>
                </c:pt>
                <c:pt idx="1152">
                  <c:v>38937</c:v>
                </c:pt>
                <c:pt idx="1153">
                  <c:v>38938</c:v>
                </c:pt>
                <c:pt idx="1154">
                  <c:v>38939</c:v>
                </c:pt>
                <c:pt idx="1155">
                  <c:v>38940</c:v>
                </c:pt>
                <c:pt idx="1156">
                  <c:v>38943</c:v>
                </c:pt>
                <c:pt idx="1157">
                  <c:v>38944</c:v>
                </c:pt>
                <c:pt idx="1158">
                  <c:v>38945</c:v>
                </c:pt>
                <c:pt idx="1159">
                  <c:v>38946</c:v>
                </c:pt>
                <c:pt idx="1160">
                  <c:v>38947</c:v>
                </c:pt>
                <c:pt idx="1161">
                  <c:v>38950</c:v>
                </c:pt>
                <c:pt idx="1162">
                  <c:v>38951</c:v>
                </c:pt>
                <c:pt idx="1163">
                  <c:v>38952</c:v>
                </c:pt>
                <c:pt idx="1164">
                  <c:v>38953</c:v>
                </c:pt>
                <c:pt idx="1165">
                  <c:v>38954</c:v>
                </c:pt>
                <c:pt idx="1166">
                  <c:v>38957</c:v>
                </c:pt>
                <c:pt idx="1167">
                  <c:v>38958</c:v>
                </c:pt>
                <c:pt idx="1168">
                  <c:v>38959</c:v>
                </c:pt>
                <c:pt idx="1169">
                  <c:v>38960</c:v>
                </c:pt>
                <c:pt idx="1170">
                  <c:v>38961</c:v>
                </c:pt>
                <c:pt idx="1171">
                  <c:v>38965</c:v>
                </c:pt>
                <c:pt idx="1172">
                  <c:v>38966</c:v>
                </c:pt>
                <c:pt idx="1173">
                  <c:v>38967</c:v>
                </c:pt>
                <c:pt idx="1174">
                  <c:v>38968</c:v>
                </c:pt>
                <c:pt idx="1175">
                  <c:v>38971</c:v>
                </c:pt>
                <c:pt idx="1176">
                  <c:v>38972</c:v>
                </c:pt>
                <c:pt idx="1177">
                  <c:v>38973</c:v>
                </c:pt>
                <c:pt idx="1178">
                  <c:v>38974</c:v>
                </c:pt>
                <c:pt idx="1179">
                  <c:v>38975</c:v>
                </c:pt>
                <c:pt idx="1180">
                  <c:v>38978</c:v>
                </c:pt>
                <c:pt idx="1181">
                  <c:v>38979</c:v>
                </c:pt>
                <c:pt idx="1182">
                  <c:v>38980</c:v>
                </c:pt>
                <c:pt idx="1183">
                  <c:v>38981</c:v>
                </c:pt>
                <c:pt idx="1184">
                  <c:v>38982</c:v>
                </c:pt>
                <c:pt idx="1185">
                  <c:v>38985</c:v>
                </c:pt>
                <c:pt idx="1186">
                  <c:v>38986</c:v>
                </c:pt>
                <c:pt idx="1187">
                  <c:v>38987</c:v>
                </c:pt>
                <c:pt idx="1188">
                  <c:v>38988</c:v>
                </c:pt>
                <c:pt idx="1189">
                  <c:v>38989</c:v>
                </c:pt>
                <c:pt idx="1190">
                  <c:v>38992</c:v>
                </c:pt>
                <c:pt idx="1191">
                  <c:v>38993</c:v>
                </c:pt>
                <c:pt idx="1192">
                  <c:v>38994</c:v>
                </c:pt>
                <c:pt idx="1193">
                  <c:v>38995</c:v>
                </c:pt>
                <c:pt idx="1194">
                  <c:v>38996</c:v>
                </c:pt>
                <c:pt idx="1195">
                  <c:v>39000</c:v>
                </c:pt>
                <c:pt idx="1196">
                  <c:v>39001</c:v>
                </c:pt>
                <c:pt idx="1197">
                  <c:v>39002</c:v>
                </c:pt>
                <c:pt idx="1198">
                  <c:v>39003</c:v>
                </c:pt>
                <c:pt idx="1199">
                  <c:v>39006</c:v>
                </c:pt>
                <c:pt idx="1200">
                  <c:v>39007</c:v>
                </c:pt>
                <c:pt idx="1201">
                  <c:v>39008</c:v>
                </c:pt>
                <c:pt idx="1202">
                  <c:v>39009</c:v>
                </c:pt>
                <c:pt idx="1203">
                  <c:v>39010</c:v>
                </c:pt>
                <c:pt idx="1204">
                  <c:v>39013</c:v>
                </c:pt>
                <c:pt idx="1205">
                  <c:v>39014</c:v>
                </c:pt>
                <c:pt idx="1206">
                  <c:v>39015</c:v>
                </c:pt>
                <c:pt idx="1207">
                  <c:v>39016</c:v>
                </c:pt>
                <c:pt idx="1208">
                  <c:v>39017</c:v>
                </c:pt>
                <c:pt idx="1209">
                  <c:v>39020</c:v>
                </c:pt>
                <c:pt idx="1210">
                  <c:v>39021</c:v>
                </c:pt>
                <c:pt idx="1211">
                  <c:v>39022</c:v>
                </c:pt>
                <c:pt idx="1212">
                  <c:v>39023</c:v>
                </c:pt>
                <c:pt idx="1213">
                  <c:v>39024</c:v>
                </c:pt>
                <c:pt idx="1214">
                  <c:v>39027</c:v>
                </c:pt>
                <c:pt idx="1215">
                  <c:v>39028</c:v>
                </c:pt>
                <c:pt idx="1216">
                  <c:v>39029</c:v>
                </c:pt>
                <c:pt idx="1217">
                  <c:v>39030</c:v>
                </c:pt>
                <c:pt idx="1218">
                  <c:v>39031</c:v>
                </c:pt>
                <c:pt idx="1219">
                  <c:v>39034</c:v>
                </c:pt>
                <c:pt idx="1220">
                  <c:v>39035</c:v>
                </c:pt>
                <c:pt idx="1221">
                  <c:v>39036</c:v>
                </c:pt>
                <c:pt idx="1222">
                  <c:v>39037</c:v>
                </c:pt>
                <c:pt idx="1223">
                  <c:v>39038</c:v>
                </c:pt>
                <c:pt idx="1224">
                  <c:v>39041</c:v>
                </c:pt>
                <c:pt idx="1225">
                  <c:v>39042</c:v>
                </c:pt>
                <c:pt idx="1226">
                  <c:v>39043</c:v>
                </c:pt>
                <c:pt idx="1227">
                  <c:v>39045</c:v>
                </c:pt>
                <c:pt idx="1228">
                  <c:v>39048</c:v>
                </c:pt>
                <c:pt idx="1229">
                  <c:v>39049</c:v>
                </c:pt>
                <c:pt idx="1230">
                  <c:v>39050</c:v>
                </c:pt>
                <c:pt idx="1231">
                  <c:v>39051</c:v>
                </c:pt>
                <c:pt idx="1232">
                  <c:v>39052</c:v>
                </c:pt>
                <c:pt idx="1233">
                  <c:v>39055</c:v>
                </c:pt>
                <c:pt idx="1234">
                  <c:v>39056</c:v>
                </c:pt>
                <c:pt idx="1235">
                  <c:v>39057</c:v>
                </c:pt>
                <c:pt idx="1236">
                  <c:v>39058</c:v>
                </c:pt>
                <c:pt idx="1237">
                  <c:v>39059</c:v>
                </c:pt>
                <c:pt idx="1238">
                  <c:v>39062</c:v>
                </c:pt>
                <c:pt idx="1239">
                  <c:v>39063</c:v>
                </c:pt>
                <c:pt idx="1240">
                  <c:v>39064</c:v>
                </c:pt>
                <c:pt idx="1241">
                  <c:v>39065</c:v>
                </c:pt>
                <c:pt idx="1242">
                  <c:v>39066</c:v>
                </c:pt>
                <c:pt idx="1243">
                  <c:v>39069</c:v>
                </c:pt>
                <c:pt idx="1244">
                  <c:v>39070</c:v>
                </c:pt>
                <c:pt idx="1245">
                  <c:v>39071</c:v>
                </c:pt>
                <c:pt idx="1246">
                  <c:v>39072</c:v>
                </c:pt>
                <c:pt idx="1247">
                  <c:v>39073</c:v>
                </c:pt>
                <c:pt idx="1248">
                  <c:v>39077</c:v>
                </c:pt>
                <c:pt idx="1249">
                  <c:v>39078</c:v>
                </c:pt>
                <c:pt idx="1250">
                  <c:v>39079</c:v>
                </c:pt>
                <c:pt idx="1251">
                  <c:v>39080</c:v>
                </c:pt>
                <c:pt idx="1252">
                  <c:v>39084</c:v>
                </c:pt>
                <c:pt idx="1253">
                  <c:v>39085</c:v>
                </c:pt>
                <c:pt idx="1254">
                  <c:v>39086</c:v>
                </c:pt>
                <c:pt idx="1255">
                  <c:v>39087</c:v>
                </c:pt>
                <c:pt idx="1256">
                  <c:v>39090</c:v>
                </c:pt>
                <c:pt idx="1257">
                  <c:v>39091</c:v>
                </c:pt>
                <c:pt idx="1258">
                  <c:v>39092</c:v>
                </c:pt>
                <c:pt idx="1259">
                  <c:v>39093</c:v>
                </c:pt>
                <c:pt idx="1260">
                  <c:v>39094</c:v>
                </c:pt>
                <c:pt idx="1261">
                  <c:v>39098</c:v>
                </c:pt>
                <c:pt idx="1262">
                  <c:v>39099</c:v>
                </c:pt>
                <c:pt idx="1263">
                  <c:v>39100</c:v>
                </c:pt>
                <c:pt idx="1264">
                  <c:v>39101</c:v>
                </c:pt>
                <c:pt idx="1265">
                  <c:v>39104</c:v>
                </c:pt>
                <c:pt idx="1266">
                  <c:v>39105</c:v>
                </c:pt>
                <c:pt idx="1267">
                  <c:v>39106</c:v>
                </c:pt>
                <c:pt idx="1268">
                  <c:v>39107</c:v>
                </c:pt>
                <c:pt idx="1269">
                  <c:v>39108</c:v>
                </c:pt>
                <c:pt idx="1270">
                  <c:v>39111</c:v>
                </c:pt>
                <c:pt idx="1271">
                  <c:v>39112</c:v>
                </c:pt>
                <c:pt idx="1272">
                  <c:v>39113</c:v>
                </c:pt>
                <c:pt idx="1273">
                  <c:v>39114</c:v>
                </c:pt>
                <c:pt idx="1274">
                  <c:v>39115</c:v>
                </c:pt>
                <c:pt idx="1275">
                  <c:v>39118</c:v>
                </c:pt>
                <c:pt idx="1276">
                  <c:v>39119</c:v>
                </c:pt>
                <c:pt idx="1277">
                  <c:v>39120</c:v>
                </c:pt>
                <c:pt idx="1278">
                  <c:v>39121</c:v>
                </c:pt>
                <c:pt idx="1279">
                  <c:v>39122</c:v>
                </c:pt>
                <c:pt idx="1280">
                  <c:v>39125</c:v>
                </c:pt>
                <c:pt idx="1281">
                  <c:v>39126</c:v>
                </c:pt>
                <c:pt idx="1282">
                  <c:v>39127</c:v>
                </c:pt>
                <c:pt idx="1283">
                  <c:v>39128</c:v>
                </c:pt>
                <c:pt idx="1284">
                  <c:v>39129</c:v>
                </c:pt>
                <c:pt idx="1285">
                  <c:v>39133</c:v>
                </c:pt>
                <c:pt idx="1286">
                  <c:v>39134</c:v>
                </c:pt>
                <c:pt idx="1287">
                  <c:v>39135</c:v>
                </c:pt>
                <c:pt idx="1288">
                  <c:v>39136</c:v>
                </c:pt>
                <c:pt idx="1289">
                  <c:v>39139</c:v>
                </c:pt>
                <c:pt idx="1290">
                  <c:v>39140</c:v>
                </c:pt>
                <c:pt idx="1291">
                  <c:v>39141</c:v>
                </c:pt>
                <c:pt idx="1292">
                  <c:v>39142</c:v>
                </c:pt>
                <c:pt idx="1293">
                  <c:v>39143</c:v>
                </c:pt>
                <c:pt idx="1294">
                  <c:v>39146</c:v>
                </c:pt>
                <c:pt idx="1295">
                  <c:v>39147</c:v>
                </c:pt>
                <c:pt idx="1296">
                  <c:v>39148</c:v>
                </c:pt>
                <c:pt idx="1297">
                  <c:v>39149</c:v>
                </c:pt>
                <c:pt idx="1298">
                  <c:v>39150</c:v>
                </c:pt>
                <c:pt idx="1299">
                  <c:v>39153</c:v>
                </c:pt>
                <c:pt idx="1300">
                  <c:v>39154</c:v>
                </c:pt>
                <c:pt idx="1301">
                  <c:v>39155</c:v>
                </c:pt>
                <c:pt idx="1302">
                  <c:v>39156</c:v>
                </c:pt>
                <c:pt idx="1303">
                  <c:v>39157</c:v>
                </c:pt>
                <c:pt idx="1304">
                  <c:v>39160</c:v>
                </c:pt>
                <c:pt idx="1305">
                  <c:v>39161</c:v>
                </c:pt>
                <c:pt idx="1306">
                  <c:v>39162</c:v>
                </c:pt>
                <c:pt idx="1307">
                  <c:v>39163</c:v>
                </c:pt>
                <c:pt idx="1308">
                  <c:v>39164</c:v>
                </c:pt>
                <c:pt idx="1309">
                  <c:v>39167</c:v>
                </c:pt>
                <c:pt idx="1310">
                  <c:v>39168</c:v>
                </c:pt>
                <c:pt idx="1311">
                  <c:v>39169</c:v>
                </c:pt>
                <c:pt idx="1312">
                  <c:v>39170</c:v>
                </c:pt>
                <c:pt idx="1313">
                  <c:v>39171</c:v>
                </c:pt>
                <c:pt idx="1314">
                  <c:v>39174</c:v>
                </c:pt>
                <c:pt idx="1315">
                  <c:v>39175</c:v>
                </c:pt>
                <c:pt idx="1316">
                  <c:v>39176</c:v>
                </c:pt>
                <c:pt idx="1317">
                  <c:v>39177</c:v>
                </c:pt>
                <c:pt idx="1318">
                  <c:v>39181</c:v>
                </c:pt>
                <c:pt idx="1319">
                  <c:v>39182</c:v>
                </c:pt>
                <c:pt idx="1320">
                  <c:v>39183</c:v>
                </c:pt>
                <c:pt idx="1321">
                  <c:v>39184</c:v>
                </c:pt>
                <c:pt idx="1322">
                  <c:v>39185</c:v>
                </c:pt>
                <c:pt idx="1323">
                  <c:v>39188</c:v>
                </c:pt>
                <c:pt idx="1324">
                  <c:v>39189</c:v>
                </c:pt>
                <c:pt idx="1325">
                  <c:v>39190</c:v>
                </c:pt>
                <c:pt idx="1326">
                  <c:v>39191</c:v>
                </c:pt>
                <c:pt idx="1327">
                  <c:v>39192</c:v>
                </c:pt>
                <c:pt idx="1328">
                  <c:v>39195</c:v>
                </c:pt>
                <c:pt idx="1329">
                  <c:v>39196</c:v>
                </c:pt>
                <c:pt idx="1330">
                  <c:v>39197</c:v>
                </c:pt>
                <c:pt idx="1331">
                  <c:v>39198</c:v>
                </c:pt>
                <c:pt idx="1332">
                  <c:v>39199</c:v>
                </c:pt>
                <c:pt idx="1333">
                  <c:v>39202</c:v>
                </c:pt>
                <c:pt idx="1334">
                  <c:v>39203</c:v>
                </c:pt>
                <c:pt idx="1335">
                  <c:v>39204</c:v>
                </c:pt>
                <c:pt idx="1336">
                  <c:v>39205</c:v>
                </c:pt>
                <c:pt idx="1337">
                  <c:v>39206</c:v>
                </c:pt>
                <c:pt idx="1338">
                  <c:v>39209</c:v>
                </c:pt>
                <c:pt idx="1339">
                  <c:v>39210</c:v>
                </c:pt>
                <c:pt idx="1340">
                  <c:v>39211</c:v>
                </c:pt>
                <c:pt idx="1341">
                  <c:v>39212</c:v>
                </c:pt>
                <c:pt idx="1342">
                  <c:v>39213</c:v>
                </c:pt>
                <c:pt idx="1343">
                  <c:v>39216</c:v>
                </c:pt>
                <c:pt idx="1344">
                  <c:v>39217</c:v>
                </c:pt>
                <c:pt idx="1345">
                  <c:v>39218</c:v>
                </c:pt>
                <c:pt idx="1346">
                  <c:v>39219</c:v>
                </c:pt>
                <c:pt idx="1347">
                  <c:v>39220</c:v>
                </c:pt>
                <c:pt idx="1348">
                  <c:v>39223</c:v>
                </c:pt>
                <c:pt idx="1349">
                  <c:v>39224</c:v>
                </c:pt>
                <c:pt idx="1350">
                  <c:v>39225</c:v>
                </c:pt>
                <c:pt idx="1351">
                  <c:v>39226</c:v>
                </c:pt>
                <c:pt idx="1352">
                  <c:v>39227</c:v>
                </c:pt>
                <c:pt idx="1353">
                  <c:v>39231</c:v>
                </c:pt>
                <c:pt idx="1354">
                  <c:v>39232</c:v>
                </c:pt>
                <c:pt idx="1355">
                  <c:v>39233</c:v>
                </c:pt>
                <c:pt idx="1356">
                  <c:v>39234</c:v>
                </c:pt>
                <c:pt idx="1357">
                  <c:v>39237</c:v>
                </c:pt>
                <c:pt idx="1358">
                  <c:v>39238</c:v>
                </c:pt>
                <c:pt idx="1359">
                  <c:v>39239</c:v>
                </c:pt>
                <c:pt idx="1360">
                  <c:v>39240</c:v>
                </c:pt>
                <c:pt idx="1361">
                  <c:v>39241</c:v>
                </c:pt>
                <c:pt idx="1362">
                  <c:v>39244</c:v>
                </c:pt>
                <c:pt idx="1363">
                  <c:v>39245</c:v>
                </c:pt>
                <c:pt idx="1364">
                  <c:v>39246</c:v>
                </c:pt>
                <c:pt idx="1365">
                  <c:v>39247</c:v>
                </c:pt>
                <c:pt idx="1366">
                  <c:v>39248</c:v>
                </c:pt>
                <c:pt idx="1367">
                  <c:v>39251</c:v>
                </c:pt>
                <c:pt idx="1368">
                  <c:v>39252</c:v>
                </c:pt>
                <c:pt idx="1369">
                  <c:v>39253</c:v>
                </c:pt>
                <c:pt idx="1370">
                  <c:v>39254</c:v>
                </c:pt>
                <c:pt idx="1371">
                  <c:v>39255</c:v>
                </c:pt>
                <c:pt idx="1372">
                  <c:v>39258</c:v>
                </c:pt>
                <c:pt idx="1373">
                  <c:v>39259</c:v>
                </c:pt>
                <c:pt idx="1374">
                  <c:v>39260</c:v>
                </c:pt>
                <c:pt idx="1375">
                  <c:v>39261</c:v>
                </c:pt>
                <c:pt idx="1376">
                  <c:v>39262</c:v>
                </c:pt>
                <c:pt idx="1377">
                  <c:v>39265</c:v>
                </c:pt>
                <c:pt idx="1378">
                  <c:v>39266</c:v>
                </c:pt>
                <c:pt idx="1379">
                  <c:v>39268</c:v>
                </c:pt>
                <c:pt idx="1380">
                  <c:v>39269</c:v>
                </c:pt>
                <c:pt idx="1381">
                  <c:v>39272</c:v>
                </c:pt>
                <c:pt idx="1382">
                  <c:v>39273</c:v>
                </c:pt>
                <c:pt idx="1383">
                  <c:v>39274</c:v>
                </c:pt>
                <c:pt idx="1384">
                  <c:v>39275</c:v>
                </c:pt>
                <c:pt idx="1385">
                  <c:v>39276</c:v>
                </c:pt>
                <c:pt idx="1386">
                  <c:v>39279</c:v>
                </c:pt>
                <c:pt idx="1387">
                  <c:v>39280</c:v>
                </c:pt>
                <c:pt idx="1388">
                  <c:v>39281</c:v>
                </c:pt>
                <c:pt idx="1389">
                  <c:v>39282</c:v>
                </c:pt>
                <c:pt idx="1390">
                  <c:v>39283</c:v>
                </c:pt>
                <c:pt idx="1391">
                  <c:v>39286</c:v>
                </c:pt>
                <c:pt idx="1392">
                  <c:v>39287</c:v>
                </c:pt>
                <c:pt idx="1393">
                  <c:v>39288</c:v>
                </c:pt>
                <c:pt idx="1394">
                  <c:v>39289</c:v>
                </c:pt>
                <c:pt idx="1395">
                  <c:v>39290</c:v>
                </c:pt>
                <c:pt idx="1396">
                  <c:v>39293</c:v>
                </c:pt>
                <c:pt idx="1397">
                  <c:v>39294</c:v>
                </c:pt>
                <c:pt idx="1398">
                  <c:v>39295</c:v>
                </c:pt>
                <c:pt idx="1399">
                  <c:v>39296</c:v>
                </c:pt>
                <c:pt idx="1400">
                  <c:v>39297</c:v>
                </c:pt>
                <c:pt idx="1401">
                  <c:v>39300</c:v>
                </c:pt>
                <c:pt idx="1402">
                  <c:v>39301</c:v>
                </c:pt>
                <c:pt idx="1403">
                  <c:v>39302</c:v>
                </c:pt>
                <c:pt idx="1404">
                  <c:v>39303</c:v>
                </c:pt>
                <c:pt idx="1405">
                  <c:v>39304</c:v>
                </c:pt>
                <c:pt idx="1406">
                  <c:v>39307</c:v>
                </c:pt>
                <c:pt idx="1407">
                  <c:v>39308</c:v>
                </c:pt>
                <c:pt idx="1408">
                  <c:v>39309</c:v>
                </c:pt>
                <c:pt idx="1409">
                  <c:v>39310</c:v>
                </c:pt>
                <c:pt idx="1410">
                  <c:v>39311</c:v>
                </c:pt>
                <c:pt idx="1411">
                  <c:v>39314</c:v>
                </c:pt>
                <c:pt idx="1412">
                  <c:v>39315</c:v>
                </c:pt>
                <c:pt idx="1413">
                  <c:v>39316</c:v>
                </c:pt>
                <c:pt idx="1414">
                  <c:v>39317</c:v>
                </c:pt>
                <c:pt idx="1415">
                  <c:v>39318</c:v>
                </c:pt>
                <c:pt idx="1416">
                  <c:v>39321</c:v>
                </c:pt>
                <c:pt idx="1417">
                  <c:v>39322</c:v>
                </c:pt>
                <c:pt idx="1418">
                  <c:v>39323</c:v>
                </c:pt>
                <c:pt idx="1419">
                  <c:v>39324</c:v>
                </c:pt>
                <c:pt idx="1420">
                  <c:v>39325</c:v>
                </c:pt>
                <c:pt idx="1421">
                  <c:v>39329</c:v>
                </c:pt>
                <c:pt idx="1422">
                  <c:v>39330</c:v>
                </c:pt>
                <c:pt idx="1423">
                  <c:v>39331</c:v>
                </c:pt>
                <c:pt idx="1424">
                  <c:v>39332</c:v>
                </c:pt>
                <c:pt idx="1425">
                  <c:v>39335</c:v>
                </c:pt>
                <c:pt idx="1426">
                  <c:v>39336</c:v>
                </c:pt>
                <c:pt idx="1427">
                  <c:v>39337</c:v>
                </c:pt>
                <c:pt idx="1428">
                  <c:v>39338</c:v>
                </c:pt>
                <c:pt idx="1429">
                  <c:v>39339</c:v>
                </c:pt>
                <c:pt idx="1430">
                  <c:v>39342</c:v>
                </c:pt>
                <c:pt idx="1431">
                  <c:v>39343</c:v>
                </c:pt>
                <c:pt idx="1432">
                  <c:v>39344</c:v>
                </c:pt>
                <c:pt idx="1433">
                  <c:v>39345</c:v>
                </c:pt>
                <c:pt idx="1434">
                  <c:v>39346</c:v>
                </c:pt>
                <c:pt idx="1435">
                  <c:v>39349</c:v>
                </c:pt>
                <c:pt idx="1436">
                  <c:v>39350</c:v>
                </c:pt>
                <c:pt idx="1437">
                  <c:v>39351</c:v>
                </c:pt>
                <c:pt idx="1438">
                  <c:v>39352</c:v>
                </c:pt>
                <c:pt idx="1439">
                  <c:v>39353</c:v>
                </c:pt>
                <c:pt idx="1440">
                  <c:v>39356</c:v>
                </c:pt>
                <c:pt idx="1441">
                  <c:v>39357</c:v>
                </c:pt>
                <c:pt idx="1442">
                  <c:v>39358</c:v>
                </c:pt>
                <c:pt idx="1443">
                  <c:v>39359</c:v>
                </c:pt>
                <c:pt idx="1444">
                  <c:v>39360</c:v>
                </c:pt>
                <c:pt idx="1445">
                  <c:v>39364</c:v>
                </c:pt>
                <c:pt idx="1446">
                  <c:v>39365</c:v>
                </c:pt>
                <c:pt idx="1447">
                  <c:v>39366</c:v>
                </c:pt>
                <c:pt idx="1448">
                  <c:v>39367</c:v>
                </c:pt>
                <c:pt idx="1449">
                  <c:v>39370</c:v>
                </c:pt>
                <c:pt idx="1450">
                  <c:v>39371</c:v>
                </c:pt>
                <c:pt idx="1451">
                  <c:v>39372</c:v>
                </c:pt>
                <c:pt idx="1452">
                  <c:v>39373</c:v>
                </c:pt>
                <c:pt idx="1453">
                  <c:v>39374</c:v>
                </c:pt>
                <c:pt idx="1454">
                  <c:v>39377</c:v>
                </c:pt>
                <c:pt idx="1455">
                  <c:v>39378</c:v>
                </c:pt>
                <c:pt idx="1456">
                  <c:v>39379</c:v>
                </c:pt>
                <c:pt idx="1457">
                  <c:v>39380</c:v>
                </c:pt>
                <c:pt idx="1458">
                  <c:v>39384</c:v>
                </c:pt>
                <c:pt idx="1459">
                  <c:v>39385</c:v>
                </c:pt>
                <c:pt idx="1460">
                  <c:v>39386</c:v>
                </c:pt>
                <c:pt idx="1461">
                  <c:v>39387</c:v>
                </c:pt>
                <c:pt idx="1462">
                  <c:v>39388</c:v>
                </c:pt>
                <c:pt idx="1463">
                  <c:v>39391</c:v>
                </c:pt>
                <c:pt idx="1464">
                  <c:v>39392</c:v>
                </c:pt>
                <c:pt idx="1465">
                  <c:v>39393</c:v>
                </c:pt>
                <c:pt idx="1466">
                  <c:v>39394</c:v>
                </c:pt>
                <c:pt idx="1467">
                  <c:v>39395</c:v>
                </c:pt>
                <c:pt idx="1468">
                  <c:v>39399</c:v>
                </c:pt>
                <c:pt idx="1469">
                  <c:v>39400</c:v>
                </c:pt>
                <c:pt idx="1470">
                  <c:v>39401</c:v>
                </c:pt>
                <c:pt idx="1471">
                  <c:v>39402</c:v>
                </c:pt>
                <c:pt idx="1472">
                  <c:v>39405</c:v>
                </c:pt>
                <c:pt idx="1473">
                  <c:v>39406</c:v>
                </c:pt>
                <c:pt idx="1474">
                  <c:v>39407</c:v>
                </c:pt>
                <c:pt idx="1475">
                  <c:v>39409</c:v>
                </c:pt>
                <c:pt idx="1476">
                  <c:v>39412</c:v>
                </c:pt>
                <c:pt idx="1477">
                  <c:v>39413</c:v>
                </c:pt>
                <c:pt idx="1478">
                  <c:v>39414</c:v>
                </c:pt>
                <c:pt idx="1479">
                  <c:v>39415</c:v>
                </c:pt>
                <c:pt idx="1480">
                  <c:v>39416</c:v>
                </c:pt>
                <c:pt idx="1481">
                  <c:v>39419</c:v>
                </c:pt>
                <c:pt idx="1482">
                  <c:v>39420</c:v>
                </c:pt>
                <c:pt idx="1483">
                  <c:v>39421</c:v>
                </c:pt>
                <c:pt idx="1484">
                  <c:v>39422</c:v>
                </c:pt>
                <c:pt idx="1485">
                  <c:v>39423</c:v>
                </c:pt>
                <c:pt idx="1486">
                  <c:v>39426</c:v>
                </c:pt>
                <c:pt idx="1487">
                  <c:v>39427</c:v>
                </c:pt>
                <c:pt idx="1488">
                  <c:v>39428</c:v>
                </c:pt>
                <c:pt idx="1489">
                  <c:v>39429</c:v>
                </c:pt>
                <c:pt idx="1490">
                  <c:v>39430</c:v>
                </c:pt>
                <c:pt idx="1491">
                  <c:v>39433</c:v>
                </c:pt>
                <c:pt idx="1492">
                  <c:v>39434</c:v>
                </c:pt>
                <c:pt idx="1493">
                  <c:v>39435</c:v>
                </c:pt>
                <c:pt idx="1494">
                  <c:v>39436</c:v>
                </c:pt>
                <c:pt idx="1495">
                  <c:v>39437</c:v>
                </c:pt>
                <c:pt idx="1496">
                  <c:v>39440</c:v>
                </c:pt>
                <c:pt idx="1497">
                  <c:v>39442</c:v>
                </c:pt>
                <c:pt idx="1498">
                  <c:v>39443</c:v>
                </c:pt>
                <c:pt idx="1499">
                  <c:v>39444</c:v>
                </c:pt>
                <c:pt idx="1500">
                  <c:v>39447</c:v>
                </c:pt>
                <c:pt idx="1501">
                  <c:v>39449</c:v>
                </c:pt>
                <c:pt idx="1502">
                  <c:v>39450</c:v>
                </c:pt>
                <c:pt idx="1503">
                  <c:v>39451</c:v>
                </c:pt>
                <c:pt idx="1504">
                  <c:v>39454</c:v>
                </c:pt>
                <c:pt idx="1505">
                  <c:v>39455</c:v>
                </c:pt>
                <c:pt idx="1506">
                  <c:v>39456</c:v>
                </c:pt>
                <c:pt idx="1507">
                  <c:v>39457</c:v>
                </c:pt>
                <c:pt idx="1508">
                  <c:v>39458</c:v>
                </c:pt>
                <c:pt idx="1509">
                  <c:v>39461</c:v>
                </c:pt>
                <c:pt idx="1510">
                  <c:v>39462</c:v>
                </c:pt>
                <c:pt idx="1511">
                  <c:v>39463</c:v>
                </c:pt>
                <c:pt idx="1512">
                  <c:v>39464</c:v>
                </c:pt>
                <c:pt idx="1513">
                  <c:v>39465</c:v>
                </c:pt>
                <c:pt idx="1514">
                  <c:v>39469</c:v>
                </c:pt>
                <c:pt idx="1515">
                  <c:v>39470</c:v>
                </c:pt>
                <c:pt idx="1516">
                  <c:v>39471</c:v>
                </c:pt>
                <c:pt idx="1517">
                  <c:v>39472</c:v>
                </c:pt>
                <c:pt idx="1518">
                  <c:v>39475</c:v>
                </c:pt>
                <c:pt idx="1519">
                  <c:v>39476</c:v>
                </c:pt>
                <c:pt idx="1520">
                  <c:v>39477</c:v>
                </c:pt>
                <c:pt idx="1521">
                  <c:v>39478</c:v>
                </c:pt>
                <c:pt idx="1522">
                  <c:v>39479</c:v>
                </c:pt>
                <c:pt idx="1523">
                  <c:v>39482</c:v>
                </c:pt>
                <c:pt idx="1524">
                  <c:v>39483</c:v>
                </c:pt>
                <c:pt idx="1525">
                  <c:v>39484</c:v>
                </c:pt>
                <c:pt idx="1526">
                  <c:v>39485</c:v>
                </c:pt>
                <c:pt idx="1527">
                  <c:v>39486</c:v>
                </c:pt>
                <c:pt idx="1528">
                  <c:v>39489</c:v>
                </c:pt>
                <c:pt idx="1529">
                  <c:v>39490</c:v>
                </c:pt>
                <c:pt idx="1530">
                  <c:v>39491</c:v>
                </c:pt>
                <c:pt idx="1531">
                  <c:v>39492</c:v>
                </c:pt>
                <c:pt idx="1532">
                  <c:v>39493</c:v>
                </c:pt>
                <c:pt idx="1533">
                  <c:v>39497</c:v>
                </c:pt>
                <c:pt idx="1534">
                  <c:v>39498</c:v>
                </c:pt>
                <c:pt idx="1535">
                  <c:v>39499</c:v>
                </c:pt>
                <c:pt idx="1536">
                  <c:v>39500</c:v>
                </c:pt>
                <c:pt idx="1537">
                  <c:v>39503</c:v>
                </c:pt>
                <c:pt idx="1538">
                  <c:v>39504</c:v>
                </c:pt>
                <c:pt idx="1539">
                  <c:v>39505</c:v>
                </c:pt>
                <c:pt idx="1540">
                  <c:v>39506</c:v>
                </c:pt>
                <c:pt idx="1541">
                  <c:v>39507</c:v>
                </c:pt>
                <c:pt idx="1542">
                  <c:v>39510</c:v>
                </c:pt>
                <c:pt idx="1543">
                  <c:v>39511</c:v>
                </c:pt>
                <c:pt idx="1544">
                  <c:v>39512</c:v>
                </c:pt>
                <c:pt idx="1545">
                  <c:v>39513</c:v>
                </c:pt>
                <c:pt idx="1546">
                  <c:v>39514</c:v>
                </c:pt>
                <c:pt idx="1547">
                  <c:v>39517</c:v>
                </c:pt>
                <c:pt idx="1548">
                  <c:v>39518</c:v>
                </c:pt>
                <c:pt idx="1549">
                  <c:v>39519</c:v>
                </c:pt>
                <c:pt idx="1550">
                  <c:v>39520</c:v>
                </c:pt>
                <c:pt idx="1551">
                  <c:v>39521</c:v>
                </c:pt>
                <c:pt idx="1552">
                  <c:v>39524</c:v>
                </c:pt>
                <c:pt idx="1553">
                  <c:v>39525</c:v>
                </c:pt>
                <c:pt idx="1554">
                  <c:v>39526</c:v>
                </c:pt>
                <c:pt idx="1555">
                  <c:v>39527</c:v>
                </c:pt>
                <c:pt idx="1556">
                  <c:v>39531</c:v>
                </c:pt>
                <c:pt idx="1557">
                  <c:v>39532</c:v>
                </c:pt>
                <c:pt idx="1558">
                  <c:v>39533</c:v>
                </c:pt>
                <c:pt idx="1559">
                  <c:v>39534</c:v>
                </c:pt>
                <c:pt idx="1560">
                  <c:v>39535</c:v>
                </c:pt>
                <c:pt idx="1561">
                  <c:v>39538</c:v>
                </c:pt>
                <c:pt idx="1562">
                  <c:v>39539</c:v>
                </c:pt>
                <c:pt idx="1563">
                  <c:v>39540</c:v>
                </c:pt>
                <c:pt idx="1564">
                  <c:v>39541</c:v>
                </c:pt>
                <c:pt idx="1565">
                  <c:v>39542</c:v>
                </c:pt>
                <c:pt idx="1566">
                  <c:v>39545</c:v>
                </c:pt>
                <c:pt idx="1567">
                  <c:v>39546</c:v>
                </c:pt>
                <c:pt idx="1568">
                  <c:v>39547</c:v>
                </c:pt>
                <c:pt idx="1569">
                  <c:v>39548</c:v>
                </c:pt>
                <c:pt idx="1570">
                  <c:v>39549</c:v>
                </c:pt>
                <c:pt idx="1571">
                  <c:v>39552</c:v>
                </c:pt>
                <c:pt idx="1572">
                  <c:v>39553</c:v>
                </c:pt>
                <c:pt idx="1573">
                  <c:v>39554</c:v>
                </c:pt>
                <c:pt idx="1574">
                  <c:v>39555</c:v>
                </c:pt>
                <c:pt idx="1575">
                  <c:v>39556</c:v>
                </c:pt>
                <c:pt idx="1576">
                  <c:v>39559</c:v>
                </c:pt>
                <c:pt idx="1577">
                  <c:v>39560</c:v>
                </c:pt>
                <c:pt idx="1578">
                  <c:v>39561</c:v>
                </c:pt>
                <c:pt idx="1579">
                  <c:v>39562</c:v>
                </c:pt>
                <c:pt idx="1580">
                  <c:v>39563</c:v>
                </c:pt>
                <c:pt idx="1581">
                  <c:v>39566</c:v>
                </c:pt>
                <c:pt idx="1582">
                  <c:v>39567</c:v>
                </c:pt>
                <c:pt idx="1583">
                  <c:v>39568</c:v>
                </c:pt>
                <c:pt idx="1584">
                  <c:v>39569</c:v>
                </c:pt>
                <c:pt idx="1585">
                  <c:v>39570</c:v>
                </c:pt>
                <c:pt idx="1586">
                  <c:v>39573</c:v>
                </c:pt>
                <c:pt idx="1587">
                  <c:v>39574</c:v>
                </c:pt>
                <c:pt idx="1588">
                  <c:v>39575</c:v>
                </c:pt>
                <c:pt idx="1589">
                  <c:v>39576</c:v>
                </c:pt>
                <c:pt idx="1590">
                  <c:v>39577</c:v>
                </c:pt>
                <c:pt idx="1591">
                  <c:v>39580</c:v>
                </c:pt>
                <c:pt idx="1592">
                  <c:v>39581</c:v>
                </c:pt>
                <c:pt idx="1593">
                  <c:v>39582</c:v>
                </c:pt>
                <c:pt idx="1594">
                  <c:v>39583</c:v>
                </c:pt>
                <c:pt idx="1595">
                  <c:v>39584</c:v>
                </c:pt>
                <c:pt idx="1596">
                  <c:v>39587</c:v>
                </c:pt>
                <c:pt idx="1597">
                  <c:v>39588</c:v>
                </c:pt>
                <c:pt idx="1598">
                  <c:v>39589</c:v>
                </c:pt>
                <c:pt idx="1599">
                  <c:v>39590</c:v>
                </c:pt>
                <c:pt idx="1600">
                  <c:v>39591</c:v>
                </c:pt>
                <c:pt idx="1601">
                  <c:v>39595</c:v>
                </c:pt>
                <c:pt idx="1602">
                  <c:v>39596</c:v>
                </c:pt>
                <c:pt idx="1603">
                  <c:v>39597</c:v>
                </c:pt>
                <c:pt idx="1604">
                  <c:v>39598</c:v>
                </c:pt>
                <c:pt idx="1605">
                  <c:v>39601</c:v>
                </c:pt>
                <c:pt idx="1606">
                  <c:v>39602</c:v>
                </c:pt>
                <c:pt idx="1607">
                  <c:v>39603</c:v>
                </c:pt>
                <c:pt idx="1608">
                  <c:v>39604</c:v>
                </c:pt>
                <c:pt idx="1609">
                  <c:v>39605</c:v>
                </c:pt>
                <c:pt idx="1610">
                  <c:v>39608</c:v>
                </c:pt>
                <c:pt idx="1611">
                  <c:v>39609</c:v>
                </c:pt>
                <c:pt idx="1612">
                  <c:v>39610</c:v>
                </c:pt>
                <c:pt idx="1613">
                  <c:v>39611</c:v>
                </c:pt>
                <c:pt idx="1614">
                  <c:v>39612</c:v>
                </c:pt>
                <c:pt idx="1615">
                  <c:v>39615</c:v>
                </c:pt>
                <c:pt idx="1616">
                  <c:v>39616</c:v>
                </c:pt>
                <c:pt idx="1617">
                  <c:v>39617</c:v>
                </c:pt>
                <c:pt idx="1618">
                  <c:v>39618</c:v>
                </c:pt>
                <c:pt idx="1619">
                  <c:v>39619</c:v>
                </c:pt>
                <c:pt idx="1620">
                  <c:v>39622</c:v>
                </c:pt>
                <c:pt idx="1621">
                  <c:v>39623</c:v>
                </c:pt>
                <c:pt idx="1622">
                  <c:v>39624</c:v>
                </c:pt>
                <c:pt idx="1623">
                  <c:v>39625</c:v>
                </c:pt>
                <c:pt idx="1624">
                  <c:v>39626</c:v>
                </c:pt>
                <c:pt idx="1625">
                  <c:v>39629</c:v>
                </c:pt>
                <c:pt idx="1626">
                  <c:v>39630</c:v>
                </c:pt>
                <c:pt idx="1627">
                  <c:v>39631</c:v>
                </c:pt>
                <c:pt idx="1628">
                  <c:v>39632</c:v>
                </c:pt>
                <c:pt idx="1629">
                  <c:v>39636</c:v>
                </c:pt>
                <c:pt idx="1630">
                  <c:v>39637</c:v>
                </c:pt>
                <c:pt idx="1631">
                  <c:v>39638</c:v>
                </c:pt>
                <c:pt idx="1632">
                  <c:v>39639</c:v>
                </c:pt>
                <c:pt idx="1633">
                  <c:v>39640</c:v>
                </c:pt>
                <c:pt idx="1634">
                  <c:v>39643</c:v>
                </c:pt>
                <c:pt idx="1635">
                  <c:v>39644</c:v>
                </c:pt>
                <c:pt idx="1636">
                  <c:v>39645</c:v>
                </c:pt>
                <c:pt idx="1637">
                  <c:v>39646</c:v>
                </c:pt>
                <c:pt idx="1638">
                  <c:v>39647</c:v>
                </c:pt>
                <c:pt idx="1639">
                  <c:v>39650</c:v>
                </c:pt>
                <c:pt idx="1640">
                  <c:v>39651</c:v>
                </c:pt>
                <c:pt idx="1641">
                  <c:v>39652</c:v>
                </c:pt>
                <c:pt idx="1642">
                  <c:v>39653</c:v>
                </c:pt>
                <c:pt idx="1643">
                  <c:v>39654</c:v>
                </c:pt>
                <c:pt idx="1644">
                  <c:v>39657</c:v>
                </c:pt>
                <c:pt idx="1645">
                  <c:v>39658</c:v>
                </c:pt>
                <c:pt idx="1646">
                  <c:v>39659</c:v>
                </c:pt>
                <c:pt idx="1647">
                  <c:v>39660</c:v>
                </c:pt>
                <c:pt idx="1648">
                  <c:v>39661</c:v>
                </c:pt>
                <c:pt idx="1649">
                  <c:v>39664</c:v>
                </c:pt>
                <c:pt idx="1650">
                  <c:v>39665</c:v>
                </c:pt>
                <c:pt idx="1651">
                  <c:v>39666</c:v>
                </c:pt>
                <c:pt idx="1652">
                  <c:v>39667</c:v>
                </c:pt>
                <c:pt idx="1653">
                  <c:v>39668</c:v>
                </c:pt>
                <c:pt idx="1654">
                  <c:v>39671</c:v>
                </c:pt>
                <c:pt idx="1655">
                  <c:v>39672</c:v>
                </c:pt>
                <c:pt idx="1656">
                  <c:v>39673</c:v>
                </c:pt>
                <c:pt idx="1657">
                  <c:v>39674</c:v>
                </c:pt>
                <c:pt idx="1658">
                  <c:v>39675</c:v>
                </c:pt>
                <c:pt idx="1659">
                  <c:v>39678</c:v>
                </c:pt>
                <c:pt idx="1660">
                  <c:v>39679</c:v>
                </c:pt>
                <c:pt idx="1661">
                  <c:v>39680</c:v>
                </c:pt>
                <c:pt idx="1662">
                  <c:v>39681</c:v>
                </c:pt>
                <c:pt idx="1663">
                  <c:v>39682</c:v>
                </c:pt>
                <c:pt idx="1664">
                  <c:v>39685</c:v>
                </c:pt>
                <c:pt idx="1665">
                  <c:v>39686</c:v>
                </c:pt>
                <c:pt idx="1666">
                  <c:v>39687</c:v>
                </c:pt>
                <c:pt idx="1667">
                  <c:v>39688</c:v>
                </c:pt>
                <c:pt idx="1668">
                  <c:v>39689</c:v>
                </c:pt>
                <c:pt idx="1669">
                  <c:v>39693</c:v>
                </c:pt>
                <c:pt idx="1670">
                  <c:v>39694</c:v>
                </c:pt>
                <c:pt idx="1671">
                  <c:v>39695</c:v>
                </c:pt>
                <c:pt idx="1672">
                  <c:v>39696</c:v>
                </c:pt>
                <c:pt idx="1673">
                  <c:v>39699</c:v>
                </c:pt>
                <c:pt idx="1674">
                  <c:v>39700</c:v>
                </c:pt>
                <c:pt idx="1675">
                  <c:v>39701</c:v>
                </c:pt>
                <c:pt idx="1676">
                  <c:v>39702</c:v>
                </c:pt>
                <c:pt idx="1677">
                  <c:v>39703</c:v>
                </c:pt>
                <c:pt idx="1678">
                  <c:v>39706</c:v>
                </c:pt>
                <c:pt idx="1679">
                  <c:v>39707</c:v>
                </c:pt>
                <c:pt idx="1680">
                  <c:v>39708</c:v>
                </c:pt>
                <c:pt idx="1681">
                  <c:v>39709</c:v>
                </c:pt>
                <c:pt idx="1682">
                  <c:v>39710</c:v>
                </c:pt>
                <c:pt idx="1683">
                  <c:v>39713</c:v>
                </c:pt>
                <c:pt idx="1684">
                  <c:v>39714</c:v>
                </c:pt>
                <c:pt idx="1685">
                  <c:v>39715</c:v>
                </c:pt>
                <c:pt idx="1686">
                  <c:v>39716</c:v>
                </c:pt>
                <c:pt idx="1687">
                  <c:v>39717</c:v>
                </c:pt>
                <c:pt idx="1688">
                  <c:v>39720</c:v>
                </c:pt>
                <c:pt idx="1689">
                  <c:v>39721</c:v>
                </c:pt>
                <c:pt idx="1690">
                  <c:v>39722</c:v>
                </c:pt>
                <c:pt idx="1691">
                  <c:v>39723</c:v>
                </c:pt>
                <c:pt idx="1692">
                  <c:v>39724</c:v>
                </c:pt>
                <c:pt idx="1693">
                  <c:v>39727</c:v>
                </c:pt>
                <c:pt idx="1694">
                  <c:v>39728</c:v>
                </c:pt>
                <c:pt idx="1695">
                  <c:v>39729</c:v>
                </c:pt>
                <c:pt idx="1696">
                  <c:v>39730</c:v>
                </c:pt>
                <c:pt idx="1697">
                  <c:v>39731</c:v>
                </c:pt>
                <c:pt idx="1698">
                  <c:v>39735</c:v>
                </c:pt>
                <c:pt idx="1699">
                  <c:v>39736</c:v>
                </c:pt>
                <c:pt idx="1700">
                  <c:v>39737</c:v>
                </c:pt>
                <c:pt idx="1701">
                  <c:v>39738</c:v>
                </c:pt>
                <c:pt idx="1702">
                  <c:v>39741</c:v>
                </c:pt>
                <c:pt idx="1703">
                  <c:v>39742</c:v>
                </c:pt>
                <c:pt idx="1704">
                  <c:v>39743</c:v>
                </c:pt>
                <c:pt idx="1705">
                  <c:v>39744</c:v>
                </c:pt>
                <c:pt idx="1706">
                  <c:v>39745</c:v>
                </c:pt>
                <c:pt idx="1707">
                  <c:v>39748</c:v>
                </c:pt>
                <c:pt idx="1708">
                  <c:v>39749</c:v>
                </c:pt>
                <c:pt idx="1709">
                  <c:v>39750</c:v>
                </c:pt>
                <c:pt idx="1710">
                  <c:v>39751</c:v>
                </c:pt>
                <c:pt idx="1711">
                  <c:v>39752</c:v>
                </c:pt>
                <c:pt idx="1712">
                  <c:v>39755</c:v>
                </c:pt>
                <c:pt idx="1713">
                  <c:v>39756</c:v>
                </c:pt>
                <c:pt idx="1714">
                  <c:v>39757</c:v>
                </c:pt>
                <c:pt idx="1715">
                  <c:v>39758</c:v>
                </c:pt>
                <c:pt idx="1716">
                  <c:v>39759</c:v>
                </c:pt>
                <c:pt idx="1717">
                  <c:v>39762</c:v>
                </c:pt>
                <c:pt idx="1718">
                  <c:v>39764</c:v>
                </c:pt>
                <c:pt idx="1719">
                  <c:v>39765</c:v>
                </c:pt>
                <c:pt idx="1720">
                  <c:v>39766</c:v>
                </c:pt>
                <c:pt idx="1721">
                  <c:v>39769</c:v>
                </c:pt>
                <c:pt idx="1722">
                  <c:v>39770</c:v>
                </c:pt>
                <c:pt idx="1723">
                  <c:v>39771</c:v>
                </c:pt>
                <c:pt idx="1724">
                  <c:v>39772</c:v>
                </c:pt>
                <c:pt idx="1725">
                  <c:v>39773</c:v>
                </c:pt>
                <c:pt idx="1726">
                  <c:v>39776</c:v>
                </c:pt>
                <c:pt idx="1727">
                  <c:v>39777</c:v>
                </c:pt>
                <c:pt idx="1728">
                  <c:v>39778</c:v>
                </c:pt>
                <c:pt idx="1729">
                  <c:v>39780</c:v>
                </c:pt>
                <c:pt idx="1730">
                  <c:v>39783</c:v>
                </c:pt>
                <c:pt idx="1731">
                  <c:v>39784</c:v>
                </c:pt>
                <c:pt idx="1732">
                  <c:v>39785</c:v>
                </c:pt>
                <c:pt idx="1733">
                  <c:v>39786</c:v>
                </c:pt>
                <c:pt idx="1734">
                  <c:v>39787</c:v>
                </c:pt>
                <c:pt idx="1735">
                  <c:v>39790</c:v>
                </c:pt>
                <c:pt idx="1736">
                  <c:v>39791</c:v>
                </c:pt>
                <c:pt idx="1737">
                  <c:v>39792</c:v>
                </c:pt>
                <c:pt idx="1738">
                  <c:v>39793</c:v>
                </c:pt>
                <c:pt idx="1739">
                  <c:v>39794</c:v>
                </c:pt>
                <c:pt idx="1740">
                  <c:v>39797</c:v>
                </c:pt>
                <c:pt idx="1741">
                  <c:v>39798</c:v>
                </c:pt>
                <c:pt idx="1742">
                  <c:v>39799</c:v>
                </c:pt>
                <c:pt idx="1743">
                  <c:v>39800</c:v>
                </c:pt>
                <c:pt idx="1744">
                  <c:v>39801</c:v>
                </c:pt>
                <c:pt idx="1745">
                  <c:v>39804</c:v>
                </c:pt>
                <c:pt idx="1746">
                  <c:v>39805</c:v>
                </c:pt>
                <c:pt idx="1747">
                  <c:v>39806</c:v>
                </c:pt>
                <c:pt idx="1748">
                  <c:v>39808</c:v>
                </c:pt>
                <c:pt idx="1749">
                  <c:v>39811</c:v>
                </c:pt>
                <c:pt idx="1750">
                  <c:v>39812</c:v>
                </c:pt>
                <c:pt idx="1751">
                  <c:v>39813</c:v>
                </c:pt>
                <c:pt idx="1752">
                  <c:v>39815</c:v>
                </c:pt>
                <c:pt idx="1753">
                  <c:v>39818</c:v>
                </c:pt>
                <c:pt idx="1754">
                  <c:v>39819</c:v>
                </c:pt>
                <c:pt idx="1755">
                  <c:v>39820</c:v>
                </c:pt>
                <c:pt idx="1756">
                  <c:v>39821</c:v>
                </c:pt>
                <c:pt idx="1757">
                  <c:v>39822</c:v>
                </c:pt>
                <c:pt idx="1758">
                  <c:v>39825</c:v>
                </c:pt>
                <c:pt idx="1759">
                  <c:v>39826</c:v>
                </c:pt>
                <c:pt idx="1760">
                  <c:v>39827</c:v>
                </c:pt>
                <c:pt idx="1761">
                  <c:v>39828</c:v>
                </c:pt>
                <c:pt idx="1762">
                  <c:v>39829</c:v>
                </c:pt>
                <c:pt idx="1763">
                  <c:v>39833</c:v>
                </c:pt>
                <c:pt idx="1764">
                  <c:v>39834</c:v>
                </c:pt>
                <c:pt idx="1765">
                  <c:v>39835</c:v>
                </c:pt>
                <c:pt idx="1766">
                  <c:v>39836</c:v>
                </c:pt>
                <c:pt idx="1767">
                  <c:v>39839</c:v>
                </c:pt>
                <c:pt idx="1768">
                  <c:v>39840</c:v>
                </c:pt>
                <c:pt idx="1769">
                  <c:v>39841</c:v>
                </c:pt>
                <c:pt idx="1770">
                  <c:v>39842</c:v>
                </c:pt>
                <c:pt idx="1771">
                  <c:v>39843</c:v>
                </c:pt>
                <c:pt idx="1772">
                  <c:v>39846</c:v>
                </c:pt>
                <c:pt idx="1773">
                  <c:v>39847</c:v>
                </c:pt>
                <c:pt idx="1774">
                  <c:v>39848</c:v>
                </c:pt>
                <c:pt idx="1775">
                  <c:v>39849</c:v>
                </c:pt>
                <c:pt idx="1776">
                  <c:v>39850</c:v>
                </c:pt>
                <c:pt idx="1777">
                  <c:v>39853</c:v>
                </c:pt>
                <c:pt idx="1778">
                  <c:v>39854</c:v>
                </c:pt>
                <c:pt idx="1779">
                  <c:v>39855</c:v>
                </c:pt>
                <c:pt idx="1780">
                  <c:v>39856</c:v>
                </c:pt>
                <c:pt idx="1781">
                  <c:v>39857</c:v>
                </c:pt>
                <c:pt idx="1782">
                  <c:v>39861</c:v>
                </c:pt>
                <c:pt idx="1783">
                  <c:v>39862</c:v>
                </c:pt>
                <c:pt idx="1784">
                  <c:v>39863</c:v>
                </c:pt>
                <c:pt idx="1785">
                  <c:v>39864</c:v>
                </c:pt>
                <c:pt idx="1786">
                  <c:v>39867</c:v>
                </c:pt>
                <c:pt idx="1787">
                  <c:v>39868</c:v>
                </c:pt>
                <c:pt idx="1788">
                  <c:v>39869</c:v>
                </c:pt>
                <c:pt idx="1789">
                  <c:v>39870</c:v>
                </c:pt>
                <c:pt idx="1790">
                  <c:v>39871</c:v>
                </c:pt>
                <c:pt idx="1791">
                  <c:v>39874</c:v>
                </c:pt>
                <c:pt idx="1792">
                  <c:v>39875</c:v>
                </c:pt>
                <c:pt idx="1793">
                  <c:v>39876</c:v>
                </c:pt>
                <c:pt idx="1794">
                  <c:v>39877</c:v>
                </c:pt>
                <c:pt idx="1795">
                  <c:v>39878</c:v>
                </c:pt>
                <c:pt idx="1796">
                  <c:v>39881</c:v>
                </c:pt>
                <c:pt idx="1797">
                  <c:v>39882</c:v>
                </c:pt>
                <c:pt idx="1798">
                  <c:v>39883</c:v>
                </c:pt>
                <c:pt idx="1799">
                  <c:v>39884</c:v>
                </c:pt>
                <c:pt idx="1800">
                  <c:v>39885</c:v>
                </c:pt>
                <c:pt idx="1801">
                  <c:v>39888</c:v>
                </c:pt>
                <c:pt idx="1802">
                  <c:v>39889</c:v>
                </c:pt>
                <c:pt idx="1803">
                  <c:v>39890</c:v>
                </c:pt>
                <c:pt idx="1804">
                  <c:v>39891</c:v>
                </c:pt>
                <c:pt idx="1805">
                  <c:v>39892</c:v>
                </c:pt>
                <c:pt idx="1806">
                  <c:v>39895</c:v>
                </c:pt>
                <c:pt idx="1807">
                  <c:v>39896</c:v>
                </c:pt>
                <c:pt idx="1808">
                  <c:v>39897</c:v>
                </c:pt>
                <c:pt idx="1809">
                  <c:v>39898</c:v>
                </c:pt>
                <c:pt idx="1810">
                  <c:v>39899</c:v>
                </c:pt>
                <c:pt idx="1811">
                  <c:v>39902</c:v>
                </c:pt>
                <c:pt idx="1812">
                  <c:v>39903</c:v>
                </c:pt>
                <c:pt idx="1813">
                  <c:v>39904</c:v>
                </c:pt>
                <c:pt idx="1814">
                  <c:v>39905</c:v>
                </c:pt>
                <c:pt idx="1815">
                  <c:v>39906</c:v>
                </c:pt>
                <c:pt idx="1816">
                  <c:v>39909</c:v>
                </c:pt>
                <c:pt idx="1817">
                  <c:v>39910</c:v>
                </c:pt>
                <c:pt idx="1818">
                  <c:v>39911</c:v>
                </c:pt>
                <c:pt idx="1819">
                  <c:v>39912</c:v>
                </c:pt>
                <c:pt idx="1820">
                  <c:v>39916</c:v>
                </c:pt>
                <c:pt idx="1821">
                  <c:v>39917</c:v>
                </c:pt>
                <c:pt idx="1822">
                  <c:v>39918</c:v>
                </c:pt>
                <c:pt idx="1823">
                  <c:v>39919</c:v>
                </c:pt>
                <c:pt idx="1824">
                  <c:v>39920</c:v>
                </c:pt>
                <c:pt idx="1825">
                  <c:v>39923</c:v>
                </c:pt>
                <c:pt idx="1826">
                  <c:v>39924</c:v>
                </c:pt>
                <c:pt idx="1827">
                  <c:v>39925</c:v>
                </c:pt>
                <c:pt idx="1828">
                  <c:v>39926</c:v>
                </c:pt>
                <c:pt idx="1829">
                  <c:v>39927</c:v>
                </c:pt>
                <c:pt idx="1830">
                  <c:v>39930</c:v>
                </c:pt>
                <c:pt idx="1831">
                  <c:v>39931</c:v>
                </c:pt>
                <c:pt idx="1832">
                  <c:v>39932</c:v>
                </c:pt>
                <c:pt idx="1833">
                  <c:v>39933</c:v>
                </c:pt>
                <c:pt idx="1834">
                  <c:v>39934</c:v>
                </c:pt>
                <c:pt idx="1835">
                  <c:v>39937</c:v>
                </c:pt>
                <c:pt idx="1836">
                  <c:v>39938</c:v>
                </c:pt>
                <c:pt idx="1837">
                  <c:v>39939</c:v>
                </c:pt>
                <c:pt idx="1838">
                  <c:v>39940</c:v>
                </c:pt>
                <c:pt idx="1839">
                  <c:v>39941</c:v>
                </c:pt>
                <c:pt idx="1840">
                  <c:v>39944</c:v>
                </c:pt>
                <c:pt idx="1841">
                  <c:v>39945</c:v>
                </c:pt>
                <c:pt idx="1842">
                  <c:v>39946</c:v>
                </c:pt>
                <c:pt idx="1843">
                  <c:v>39947</c:v>
                </c:pt>
                <c:pt idx="1844">
                  <c:v>39948</c:v>
                </c:pt>
                <c:pt idx="1845">
                  <c:v>39951</c:v>
                </c:pt>
                <c:pt idx="1846">
                  <c:v>39952</c:v>
                </c:pt>
                <c:pt idx="1847">
                  <c:v>39953</c:v>
                </c:pt>
                <c:pt idx="1848">
                  <c:v>39954</c:v>
                </c:pt>
                <c:pt idx="1849">
                  <c:v>39955</c:v>
                </c:pt>
                <c:pt idx="1850">
                  <c:v>39959</c:v>
                </c:pt>
                <c:pt idx="1851">
                  <c:v>39960</c:v>
                </c:pt>
                <c:pt idx="1852">
                  <c:v>39961</c:v>
                </c:pt>
                <c:pt idx="1853">
                  <c:v>39962</c:v>
                </c:pt>
                <c:pt idx="1854">
                  <c:v>39965</c:v>
                </c:pt>
                <c:pt idx="1855">
                  <c:v>39966</c:v>
                </c:pt>
                <c:pt idx="1856">
                  <c:v>39967</c:v>
                </c:pt>
                <c:pt idx="1857">
                  <c:v>39968</c:v>
                </c:pt>
                <c:pt idx="1858">
                  <c:v>39969</c:v>
                </c:pt>
                <c:pt idx="1859">
                  <c:v>39972</c:v>
                </c:pt>
                <c:pt idx="1860">
                  <c:v>39973</c:v>
                </c:pt>
                <c:pt idx="1861">
                  <c:v>39974</c:v>
                </c:pt>
                <c:pt idx="1862">
                  <c:v>39975</c:v>
                </c:pt>
                <c:pt idx="1863">
                  <c:v>39976</c:v>
                </c:pt>
                <c:pt idx="1864">
                  <c:v>39979</c:v>
                </c:pt>
                <c:pt idx="1865">
                  <c:v>39980</c:v>
                </c:pt>
                <c:pt idx="1866">
                  <c:v>39981</c:v>
                </c:pt>
                <c:pt idx="1867">
                  <c:v>39982</c:v>
                </c:pt>
                <c:pt idx="1868">
                  <c:v>39983</c:v>
                </c:pt>
                <c:pt idx="1869">
                  <c:v>39986</c:v>
                </c:pt>
                <c:pt idx="1870">
                  <c:v>39987</c:v>
                </c:pt>
                <c:pt idx="1871">
                  <c:v>39988</c:v>
                </c:pt>
                <c:pt idx="1872">
                  <c:v>39989</c:v>
                </c:pt>
                <c:pt idx="1873">
                  <c:v>39990</c:v>
                </c:pt>
                <c:pt idx="1874">
                  <c:v>39993</c:v>
                </c:pt>
                <c:pt idx="1875">
                  <c:v>39994</c:v>
                </c:pt>
                <c:pt idx="1876">
                  <c:v>39995</c:v>
                </c:pt>
                <c:pt idx="1877">
                  <c:v>39996</c:v>
                </c:pt>
                <c:pt idx="1878">
                  <c:v>40000</c:v>
                </c:pt>
                <c:pt idx="1879">
                  <c:v>40001</c:v>
                </c:pt>
                <c:pt idx="1880">
                  <c:v>40002</c:v>
                </c:pt>
                <c:pt idx="1881">
                  <c:v>40003</c:v>
                </c:pt>
                <c:pt idx="1882">
                  <c:v>40004</c:v>
                </c:pt>
                <c:pt idx="1883">
                  <c:v>40007</c:v>
                </c:pt>
                <c:pt idx="1884">
                  <c:v>40008</c:v>
                </c:pt>
                <c:pt idx="1885">
                  <c:v>40009</c:v>
                </c:pt>
                <c:pt idx="1886">
                  <c:v>40010</c:v>
                </c:pt>
                <c:pt idx="1887">
                  <c:v>40011</c:v>
                </c:pt>
                <c:pt idx="1888">
                  <c:v>40014</c:v>
                </c:pt>
                <c:pt idx="1889">
                  <c:v>40015</c:v>
                </c:pt>
                <c:pt idx="1890">
                  <c:v>40016</c:v>
                </c:pt>
                <c:pt idx="1891">
                  <c:v>40017</c:v>
                </c:pt>
                <c:pt idx="1892">
                  <c:v>40018</c:v>
                </c:pt>
                <c:pt idx="1893">
                  <c:v>40021</c:v>
                </c:pt>
                <c:pt idx="1894">
                  <c:v>40022</c:v>
                </c:pt>
                <c:pt idx="1895">
                  <c:v>40023</c:v>
                </c:pt>
                <c:pt idx="1896">
                  <c:v>40024</c:v>
                </c:pt>
                <c:pt idx="1897">
                  <c:v>40025</c:v>
                </c:pt>
                <c:pt idx="1898">
                  <c:v>40028</c:v>
                </c:pt>
                <c:pt idx="1899">
                  <c:v>40029</c:v>
                </c:pt>
                <c:pt idx="1900">
                  <c:v>40030</c:v>
                </c:pt>
                <c:pt idx="1901">
                  <c:v>40031</c:v>
                </c:pt>
                <c:pt idx="1902">
                  <c:v>40032</c:v>
                </c:pt>
                <c:pt idx="1903">
                  <c:v>40035</c:v>
                </c:pt>
                <c:pt idx="1904">
                  <c:v>40036</c:v>
                </c:pt>
                <c:pt idx="1905">
                  <c:v>40037</c:v>
                </c:pt>
                <c:pt idx="1906">
                  <c:v>40038</c:v>
                </c:pt>
                <c:pt idx="1907">
                  <c:v>40039</c:v>
                </c:pt>
                <c:pt idx="1908">
                  <c:v>40042</c:v>
                </c:pt>
                <c:pt idx="1909">
                  <c:v>40043</c:v>
                </c:pt>
                <c:pt idx="1910">
                  <c:v>40044</c:v>
                </c:pt>
                <c:pt idx="1911">
                  <c:v>40045</c:v>
                </c:pt>
                <c:pt idx="1912">
                  <c:v>40046</c:v>
                </c:pt>
                <c:pt idx="1913">
                  <c:v>40049</c:v>
                </c:pt>
                <c:pt idx="1914">
                  <c:v>40050</c:v>
                </c:pt>
                <c:pt idx="1915">
                  <c:v>40051</c:v>
                </c:pt>
                <c:pt idx="1916">
                  <c:v>40052</c:v>
                </c:pt>
                <c:pt idx="1917">
                  <c:v>40053</c:v>
                </c:pt>
                <c:pt idx="1918">
                  <c:v>40056</c:v>
                </c:pt>
                <c:pt idx="1919">
                  <c:v>40057</c:v>
                </c:pt>
                <c:pt idx="1920">
                  <c:v>40058</c:v>
                </c:pt>
                <c:pt idx="1921">
                  <c:v>40059</c:v>
                </c:pt>
                <c:pt idx="1922">
                  <c:v>40060</c:v>
                </c:pt>
                <c:pt idx="1923">
                  <c:v>40064</c:v>
                </c:pt>
                <c:pt idx="1924">
                  <c:v>40065</c:v>
                </c:pt>
                <c:pt idx="1925">
                  <c:v>40066</c:v>
                </c:pt>
                <c:pt idx="1926">
                  <c:v>40067</c:v>
                </c:pt>
                <c:pt idx="1927">
                  <c:v>40070</c:v>
                </c:pt>
                <c:pt idx="1928">
                  <c:v>40071</c:v>
                </c:pt>
                <c:pt idx="1929">
                  <c:v>40072</c:v>
                </c:pt>
                <c:pt idx="1930">
                  <c:v>40073</c:v>
                </c:pt>
                <c:pt idx="1931">
                  <c:v>40074</c:v>
                </c:pt>
                <c:pt idx="1932">
                  <c:v>40077</c:v>
                </c:pt>
                <c:pt idx="1933">
                  <c:v>40078</c:v>
                </c:pt>
                <c:pt idx="1934">
                  <c:v>40079</c:v>
                </c:pt>
                <c:pt idx="1935">
                  <c:v>40080</c:v>
                </c:pt>
                <c:pt idx="1936">
                  <c:v>40081</c:v>
                </c:pt>
                <c:pt idx="1937">
                  <c:v>40084</c:v>
                </c:pt>
                <c:pt idx="1938">
                  <c:v>40085</c:v>
                </c:pt>
                <c:pt idx="1939">
                  <c:v>40086</c:v>
                </c:pt>
                <c:pt idx="1940">
                  <c:v>40087</c:v>
                </c:pt>
                <c:pt idx="1941">
                  <c:v>40088</c:v>
                </c:pt>
                <c:pt idx="1942">
                  <c:v>40091</c:v>
                </c:pt>
                <c:pt idx="1943">
                  <c:v>40092</c:v>
                </c:pt>
                <c:pt idx="1944">
                  <c:v>40093</c:v>
                </c:pt>
                <c:pt idx="1945">
                  <c:v>40094</c:v>
                </c:pt>
                <c:pt idx="1946">
                  <c:v>40095</c:v>
                </c:pt>
                <c:pt idx="1947">
                  <c:v>40099</c:v>
                </c:pt>
                <c:pt idx="1948">
                  <c:v>40100</c:v>
                </c:pt>
                <c:pt idx="1949">
                  <c:v>40101</c:v>
                </c:pt>
                <c:pt idx="1950">
                  <c:v>40102</c:v>
                </c:pt>
                <c:pt idx="1951">
                  <c:v>40105</c:v>
                </c:pt>
                <c:pt idx="1952">
                  <c:v>40106</c:v>
                </c:pt>
                <c:pt idx="1953">
                  <c:v>40107</c:v>
                </c:pt>
                <c:pt idx="1954">
                  <c:v>40108</c:v>
                </c:pt>
                <c:pt idx="1955">
                  <c:v>40109</c:v>
                </c:pt>
                <c:pt idx="1956">
                  <c:v>40112</c:v>
                </c:pt>
                <c:pt idx="1957">
                  <c:v>40113</c:v>
                </c:pt>
                <c:pt idx="1958">
                  <c:v>40114</c:v>
                </c:pt>
                <c:pt idx="1959">
                  <c:v>40115</c:v>
                </c:pt>
                <c:pt idx="1960">
                  <c:v>40116</c:v>
                </c:pt>
                <c:pt idx="1961">
                  <c:v>40119</c:v>
                </c:pt>
                <c:pt idx="1962">
                  <c:v>40120</c:v>
                </c:pt>
                <c:pt idx="1963">
                  <c:v>40121</c:v>
                </c:pt>
                <c:pt idx="1964">
                  <c:v>40122</c:v>
                </c:pt>
                <c:pt idx="1965">
                  <c:v>40123</c:v>
                </c:pt>
                <c:pt idx="1966">
                  <c:v>40126</c:v>
                </c:pt>
                <c:pt idx="1967">
                  <c:v>40127</c:v>
                </c:pt>
                <c:pt idx="1968">
                  <c:v>40129</c:v>
                </c:pt>
                <c:pt idx="1969">
                  <c:v>40130</c:v>
                </c:pt>
                <c:pt idx="1970">
                  <c:v>40133</c:v>
                </c:pt>
                <c:pt idx="1971">
                  <c:v>40134</c:v>
                </c:pt>
                <c:pt idx="1972">
                  <c:v>40135</c:v>
                </c:pt>
                <c:pt idx="1973">
                  <c:v>40136</c:v>
                </c:pt>
                <c:pt idx="1974">
                  <c:v>40137</c:v>
                </c:pt>
                <c:pt idx="1975">
                  <c:v>40140</c:v>
                </c:pt>
                <c:pt idx="1976">
                  <c:v>40141</c:v>
                </c:pt>
                <c:pt idx="1977">
                  <c:v>40142</c:v>
                </c:pt>
                <c:pt idx="1978">
                  <c:v>40144</c:v>
                </c:pt>
                <c:pt idx="1979">
                  <c:v>40147</c:v>
                </c:pt>
                <c:pt idx="1980">
                  <c:v>40148</c:v>
                </c:pt>
                <c:pt idx="1981">
                  <c:v>40149</c:v>
                </c:pt>
                <c:pt idx="1982">
                  <c:v>40150</c:v>
                </c:pt>
                <c:pt idx="1983">
                  <c:v>40151</c:v>
                </c:pt>
                <c:pt idx="1984">
                  <c:v>40154</c:v>
                </c:pt>
                <c:pt idx="1985">
                  <c:v>40155</c:v>
                </c:pt>
                <c:pt idx="1986">
                  <c:v>40156</c:v>
                </c:pt>
                <c:pt idx="1987">
                  <c:v>40157</c:v>
                </c:pt>
                <c:pt idx="1988">
                  <c:v>40158</c:v>
                </c:pt>
                <c:pt idx="1989">
                  <c:v>40161</c:v>
                </c:pt>
                <c:pt idx="1990">
                  <c:v>40162</c:v>
                </c:pt>
                <c:pt idx="1991">
                  <c:v>40163</c:v>
                </c:pt>
                <c:pt idx="1992">
                  <c:v>40164</c:v>
                </c:pt>
                <c:pt idx="1993">
                  <c:v>40165</c:v>
                </c:pt>
                <c:pt idx="1994">
                  <c:v>40168</c:v>
                </c:pt>
                <c:pt idx="1995">
                  <c:v>40169</c:v>
                </c:pt>
                <c:pt idx="1996">
                  <c:v>40170</c:v>
                </c:pt>
                <c:pt idx="1997">
                  <c:v>40171</c:v>
                </c:pt>
                <c:pt idx="1998">
                  <c:v>40175</c:v>
                </c:pt>
                <c:pt idx="1999">
                  <c:v>40176</c:v>
                </c:pt>
                <c:pt idx="2000">
                  <c:v>40177</c:v>
                </c:pt>
                <c:pt idx="2001">
                  <c:v>40178</c:v>
                </c:pt>
                <c:pt idx="2002">
                  <c:v>40182</c:v>
                </c:pt>
                <c:pt idx="2003">
                  <c:v>40183</c:v>
                </c:pt>
                <c:pt idx="2004">
                  <c:v>40184</c:v>
                </c:pt>
                <c:pt idx="2005">
                  <c:v>40185</c:v>
                </c:pt>
                <c:pt idx="2006">
                  <c:v>40186</c:v>
                </c:pt>
                <c:pt idx="2007">
                  <c:v>40189</c:v>
                </c:pt>
                <c:pt idx="2008">
                  <c:v>40190</c:v>
                </c:pt>
                <c:pt idx="2009">
                  <c:v>40191</c:v>
                </c:pt>
                <c:pt idx="2010">
                  <c:v>40192</c:v>
                </c:pt>
                <c:pt idx="2011">
                  <c:v>40193</c:v>
                </c:pt>
                <c:pt idx="2012">
                  <c:v>40197</c:v>
                </c:pt>
                <c:pt idx="2013">
                  <c:v>40198</c:v>
                </c:pt>
                <c:pt idx="2014">
                  <c:v>40199</c:v>
                </c:pt>
                <c:pt idx="2015">
                  <c:v>40200</c:v>
                </c:pt>
                <c:pt idx="2016">
                  <c:v>40203</c:v>
                </c:pt>
                <c:pt idx="2017">
                  <c:v>40204</c:v>
                </c:pt>
                <c:pt idx="2018">
                  <c:v>40205</c:v>
                </c:pt>
                <c:pt idx="2019">
                  <c:v>40206</c:v>
                </c:pt>
                <c:pt idx="2020">
                  <c:v>40207</c:v>
                </c:pt>
                <c:pt idx="2021">
                  <c:v>40210</c:v>
                </c:pt>
                <c:pt idx="2022">
                  <c:v>40211</c:v>
                </c:pt>
                <c:pt idx="2023">
                  <c:v>40212</c:v>
                </c:pt>
                <c:pt idx="2024">
                  <c:v>40213</c:v>
                </c:pt>
                <c:pt idx="2025">
                  <c:v>40214</c:v>
                </c:pt>
                <c:pt idx="2026">
                  <c:v>40217</c:v>
                </c:pt>
                <c:pt idx="2027">
                  <c:v>40218</c:v>
                </c:pt>
                <c:pt idx="2028">
                  <c:v>40219</c:v>
                </c:pt>
                <c:pt idx="2029">
                  <c:v>40220</c:v>
                </c:pt>
                <c:pt idx="2030">
                  <c:v>40221</c:v>
                </c:pt>
                <c:pt idx="2031">
                  <c:v>40225</c:v>
                </c:pt>
                <c:pt idx="2032">
                  <c:v>40226</c:v>
                </c:pt>
                <c:pt idx="2033">
                  <c:v>40227</c:v>
                </c:pt>
                <c:pt idx="2034">
                  <c:v>40228</c:v>
                </c:pt>
                <c:pt idx="2035">
                  <c:v>40231</c:v>
                </c:pt>
                <c:pt idx="2036">
                  <c:v>40232</c:v>
                </c:pt>
                <c:pt idx="2037">
                  <c:v>40233</c:v>
                </c:pt>
                <c:pt idx="2038">
                  <c:v>40234</c:v>
                </c:pt>
                <c:pt idx="2039">
                  <c:v>40235</c:v>
                </c:pt>
                <c:pt idx="2040">
                  <c:v>40238</c:v>
                </c:pt>
                <c:pt idx="2041">
                  <c:v>40239</c:v>
                </c:pt>
                <c:pt idx="2042">
                  <c:v>40240</c:v>
                </c:pt>
                <c:pt idx="2043">
                  <c:v>40241</c:v>
                </c:pt>
                <c:pt idx="2044">
                  <c:v>40242</c:v>
                </c:pt>
                <c:pt idx="2045">
                  <c:v>40245</c:v>
                </c:pt>
                <c:pt idx="2046">
                  <c:v>40246</c:v>
                </c:pt>
                <c:pt idx="2047">
                  <c:v>40247</c:v>
                </c:pt>
                <c:pt idx="2048">
                  <c:v>40248</c:v>
                </c:pt>
                <c:pt idx="2049">
                  <c:v>40249</c:v>
                </c:pt>
                <c:pt idx="2050">
                  <c:v>40252</c:v>
                </c:pt>
                <c:pt idx="2051">
                  <c:v>40253</c:v>
                </c:pt>
                <c:pt idx="2052">
                  <c:v>40254</c:v>
                </c:pt>
                <c:pt idx="2053">
                  <c:v>40255</c:v>
                </c:pt>
                <c:pt idx="2054">
                  <c:v>40256</c:v>
                </c:pt>
                <c:pt idx="2055">
                  <c:v>40259</c:v>
                </c:pt>
                <c:pt idx="2056">
                  <c:v>40260</c:v>
                </c:pt>
                <c:pt idx="2057">
                  <c:v>40261</c:v>
                </c:pt>
                <c:pt idx="2058">
                  <c:v>40262</c:v>
                </c:pt>
                <c:pt idx="2059">
                  <c:v>40263</c:v>
                </c:pt>
                <c:pt idx="2060">
                  <c:v>40266</c:v>
                </c:pt>
                <c:pt idx="2061">
                  <c:v>40267</c:v>
                </c:pt>
                <c:pt idx="2062">
                  <c:v>40268</c:v>
                </c:pt>
                <c:pt idx="2063">
                  <c:v>40269</c:v>
                </c:pt>
                <c:pt idx="2064">
                  <c:v>40270</c:v>
                </c:pt>
                <c:pt idx="2065">
                  <c:v>40273</c:v>
                </c:pt>
                <c:pt idx="2066">
                  <c:v>40274</c:v>
                </c:pt>
                <c:pt idx="2067">
                  <c:v>40275</c:v>
                </c:pt>
                <c:pt idx="2068">
                  <c:v>40276</c:v>
                </c:pt>
                <c:pt idx="2069">
                  <c:v>40277</c:v>
                </c:pt>
                <c:pt idx="2070">
                  <c:v>40280</c:v>
                </c:pt>
                <c:pt idx="2071">
                  <c:v>40281</c:v>
                </c:pt>
                <c:pt idx="2072">
                  <c:v>40282</c:v>
                </c:pt>
                <c:pt idx="2073">
                  <c:v>40283</c:v>
                </c:pt>
                <c:pt idx="2074">
                  <c:v>40284</c:v>
                </c:pt>
                <c:pt idx="2075">
                  <c:v>40287</c:v>
                </c:pt>
                <c:pt idx="2076">
                  <c:v>40288</c:v>
                </c:pt>
                <c:pt idx="2077">
                  <c:v>40289</c:v>
                </c:pt>
                <c:pt idx="2078">
                  <c:v>40290</c:v>
                </c:pt>
                <c:pt idx="2079">
                  <c:v>40291</c:v>
                </c:pt>
                <c:pt idx="2080">
                  <c:v>40294</c:v>
                </c:pt>
                <c:pt idx="2081">
                  <c:v>40295</c:v>
                </c:pt>
                <c:pt idx="2082">
                  <c:v>40296</c:v>
                </c:pt>
                <c:pt idx="2083">
                  <c:v>40297</c:v>
                </c:pt>
                <c:pt idx="2084">
                  <c:v>40298</c:v>
                </c:pt>
                <c:pt idx="2085">
                  <c:v>40301</c:v>
                </c:pt>
                <c:pt idx="2086">
                  <c:v>40302</c:v>
                </c:pt>
                <c:pt idx="2087">
                  <c:v>40303</c:v>
                </c:pt>
                <c:pt idx="2088">
                  <c:v>40304</c:v>
                </c:pt>
                <c:pt idx="2089">
                  <c:v>40305</c:v>
                </c:pt>
                <c:pt idx="2090">
                  <c:v>40308</c:v>
                </c:pt>
                <c:pt idx="2091">
                  <c:v>40309</c:v>
                </c:pt>
                <c:pt idx="2092">
                  <c:v>40310</c:v>
                </c:pt>
                <c:pt idx="2093">
                  <c:v>40311</c:v>
                </c:pt>
                <c:pt idx="2094">
                  <c:v>40312</c:v>
                </c:pt>
                <c:pt idx="2095">
                  <c:v>40315</c:v>
                </c:pt>
                <c:pt idx="2096">
                  <c:v>40316</c:v>
                </c:pt>
                <c:pt idx="2097">
                  <c:v>40317</c:v>
                </c:pt>
                <c:pt idx="2098">
                  <c:v>40318</c:v>
                </c:pt>
                <c:pt idx="2099">
                  <c:v>40319</c:v>
                </c:pt>
                <c:pt idx="2100">
                  <c:v>40322</c:v>
                </c:pt>
                <c:pt idx="2101">
                  <c:v>40323</c:v>
                </c:pt>
                <c:pt idx="2102">
                  <c:v>40324</c:v>
                </c:pt>
                <c:pt idx="2103">
                  <c:v>40325</c:v>
                </c:pt>
                <c:pt idx="2104">
                  <c:v>40326</c:v>
                </c:pt>
                <c:pt idx="2105">
                  <c:v>40330</c:v>
                </c:pt>
                <c:pt idx="2106">
                  <c:v>40331</c:v>
                </c:pt>
                <c:pt idx="2107">
                  <c:v>40332</c:v>
                </c:pt>
                <c:pt idx="2108">
                  <c:v>40333</c:v>
                </c:pt>
                <c:pt idx="2109">
                  <c:v>40336</c:v>
                </c:pt>
                <c:pt idx="2110">
                  <c:v>40337</c:v>
                </c:pt>
                <c:pt idx="2111">
                  <c:v>40338</c:v>
                </c:pt>
                <c:pt idx="2112">
                  <c:v>40339</c:v>
                </c:pt>
                <c:pt idx="2113">
                  <c:v>40340</c:v>
                </c:pt>
                <c:pt idx="2114">
                  <c:v>40343</c:v>
                </c:pt>
                <c:pt idx="2115">
                  <c:v>40344</c:v>
                </c:pt>
                <c:pt idx="2116">
                  <c:v>40345</c:v>
                </c:pt>
                <c:pt idx="2117">
                  <c:v>40346</c:v>
                </c:pt>
                <c:pt idx="2118">
                  <c:v>40347</c:v>
                </c:pt>
                <c:pt idx="2119">
                  <c:v>40350</c:v>
                </c:pt>
                <c:pt idx="2120">
                  <c:v>40351</c:v>
                </c:pt>
                <c:pt idx="2121">
                  <c:v>40352</c:v>
                </c:pt>
                <c:pt idx="2122">
                  <c:v>40353</c:v>
                </c:pt>
                <c:pt idx="2123">
                  <c:v>40354</c:v>
                </c:pt>
                <c:pt idx="2124">
                  <c:v>40357</c:v>
                </c:pt>
                <c:pt idx="2125">
                  <c:v>40358</c:v>
                </c:pt>
                <c:pt idx="2126">
                  <c:v>40359</c:v>
                </c:pt>
                <c:pt idx="2127">
                  <c:v>40360</c:v>
                </c:pt>
                <c:pt idx="2128">
                  <c:v>40361</c:v>
                </c:pt>
                <c:pt idx="2129">
                  <c:v>40365</c:v>
                </c:pt>
                <c:pt idx="2130">
                  <c:v>40366</c:v>
                </c:pt>
                <c:pt idx="2131">
                  <c:v>40367</c:v>
                </c:pt>
                <c:pt idx="2132">
                  <c:v>40368</c:v>
                </c:pt>
                <c:pt idx="2133">
                  <c:v>40371</c:v>
                </c:pt>
                <c:pt idx="2134">
                  <c:v>40372</c:v>
                </c:pt>
                <c:pt idx="2135">
                  <c:v>40373</c:v>
                </c:pt>
                <c:pt idx="2136">
                  <c:v>40374</c:v>
                </c:pt>
                <c:pt idx="2137">
                  <c:v>40375</c:v>
                </c:pt>
                <c:pt idx="2138">
                  <c:v>40378</c:v>
                </c:pt>
                <c:pt idx="2139">
                  <c:v>40379</c:v>
                </c:pt>
                <c:pt idx="2140">
                  <c:v>40380</c:v>
                </c:pt>
                <c:pt idx="2141">
                  <c:v>40381</c:v>
                </c:pt>
                <c:pt idx="2142">
                  <c:v>40382</c:v>
                </c:pt>
                <c:pt idx="2143">
                  <c:v>40385</c:v>
                </c:pt>
                <c:pt idx="2144">
                  <c:v>40386</c:v>
                </c:pt>
                <c:pt idx="2145">
                  <c:v>40387</c:v>
                </c:pt>
                <c:pt idx="2146">
                  <c:v>40388</c:v>
                </c:pt>
                <c:pt idx="2147">
                  <c:v>40389</c:v>
                </c:pt>
                <c:pt idx="2148">
                  <c:v>40392</c:v>
                </c:pt>
                <c:pt idx="2149">
                  <c:v>40393</c:v>
                </c:pt>
                <c:pt idx="2150">
                  <c:v>40394</c:v>
                </c:pt>
                <c:pt idx="2151">
                  <c:v>40395</c:v>
                </c:pt>
                <c:pt idx="2152">
                  <c:v>40396</c:v>
                </c:pt>
                <c:pt idx="2153">
                  <c:v>40399</c:v>
                </c:pt>
                <c:pt idx="2154">
                  <c:v>40400</c:v>
                </c:pt>
                <c:pt idx="2155">
                  <c:v>40401</c:v>
                </c:pt>
                <c:pt idx="2156">
                  <c:v>40402</c:v>
                </c:pt>
                <c:pt idx="2157">
                  <c:v>40403</c:v>
                </c:pt>
                <c:pt idx="2158">
                  <c:v>40406</c:v>
                </c:pt>
                <c:pt idx="2159">
                  <c:v>40407</c:v>
                </c:pt>
                <c:pt idx="2160">
                  <c:v>40408</c:v>
                </c:pt>
                <c:pt idx="2161">
                  <c:v>40409</c:v>
                </c:pt>
                <c:pt idx="2162">
                  <c:v>40410</c:v>
                </c:pt>
                <c:pt idx="2163">
                  <c:v>40413</c:v>
                </c:pt>
                <c:pt idx="2164">
                  <c:v>40414</c:v>
                </c:pt>
                <c:pt idx="2165">
                  <c:v>40415</c:v>
                </c:pt>
                <c:pt idx="2166">
                  <c:v>40416</c:v>
                </c:pt>
                <c:pt idx="2167">
                  <c:v>40417</c:v>
                </c:pt>
                <c:pt idx="2168">
                  <c:v>40420</c:v>
                </c:pt>
                <c:pt idx="2169">
                  <c:v>40421</c:v>
                </c:pt>
                <c:pt idx="2170">
                  <c:v>40422</c:v>
                </c:pt>
                <c:pt idx="2171">
                  <c:v>40423</c:v>
                </c:pt>
                <c:pt idx="2172">
                  <c:v>40424</c:v>
                </c:pt>
                <c:pt idx="2173">
                  <c:v>40428</c:v>
                </c:pt>
                <c:pt idx="2174">
                  <c:v>40429</c:v>
                </c:pt>
                <c:pt idx="2175">
                  <c:v>40430</c:v>
                </c:pt>
                <c:pt idx="2176">
                  <c:v>40431</c:v>
                </c:pt>
                <c:pt idx="2177">
                  <c:v>40434</c:v>
                </c:pt>
                <c:pt idx="2178">
                  <c:v>40435</c:v>
                </c:pt>
                <c:pt idx="2179">
                  <c:v>40436</c:v>
                </c:pt>
                <c:pt idx="2180">
                  <c:v>40437</c:v>
                </c:pt>
                <c:pt idx="2181">
                  <c:v>40438</c:v>
                </c:pt>
                <c:pt idx="2182">
                  <c:v>40441</c:v>
                </c:pt>
                <c:pt idx="2183">
                  <c:v>40442</c:v>
                </c:pt>
                <c:pt idx="2184">
                  <c:v>40443</c:v>
                </c:pt>
                <c:pt idx="2185">
                  <c:v>40444</c:v>
                </c:pt>
                <c:pt idx="2186">
                  <c:v>40445</c:v>
                </c:pt>
                <c:pt idx="2187">
                  <c:v>40448</c:v>
                </c:pt>
                <c:pt idx="2188">
                  <c:v>40449</c:v>
                </c:pt>
                <c:pt idx="2189">
                  <c:v>40450</c:v>
                </c:pt>
                <c:pt idx="2190">
                  <c:v>40451</c:v>
                </c:pt>
                <c:pt idx="2191">
                  <c:v>40452</c:v>
                </c:pt>
                <c:pt idx="2192">
                  <c:v>40455</c:v>
                </c:pt>
                <c:pt idx="2193">
                  <c:v>40456</c:v>
                </c:pt>
                <c:pt idx="2194">
                  <c:v>40457</c:v>
                </c:pt>
                <c:pt idx="2195">
                  <c:v>40458</c:v>
                </c:pt>
                <c:pt idx="2196">
                  <c:v>40459</c:v>
                </c:pt>
                <c:pt idx="2197">
                  <c:v>40463</c:v>
                </c:pt>
                <c:pt idx="2198">
                  <c:v>40464</c:v>
                </c:pt>
                <c:pt idx="2199">
                  <c:v>40465</c:v>
                </c:pt>
                <c:pt idx="2200">
                  <c:v>40466</c:v>
                </c:pt>
                <c:pt idx="2201">
                  <c:v>40469</c:v>
                </c:pt>
                <c:pt idx="2202">
                  <c:v>40470</c:v>
                </c:pt>
                <c:pt idx="2203">
                  <c:v>40471</c:v>
                </c:pt>
                <c:pt idx="2204">
                  <c:v>40472</c:v>
                </c:pt>
                <c:pt idx="2205">
                  <c:v>40473</c:v>
                </c:pt>
                <c:pt idx="2206">
                  <c:v>40476</c:v>
                </c:pt>
                <c:pt idx="2207">
                  <c:v>40477</c:v>
                </c:pt>
                <c:pt idx="2208">
                  <c:v>40478</c:v>
                </c:pt>
                <c:pt idx="2209">
                  <c:v>40479</c:v>
                </c:pt>
                <c:pt idx="2210">
                  <c:v>40480</c:v>
                </c:pt>
                <c:pt idx="2211">
                  <c:v>40483</c:v>
                </c:pt>
                <c:pt idx="2212">
                  <c:v>40484</c:v>
                </c:pt>
                <c:pt idx="2213">
                  <c:v>40485</c:v>
                </c:pt>
                <c:pt idx="2214">
                  <c:v>40486</c:v>
                </c:pt>
                <c:pt idx="2215">
                  <c:v>40487</c:v>
                </c:pt>
                <c:pt idx="2216">
                  <c:v>40490</c:v>
                </c:pt>
                <c:pt idx="2217">
                  <c:v>40491</c:v>
                </c:pt>
                <c:pt idx="2218">
                  <c:v>40492</c:v>
                </c:pt>
                <c:pt idx="2219">
                  <c:v>40494</c:v>
                </c:pt>
                <c:pt idx="2220">
                  <c:v>40497</c:v>
                </c:pt>
                <c:pt idx="2221">
                  <c:v>40498</c:v>
                </c:pt>
                <c:pt idx="2222">
                  <c:v>40499</c:v>
                </c:pt>
                <c:pt idx="2223">
                  <c:v>40500</c:v>
                </c:pt>
                <c:pt idx="2224">
                  <c:v>40501</c:v>
                </c:pt>
                <c:pt idx="2225">
                  <c:v>40504</c:v>
                </c:pt>
                <c:pt idx="2226">
                  <c:v>40505</c:v>
                </c:pt>
                <c:pt idx="2227">
                  <c:v>40506</c:v>
                </c:pt>
                <c:pt idx="2228">
                  <c:v>40508</c:v>
                </c:pt>
                <c:pt idx="2229">
                  <c:v>40511</c:v>
                </c:pt>
                <c:pt idx="2230">
                  <c:v>40512</c:v>
                </c:pt>
                <c:pt idx="2231">
                  <c:v>40513</c:v>
                </c:pt>
                <c:pt idx="2232">
                  <c:v>40514</c:v>
                </c:pt>
                <c:pt idx="2233">
                  <c:v>40515</c:v>
                </c:pt>
                <c:pt idx="2234">
                  <c:v>40518</c:v>
                </c:pt>
                <c:pt idx="2235">
                  <c:v>40519</c:v>
                </c:pt>
                <c:pt idx="2236">
                  <c:v>40520</c:v>
                </c:pt>
                <c:pt idx="2237">
                  <c:v>40521</c:v>
                </c:pt>
                <c:pt idx="2238">
                  <c:v>40522</c:v>
                </c:pt>
                <c:pt idx="2239">
                  <c:v>40525</c:v>
                </c:pt>
                <c:pt idx="2240">
                  <c:v>40526</c:v>
                </c:pt>
                <c:pt idx="2241">
                  <c:v>40527</c:v>
                </c:pt>
                <c:pt idx="2242">
                  <c:v>40528</c:v>
                </c:pt>
                <c:pt idx="2243">
                  <c:v>40529</c:v>
                </c:pt>
                <c:pt idx="2244">
                  <c:v>40532</c:v>
                </c:pt>
                <c:pt idx="2245">
                  <c:v>40533</c:v>
                </c:pt>
                <c:pt idx="2246">
                  <c:v>40534</c:v>
                </c:pt>
                <c:pt idx="2247">
                  <c:v>40535</c:v>
                </c:pt>
                <c:pt idx="2248">
                  <c:v>40539</c:v>
                </c:pt>
                <c:pt idx="2249">
                  <c:v>40540</c:v>
                </c:pt>
                <c:pt idx="2250">
                  <c:v>40541</c:v>
                </c:pt>
                <c:pt idx="2251">
                  <c:v>40542</c:v>
                </c:pt>
                <c:pt idx="2252">
                  <c:v>40543</c:v>
                </c:pt>
                <c:pt idx="2253">
                  <c:v>40546</c:v>
                </c:pt>
                <c:pt idx="2254">
                  <c:v>40547</c:v>
                </c:pt>
                <c:pt idx="2255">
                  <c:v>40548</c:v>
                </c:pt>
                <c:pt idx="2256">
                  <c:v>40549</c:v>
                </c:pt>
                <c:pt idx="2257">
                  <c:v>40550</c:v>
                </c:pt>
                <c:pt idx="2258">
                  <c:v>40553</c:v>
                </c:pt>
                <c:pt idx="2259">
                  <c:v>40554</c:v>
                </c:pt>
                <c:pt idx="2260">
                  <c:v>40555</c:v>
                </c:pt>
                <c:pt idx="2261">
                  <c:v>40556</c:v>
                </c:pt>
                <c:pt idx="2262">
                  <c:v>40557</c:v>
                </c:pt>
                <c:pt idx="2263">
                  <c:v>40561</c:v>
                </c:pt>
                <c:pt idx="2264">
                  <c:v>40562</c:v>
                </c:pt>
                <c:pt idx="2265">
                  <c:v>40563</c:v>
                </c:pt>
                <c:pt idx="2266">
                  <c:v>40564</c:v>
                </c:pt>
                <c:pt idx="2267">
                  <c:v>40567</c:v>
                </c:pt>
                <c:pt idx="2268">
                  <c:v>40568</c:v>
                </c:pt>
                <c:pt idx="2269">
                  <c:v>40569</c:v>
                </c:pt>
                <c:pt idx="2270">
                  <c:v>40570</c:v>
                </c:pt>
                <c:pt idx="2271">
                  <c:v>40571</c:v>
                </c:pt>
                <c:pt idx="2272">
                  <c:v>40574</c:v>
                </c:pt>
                <c:pt idx="2273">
                  <c:v>40575</c:v>
                </c:pt>
                <c:pt idx="2274">
                  <c:v>40576</c:v>
                </c:pt>
                <c:pt idx="2275">
                  <c:v>40577</c:v>
                </c:pt>
                <c:pt idx="2276">
                  <c:v>40578</c:v>
                </c:pt>
                <c:pt idx="2277">
                  <c:v>40581</c:v>
                </c:pt>
                <c:pt idx="2278">
                  <c:v>40582</c:v>
                </c:pt>
                <c:pt idx="2279">
                  <c:v>40583</c:v>
                </c:pt>
                <c:pt idx="2280">
                  <c:v>40584</c:v>
                </c:pt>
                <c:pt idx="2281">
                  <c:v>40585</c:v>
                </c:pt>
                <c:pt idx="2282">
                  <c:v>40588</c:v>
                </c:pt>
                <c:pt idx="2283">
                  <c:v>40589</c:v>
                </c:pt>
                <c:pt idx="2284">
                  <c:v>40590</c:v>
                </c:pt>
                <c:pt idx="2285">
                  <c:v>40591</c:v>
                </c:pt>
                <c:pt idx="2286">
                  <c:v>40592</c:v>
                </c:pt>
                <c:pt idx="2287">
                  <c:v>40596</c:v>
                </c:pt>
                <c:pt idx="2288">
                  <c:v>40597</c:v>
                </c:pt>
                <c:pt idx="2289">
                  <c:v>40598</c:v>
                </c:pt>
                <c:pt idx="2290">
                  <c:v>40599</c:v>
                </c:pt>
                <c:pt idx="2291">
                  <c:v>40602</c:v>
                </c:pt>
                <c:pt idx="2292">
                  <c:v>40603</c:v>
                </c:pt>
                <c:pt idx="2293">
                  <c:v>40604</c:v>
                </c:pt>
                <c:pt idx="2294">
                  <c:v>40605</c:v>
                </c:pt>
                <c:pt idx="2295">
                  <c:v>40606</c:v>
                </c:pt>
                <c:pt idx="2296">
                  <c:v>40609</c:v>
                </c:pt>
                <c:pt idx="2297">
                  <c:v>40610</c:v>
                </c:pt>
                <c:pt idx="2298">
                  <c:v>40611</c:v>
                </c:pt>
                <c:pt idx="2299">
                  <c:v>40612</c:v>
                </c:pt>
                <c:pt idx="2300">
                  <c:v>40613</c:v>
                </c:pt>
                <c:pt idx="2301">
                  <c:v>40616</c:v>
                </c:pt>
                <c:pt idx="2302">
                  <c:v>40617</c:v>
                </c:pt>
                <c:pt idx="2303">
                  <c:v>40618</c:v>
                </c:pt>
                <c:pt idx="2304">
                  <c:v>40619</c:v>
                </c:pt>
                <c:pt idx="2305">
                  <c:v>40620</c:v>
                </c:pt>
                <c:pt idx="2306">
                  <c:v>40623</c:v>
                </c:pt>
                <c:pt idx="2307">
                  <c:v>40624</c:v>
                </c:pt>
                <c:pt idx="2308">
                  <c:v>40625</c:v>
                </c:pt>
                <c:pt idx="2309">
                  <c:v>40626</c:v>
                </c:pt>
                <c:pt idx="2310">
                  <c:v>40627</c:v>
                </c:pt>
                <c:pt idx="2311">
                  <c:v>40630</c:v>
                </c:pt>
                <c:pt idx="2312">
                  <c:v>40631</c:v>
                </c:pt>
                <c:pt idx="2313">
                  <c:v>40632</c:v>
                </c:pt>
                <c:pt idx="2314">
                  <c:v>40633</c:v>
                </c:pt>
                <c:pt idx="2315">
                  <c:v>40634</c:v>
                </c:pt>
                <c:pt idx="2316">
                  <c:v>40637</c:v>
                </c:pt>
                <c:pt idx="2317">
                  <c:v>40638</c:v>
                </c:pt>
                <c:pt idx="2318">
                  <c:v>40639</c:v>
                </c:pt>
                <c:pt idx="2319">
                  <c:v>40640</c:v>
                </c:pt>
                <c:pt idx="2320">
                  <c:v>40641</c:v>
                </c:pt>
                <c:pt idx="2321">
                  <c:v>40644</c:v>
                </c:pt>
                <c:pt idx="2322">
                  <c:v>40645</c:v>
                </c:pt>
                <c:pt idx="2323">
                  <c:v>40646</c:v>
                </c:pt>
                <c:pt idx="2324">
                  <c:v>40647</c:v>
                </c:pt>
                <c:pt idx="2325">
                  <c:v>40648</c:v>
                </c:pt>
                <c:pt idx="2326">
                  <c:v>40651</c:v>
                </c:pt>
                <c:pt idx="2327">
                  <c:v>40652</c:v>
                </c:pt>
                <c:pt idx="2328">
                  <c:v>40653</c:v>
                </c:pt>
                <c:pt idx="2329">
                  <c:v>40654</c:v>
                </c:pt>
                <c:pt idx="2330">
                  <c:v>40658</c:v>
                </c:pt>
                <c:pt idx="2331">
                  <c:v>40659</c:v>
                </c:pt>
                <c:pt idx="2332">
                  <c:v>40660</c:v>
                </c:pt>
                <c:pt idx="2333">
                  <c:v>40661</c:v>
                </c:pt>
                <c:pt idx="2334">
                  <c:v>40662</c:v>
                </c:pt>
                <c:pt idx="2335">
                  <c:v>40665</c:v>
                </c:pt>
                <c:pt idx="2336">
                  <c:v>40666</c:v>
                </c:pt>
                <c:pt idx="2337">
                  <c:v>40667</c:v>
                </c:pt>
                <c:pt idx="2338">
                  <c:v>40668</c:v>
                </c:pt>
                <c:pt idx="2339">
                  <c:v>40669</c:v>
                </c:pt>
                <c:pt idx="2340">
                  <c:v>40672</c:v>
                </c:pt>
                <c:pt idx="2341">
                  <c:v>40673</c:v>
                </c:pt>
                <c:pt idx="2342">
                  <c:v>40674</c:v>
                </c:pt>
                <c:pt idx="2343">
                  <c:v>40675</c:v>
                </c:pt>
                <c:pt idx="2344">
                  <c:v>40676</c:v>
                </c:pt>
                <c:pt idx="2345">
                  <c:v>40679</c:v>
                </c:pt>
                <c:pt idx="2346">
                  <c:v>40680</c:v>
                </c:pt>
                <c:pt idx="2347">
                  <c:v>40681</c:v>
                </c:pt>
                <c:pt idx="2348">
                  <c:v>40682</c:v>
                </c:pt>
                <c:pt idx="2349">
                  <c:v>40683</c:v>
                </c:pt>
                <c:pt idx="2350">
                  <c:v>40686</c:v>
                </c:pt>
                <c:pt idx="2351">
                  <c:v>40687</c:v>
                </c:pt>
                <c:pt idx="2352">
                  <c:v>40688</c:v>
                </c:pt>
                <c:pt idx="2353">
                  <c:v>40689</c:v>
                </c:pt>
                <c:pt idx="2354">
                  <c:v>40690</c:v>
                </c:pt>
                <c:pt idx="2355">
                  <c:v>40694</c:v>
                </c:pt>
                <c:pt idx="2356">
                  <c:v>40695</c:v>
                </c:pt>
                <c:pt idx="2357">
                  <c:v>40696</c:v>
                </c:pt>
                <c:pt idx="2358">
                  <c:v>40697</c:v>
                </c:pt>
                <c:pt idx="2359">
                  <c:v>40700</c:v>
                </c:pt>
                <c:pt idx="2360">
                  <c:v>40701</c:v>
                </c:pt>
                <c:pt idx="2361">
                  <c:v>40702</c:v>
                </c:pt>
                <c:pt idx="2362">
                  <c:v>40703</c:v>
                </c:pt>
                <c:pt idx="2363">
                  <c:v>40704</c:v>
                </c:pt>
                <c:pt idx="2364">
                  <c:v>40707</c:v>
                </c:pt>
                <c:pt idx="2365">
                  <c:v>40708</c:v>
                </c:pt>
                <c:pt idx="2366">
                  <c:v>40709</c:v>
                </c:pt>
                <c:pt idx="2367">
                  <c:v>40710</c:v>
                </c:pt>
                <c:pt idx="2368">
                  <c:v>40711</c:v>
                </c:pt>
                <c:pt idx="2369">
                  <c:v>40714</c:v>
                </c:pt>
                <c:pt idx="2370">
                  <c:v>40715</c:v>
                </c:pt>
                <c:pt idx="2371">
                  <c:v>40716</c:v>
                </c:pt>
                <c:pt idx="2372">
                  <c:v>40717</c:v>
                </c:pt>
                <c:pt idx="2373">
                  <c:v>40718</c:v>
                </c:pt>
                <c:pt idx="2374">
                  <c:v>40721</c:v>
                </c:pt>
                <c:pt idx="2375">
                  <c:v>40722</c:v>
                </c:pt>
                <c:pt idx="2376">
                  <c:v>40723</c:v>
                </c:pt>
                <c:pt idx="2377">
                  <c:v>40724</c:v>
                </c:pt>
                <c:pt idx="2378">
                  <c:v>40725</c:v>
                </c:pt>
                <c:pt idx="2379">
                  <c:v>40729</c:v>
                </c:pt>
                <c:pt idx="2380">
                  <c:v>40730</c:v>
                </c:pt>
                <c:pt idx="2381">
                  <c:v>40731</c:v>
                </c:pt>
                <c:pt idx="2382">
                  <c:v>40732</c:v>
                </c:pt>
                <c:pt idx="2383">
                  <c:v>40735</c:v>
                </c:pt>
                <c:pt idx="2384">
                  <c:v>40736</c:v>
                </c:pt>
                <c:pt idx="2385">
                  <c:v>40737</c:v>
                </c:pt>
                <c:pt idx="2386">
                  <c:v>40738</c:v>
                </c:pt>
                <c:pt idx="2387">
                  <c:v>40739</c:v>
                </c:pt>
                <c:pt idx="2388">
                  <c:v>40742</c:v>
                </c:pt>
                <c:pt idx="2389">
                  <c:v>40743</c:v>
                </c:pt>
                <c:pt idx="2390">
                  <c:v>40744</c:v>
                </c:pt>
                <c:pt idx="2391">
                  <c:v>40745</c:v>
                </c:pt>
                <c:pt idx="2392">
                  <c:v>40746</c:v>
                </c:pt>
                <c:pt idx="2393">
                  <c:v>40749</c:v>
                </c:pt>
                <c:pt idx="2394">
                  <c:v>40750</c:v>
                </c:pt>
                <c:pt idx="2395">
                  <c:v>40751</c:v>
                </c:pt>
                <c:pt idx="2396">
                  <c:v>40752</c:v>
                </c:pt>
                <c:pt idx="2397">
                  <c:v>40753</c:v>
                </c:pt>
                <c:pt idx="2398">
                  <c:v>40756</c:v>
                </c:pt>
                <c:pt idx="2399">
                  <c:v>40757</c:v>
                </c:pt>
                <c:pt idx="2400">
                  <c:v>40758</c:v>
                </c:pt>
                <c:pt idx="2401">
                  <c:v>40759</c:v>
                </c:pt>
                <c:pt idx="2402">
                  <c:v>40760</c:v>
                </c:pt>
                <c:pt idx="2403">
                  <c:v>40763</c:v>
                </c:pt>
                <c:pt idx="2404">
                  <c:v>40764</c:v>
                </c:pt>
                <c:pt idx="2405">
                  <c:v>40765</c:v>
                </c:pt>
                <c:pt idx="2406">
                  <c:v>40766</c:v>
                </c:pt>
                <c:pt idx="2407">
                  <c:v>40767</c:v>
                </c:pt>
                <c:pt idx="2408">
                  <c:v>40770</c:v>
                </c:pt>
                <c:pt idx="2409">
                  <c:v>40771</c:v>
                </c:pt>
                <c:pt idx="2410">
                  <c:v>40772</c:v>
                </c:pt>
                <c:pt idx="2411">
                  <c:v>40773</c:v>
                </c:pt>
                <c:pt idx="2412">
                  <c:v>40774</c:v>
                </c:pt>
                <c:pt idx="2413">
                  <c:v>40777</c:v>
                </c:pt>
                <c:pt idx="2414">
                  <c:v>40778</c:v>
                </c:pt>
                <c:pt idx="2415">
                  <c:v>40779</c:v>
                </c:pt>
                <c:pt idx="2416">
                  <c:v>40780</c:v>
                </c:pt>
                <c:pt idx="2417">
                  <c:v>40781</c:v>
                </c:pt>
                <c:pt idx="2418">
                  <c:v>40784</c:v>
                </c:pt>
                <c:pt idx="2419">
                  <c:v>40785</c:v>
                </c:pt>
                <c:pt idx="2420">
                  <c:v>40786</c:v>
                </c:pt>
                <c:pt idx="2421">
                  <c:v>40787</c:v>
                </c:pt>
                <c:pt idx="2422">
                  <c:v>40788</c:v>
                </c:pt>
                <c:pt idx="2423">
                  <c:v>40792</c:v>
                </c:pt>
                <c:pt idx="2424">
                  <c:v>40793</c:v>
                </c:pt>
                <c:pt idx="2425">
                  <c:v>40794</c:v>
                </c:pt>
                <c:pt idx="2426">
                  <c:v>40795</c:v>
                </c:pt>
                <c:pt idx="2427">
                  <c:v>40798</c:v>
                </c:pt>
                <c:pt idx="2428">
                  <c:v>40799</c:v>
                </c:pt>
                <c:pt idx="2429">
                  <c:v>40800</c:v>
                </c:pt>
                <c:pt idx="2430">
                  <c:v>40801</c:v>
                </c:pt>
                <c:pt idx="2431">
                  <c:v>40802</c:v>
                </c:pt>
                <c:pt idx="2432">
                  <c:v>40805</c:v>
                </c:pt>
                <c:pt idx="2433">
                  <c:v>40806</c:v>
                </c:pt>
                <c:pt idx="2434">
                  <c:v>40807</c:v>
                </c:pt>
                <c:pt idx="2435">
                  <c:v>40808</c:v>
                </c:pt>
                <c:pt idx="2436">
                  <c:v>40809</c:v>
                </c:pt>
                <c:pt idx="2437">
                  <c:v>40812</c:v>
                </c:pt>
                <c:pt idx="2438">
                  <c:v>40813</c:v>
                </c:pt>
                <c:pt idx="2439">
                  <c:v>40814</c:v>
                </c:pt>
                <c:pt idx="2440">
                  <c:v>40815</c:v>
                </c:pt>
                <c:pt idx="2441">
                  <c:v>40816</c:v>
                </c:pt>
                <c:pt idx="2442">
                  <c:v>40819</c:v>
                </c:pt>
                <c:pt idx="2443">
                  <c:v>40820</c:v>
                </c:pt>
                <c:pt idx="2444">
                  <c:v>40821</c:v>
                </c:pt>
                <c:pt idx="2445">
                  <c:v>40822</c:v>
                </c:pt>
                <c:pt idx="2446">
                  <c:v>40823</c:v>
                </c:pt>
                <c:pt idx="2447">
                  <c:v>40827</c:v>
                </c:pt>
                <c:pt idx="2448">
                  <c:v>40828</c:v>
                </c:pt>
                <c:pt idx="2449">
                  <c:v>40829</c:v>
                </c:pt>
                <c:pt idx="2450">
                  <c:v>40830</c:v>
                </c:pt>
                <c:pt idx="2451">
                  <c:v>40833</c:v>
                </c:pt>
                <c:pt idx="2452">
                  <c:v>40834</c:v>
                </c:pt>
                <c:pt idx="2453">
                  <c:v>40835</c:v>
                </c:pt>
                <c:pt idx="2454">
                  <c:v>40836</c:v>
                </c:pt>
                <c:pt idx="2455">
                  <c:v>40837</c:v>
                </c:pt>
                <c:pt idx="2456">
                  <c:v>40840</c:v>
                </c:pt>
                <c:pt idx="2457">
                  <c:v>40841</c:v>
                </c:pt>
                <c:pt idx="2458">
                  <c:v>40842</c:v>
                </c:pt>
                <c:pt idx="2459">
                  <c:v>40843</c:v>
                </c:pt>
                <c:pt idx="2460">
                  <c:v>40844</c:v>
                </c:pt>
                <c:pt idx="2461">
                  <c:v>40847</c:v>
                </c:pt>
                <c:pt idx="2462">
                  <c:v>40848</c:v>
                </c:pt>
                <c:pt idx="2463">
                  <c:v>40849</c:v>
                </c:pt>
                <c:pt idx="2464">
                  <c:v>40850</c:v>
                </c:pt>
                <c:pt idx="2465">
                  <c:v>40851</c:v>
                </c:pt>
                <c:pt idx="2466">
                  <c:v>40854</c:v>
                </c:pt>
                <c:pt idx="2467">
                  <c:v>40855</c:v>
                </c:pt>
                <c:pt idx="2468">
                  <c:v>40856</c:v>
                </c:pt>
                <c:pt idx="2469">
                  <c:v>40857</c:v>
                </c:pt>
                <c:pt idx="2470">
                  <c:v>40861</c:v>
                </c:pt>
                <c:pt idx="2471">
                  <c:v>40862</c:v>
                </c:pt>
                <c:pt idx="2472">
                  <c:v>40863</c:v>
                </c:pt>
                <c:pt idx="2473">
                  <c:v>40864</c:v>
                </c:pt>
                <c:pt idx="2474">
                  <c:v>40865</c:v>
                </c:pt>
                <c:pt idx="2475">
                  <c:v>40868</c:v>
                </c:pt>
                <c:pt idx="2476">
                  <c:v>40869</c:v>
                </c:pt>
                <c:pt idx="2477">
                  <c:v>40870</c:v>
                </c:pt>
                <c:pt idx="2478">
                  <c:v>40872</c:v>
                </c:pt>
                <c:pt idx="2479">
                  <c:v>40875</c:v>
                </c:pt>
                <c:pt idx="2480">
                  <c:v>40876</c:v>
                </c:pt>
                <c:pt idx="2481">
                  <c:v>40877</c:v>
                </c:pt>
                <c:pt idx="2482">
                  <c:v>40878</c:v>
                </c:pt>
                <c:pt idx="2483">
                  <c:v>40879</c:v>
                </c:pt>
                <c:pt idx="2484">
                  <c:v>40882</c:v>
                </c:pt>
                <c:pt idx="2485">
                  <c:v>40883</c:v>
                </c:pt>
                <c:pt idx="2486">
                  <c:v>40884</c:v>
                </c:pt>
                <c:pt idx="2487">
                  <c:v>40885</c:v>
                </c:pt>
                <c:pt idx="2488">
                  <c:v>40886</c:v>
                </c:pt>
                <c:pt idx="2489">
                  <c:v>40889</c:v>
                </c:pt>
                <c:pt idx="2490">
                  <c:v>40890</c:v>
                </c:pt>
                <c:pt idx="2491">
                  <c:v>40891</c:v>
                </c:pt>
                <c:pt idx="2492">
                  <c:v>40892</c:v>
                </c:pt>
                <c:pt idx="2493">
                  <c:v>40893</c:v>
                </c:pt>
                <c:pt idx="2494">
                  <c:v>40896</c:v>
                </c:pt>
                <c:pt idx="2495">
                  <c:v>40897</c:v>
                </c:pt>
                <c:pt idx="2496">
                  <c:v>40898</c:v>
                </c:pt>
                <c:pt idx="2497">
                  <c:v>40899</c:v>
                </c:pt>
                <c:pt idx="2498">
                  <c:v>40900</c:v>
                </c:pt>
                <c:pt idx="2499">
                  <c:v>40904</c:v>
                </c:pt>
                <c:pt idx="2500">
                  <c:v>40905</c:v>
                </c:pt>
                <c:pt idx="2501">
                  <c:v>40906</c:v>
                </c:pt>
                <c:pt idx="2502">
                  <c:v>40907</c:v>
                </c:pt>
                <c:pt idx="2503">
                  <c:v>40911</c:v>
                </c:pt>
                <c:pt idx="2504">
                  <c:v>40912</c:v>
                </c:pt>
                <c:pt idx="2505">
                  <c:v>40913</c:v>
                </c:pt>
                <c:pt idx="2506">
                  <c:v>40914</c:v>
                </c:pt>
                <c:pt idx="2507">
                  <c:v>40917</c:v>
                </c:pt>
                <c:pt idx="2508">
                  <c:v>40918</c:v>
                </c:pt>
                <c:pt idx="2509">
                  <c:v>40919</c:v>
                </c:pt>
                <c:pt idx="2510">
                  <c:v>40920</c:v>
                </c:pt>
                <c:pt idx="2511">
                  <c:v>40921</c:v>
                </c:pt>
                <c:pt idx="2512">
                  <c:v>40925</c:v>
                </c:pt>
                <c:pt idx="2513">
                  <c:v>40926</c:v>
                </c:pt>
                <c:pt idx="2514">
                  <c:v>40927</c:v>
                </c:pt>
                <c:pt idx="2515">
                  <c:v>40928</c:v>
                </c:pt>
                <c:pt idx="2516">
                  <c:v>40931</c:v>
                </c:pt>
                <c:pt idx="2517">
                  <c:v>40932</c:v>
                </c:pt>
                <c:pt idx="2518">
                  <c:v>40933</c:v>
                </c:pt>
                <c:pt idx="2519">
                  <c:v>40934</c:v>
                </c:pt>
                <c:pt idx="2520">
                  <c:v>40935</c:v>
                </c:pt>
                <c:pt idx="2521">
                  <c:v>40938</c:v>
                </c:pt>
                <c:pt idx="2522">
                  <c:v>40939</c:v>
                </c:pt>
                <c:pt idx="2523">
                  <c:v>40940</c:v>
                </c:pt>
                <c:pt idx="2524">
                  <c:v>40941</c:v>
                </c:pt>
                <c:pt idx="2525">
                  <c:v>40942</c:v>
                </c:pt>
                <c:pt idx="2526">
                  <c:v>40945</c:v>
                </c:pt>
                <c:pt idx="2527">
                  <c:v>40946</c:v>
                </c:pt>
                <c:pt idx="2528">
                  <c:v>40947</c:v>
                </c:pt>
                <c:pt idx="2529">
                  <c:v>40948</c:v>
                </c:pt>
                <c:pt idx="2530">
                  <c:v>40949</c:v>
                </c:pt>
                <c:pt idx="2531">
                  <c:v>40952</c:v>
                </c:pt>
                <c:pt idx="2532">
                  <c:v>40953</c:v>
                </c:pt>
                <c:pt idx="2533">
                  <c:v>40954</c:v>
                </c:pt>
                <c:pt idx="2534">
                  <c:v>40955</c:v>
                </c:pt>
                <c:pt idx="2535">
                  <c:v>40956</c:v>
                </c:pt>
                <c:pt idx="2536">
                  <c:v>40960</c:v>
                </c:pt>
                <c:pt idx="2537">
                  <c:v>40961</c:v>
                </c:pt>
                <c:pt idx="2538">
                  <c:v>40962</c:v>
                </c:pt>
                <c:pt idx="2539">
                  <c:v>40963</c:v>
                </c:pt>
                <c:pt idx="2540">
                  <c:v>40966</c:v>
                </c:pt>
                <c:pt idx="2541">
                  <c:v>40967</c:v>
                </c:pt>
                <c:pt idx="2542">
                  <c:v>40968</c:v>
                </c:pt>
                <c:pt idx="2543">
                  <c:v>40969</c:v>
                </c:pt>
                <c:pt idx="2544">
                  <c:v>40970</c:v>
                </c:pt>
                <c:pt idx="2545">
                  <c:v>40973</c:v>
                </c:pt>
                <c:pt idx="2546">
                  <c:v>40974</c:v>
                </c:pt>
                <c:pt idx="2547">
                  <c:v>40975</c:v>
                </c:pt>
                <c:pt idx="2548">
                  <c:v>40976</c:v>
                </c:pt>
                <c:pt idx="2549">
                  <c:v>40977</c:v>
                </c:pt>
                <c:pt idx="2550">
                  <c:v>40980</c:v>
                </c:pt>
                <c:pt idx="2551">
                  <c:v>40981</c:v>
                </c:pt>
                <c:pt idx="2552">
                  <c:v>40982</c:v>
                </c:pt>
                <c:pt idx="2553">
                  <c:v>40983</c:v>
                </c:pt>
                <c:pt idx="2554">
                  <c:v>40984</c:v>
                </c:pt>
                <c:pt idx="2555">
                  <c:v>40987</c:v>
                </c:pt>
                <c:pt idx="2556">
                  <c:v>40988</c:v>
                </c:pt>
                <c:pt idx="2557">
                  <c:v>40989</c:v>
                </c:pt>
                <c:pt idx="2558">
                  <c:v>40990</c:v>
                </c:pt>
                <c:pt idx="2559">
                  <c:v>40991</c:v>
                </c:pt>
                <c:pt idx="2560">
                  <c:v>40994</c:v>
                </c:pt>
                <c:pt idx="2561">
                  <c:v>40995</c:v>
                </c:pt>
                <c:pt idx="2562">
                  <c:v>40996</c:v>
                </c:pt>
                <c:pt idx="2563">
                  <c:v>40997</c:v>
                </c:pt>
                <c:pt idx="2564">
                  <c:v>40998</c:v>
                </c:pt>
                <c:pt idx="2565">
                  <c:v>41001</c:v>
                </c:pt>
                <c:pt idx="2566">
                  <c:v>41002</c:v>
                </c:pt>
                <c:pt idx="2567">
                  <c:v>41003</c:v>
                </c:pt>
                <c:pt idx="2568">
                  <c:v>41004</c:v>
                </c:pt>
                <c:pt idx="2569">
                  <c:v>41005</c:v>
                </c:pt>
                <c:pt idx="2570">
                  <c:v>41008</c:v>
                </c:pt>
                <c:pt idx="2571">
                  <c:v>41009</c:v>
                </c:pt>
                <c:pt idx="2572">
                  <c:v>41010</c:v>
                </c:pt>
                <c:pt idx="2573">
                  <c:v>41011</c:v>
                </c:pt>
                <c:pt idx="2574">
                  <c:v>41012</c:v>
                </c:pt>
                <c:pt idx="2575">
                  <c:v>41015</c:v>
                </c:pt>
                <c:pt idx="2576">
                  <c:v>41016</c:v>
                </c:pt>
                <c:pt idx="2577">
                  <c:v>41017</c:v>
                </c:pt>
                <c:pt idx="2578">
                  <c:v>41018</c:v>
                </c:pt>
                <c:pt idx="2579">
                  <c:v>41019</c:v>
                </c:pt>
                <c:pt idx="2580">
                  <c:v>41022</c:v>
                </c:pt>
                <c:pt idx="2581">
                  <c:v>41023</c:v>
                </c:pt>
                <c:pt idx="2582">
                  <c:v>41024</c:v>
                </c:pt>
                <c:pt idx="2583">
                  <c:v>41025</c:v>
                </c:pt>
                <c:pt idx="2584">
                  <c:v>41026</c:v>
                </c:pt>
                <c:pt idx="2585">
                  <c:v>41029</c:v>
                </c:pt>
                <c:pt idx="2586">
                  <c:v>41030</c:v>
                </c:pt>
                <c:pt idx="2587">
                  <c:v>41031</c:v>
                </c:pt>
                <c:pt idx="2588">
                  <c:v>41032</c:v>
                </c:pt>
                <c:pt idx="2589">
                  <c:v>41033</c:v>
                </c:pt>
                <c:pt idx="2590">
                  <c:v>41036</c:v>
                </c:pt>
                <c:pt idx="2591">
                  <c:v>41037</c:v>
                </c:pt>
                <c:pt idx="2592">
                  <c:v>41038</c:v>
                </c:pt>
                <c:pt idx="2593">
                  <c:v>41039</c:v>
                </c:pt>
                <c:pt idx="2594">
                  <c:v>41040</c:v>
                </c:pt>
                <c:pt idx="2595">
                  <c:v>41043</c:v>
                </c:pt>
                <c:pt idx="2596">
                  <c:v>41044</c:v>
                </c:pt>
                <c:pt idx="2597">
                  <c:v>41045</c:v>
                </c:pt>
                <c:pt idx="2598">
                  <c:v>41046</c:v>
                </c:pt>
                <c:pt idx="2599">
                  <c:v>41047</c:v>
                </c:pt>
                <c:pt idx="2600">
                  <c:v>41050</c:v>
                </c:pt>
                <c:pt idx="2601">
                  <c:v>41051</c:v>
                </c:pt>
                <c:pt idx="2602">
                  <c:v>41052</c:v>
                </c:pt>
                <c:pt idx="2603">
                  <c:v>41053</c:v>
                </c:pt>
                <c:pt idx="2604">
                  <c:v>41054</c:v>
                </c:pt>
                <c:pt idx="2605">
                  <c:v>41058</c:v>
                </c:pt>
                <c:pt idx="2606">
                  <c:v>41059</c:v>
                </c:pt>
                <c:pt idx="2607">
                  <c:v>41060</c:v>
                </c:pt>
                <c:pt idx="2608">
                  <c:v>41061</c:v>
                </c:pt>
                <c:pt idx="2609">
                  <c:v>41064</c:v>
                </c:pt>
                <c:pt idx="2610">
                  <c:v>41065</c:v>
                </c:pt>
                <c:pt idx="2611">
                  <c:v>41066</c:v>
                </c:pt>
                <c:pt idx="2612">
                  <c:v>41067</c:v>
                </c:pt>
                <c:pt idx="2613">
                  <c:v>41068</c:v>
                </c:pt>
                <c:pt idx="2614">
                  <c:v>41071</c:v>
                </c:pt>
                <c:pt idx="2615">
                  <c:v>41072</c:v>
                </c:pt>
                <c:pt idx="2616">
                  <c:v>41073</c:v>
                </c:pt>
                <c:pt idx="2617">
                  <c:v>41074</c:v>
                </c:pt>
                <c:pt idx="2618">
                  <c:v>41075</c:v>
                </c:pt>
                <c:pt idx="2619">
                  <c:v>41078</c:v>
                </c:pt>
                <c:pt idx="2620">
                  <c:v>41079</c:v>
                </c:pt>
                <c:pt idx="2621">
                  <c:v>41080</c:v>
                </c:pt>
                <c:pt idx="2622">
                  <c:v>41081</c:v>
                </c:pt>
                <c:pt idx="2623">
                  <c:v>41082</c:v>
                </c:pt>
                <c:pt idx="2624">
                  <c:v>41085</c:v>
                </c:pt>
                <c:pt idx="2625">
                  <c:v>41086</c:v>
                </c:pt>
                <c:pt idx="2626">
                  <c:v>41087</c:v>
                </c:pt>
                <c:pt idx="2627">
                  <c:v>41088</c:v>
                </c:pt>
                <c:pt idx="2628">
                  <c:v>41089</c:v>
                </c:pt>
                <c:pt idx="2629">
                  <c:v>41092</c:v>
                </c:pt>
                <c:pt idx="2630">
                  <c:v>41093</c:v>
                </c:pt>
                <c:pt idx="2631">
                  <c:v>41095</c:v>
                </c:pt>
                <c:pt idx="2632">
                  <c:v>41096</c:v>
                </c:pt>
                <c:pt idx="2633">
                  <c:v>41099</c:v>
                </c:pt>
                <c:pt idx="2634">
                  <c:v>41100</c:v>
                </c:pt>
                <c:pt idx="2635">
                  <c:v>41101</c:v>
                </c:pt>
                <c:pt idx="2636">
                  <c:v>41102</c:v>
                </c:pt>
                <c:pt idx="2637">
                  <c:v>41103</c:v>
                </c:pt>
                <c:pt idx="2638">
                  <c:v>41106</c:v>
                </c:pt>
                <c:pt idx="2639">
                  <c:v>41107</c:v>
                </c:pt>
                <c:pt idx="2640">
                  <c:v>41108</c:v>
                </c:pt>
                <c:pt idx="2641">
                  <c:v>41109</c:v>
                </c:pt>
                <c:pt idx="2642">
                  <c:v>41110</c:v>
                </c:pt>
                <c:pt idx="2643">
                  <c:v>41113</c:v>
                </c:pt>
                <c:pt idx="2644">
                  <c:v>41114</c:v>
                </c:pt>
                <c:pt idx="2645">
                  <c:v>41115</c:v>
                </c:pt>
                <c:pt idx="2646">
                  <c:v>41116</c:v>
                </c:pt>
                <c:pt idx="2647">
                  <c:v>41117</c:v>
                </c:pt>
                <c:pt idx="2648">
                  <c:v>41120</c:v>
                </c:pt>
                <c:pt idx="2649">
                  <c:v>41121</c:v>
                </c:pt>
                <c:pt idx="2650">
                  <c:v>41122</c:v>
                </c:pt>
                <c:pt idx="2651">
                  <c:v>41123</c:v>
                </c:pt>
                <c:pt idx="2652">
                  <c:v>41124</c:v>
                </c:pt>
                <c:pt idx="2653">
                  <c:v>41127</c:v>
                </c:pt>
                <c:pt idx="2654">
                  <c:v>41128</c:v>
                </c:pt>
                <c:pt idx="2655">
                  <c:v>41129</c:v>
                </c:pt>
                <c:pt idx="2656">
                  <c:v>41130</c:v>
                </c:pt>
                <c:pt idx="2657">
                  <c:v>41131</c:v>
                </c:pt>
                <c:pt idx="2658">
                  <c:v>41134</c:v>
                </c:pt>
                <c:pt idx="2659">
                  <c:v>41135</c:v>
                </c:pt>
                <c:pt idx="2660">
                  <c:v>41136</c:v>
                </c:pt>
                <c:pt idx="2661">
                  <c:v>41137</c:v>
                </c:pt>
                <c:pt idx="2662">
                  <c:v>41138</c:v>
                </c:pt>
                <c:pt idx="2663">
                  <c:v>41141</c:v>
                </c:pt>
                <c:pt idx="2664">
                  <c:v>41142</c:v>
                </c:pt>
                <c:pt idx="2665">
                  <c:v>41143</c:v>
                </c:pt>
                <c:pt idx="2666">
                  <c:v>41144</c:v>
                </c:pt>
                <c:pt idx="2667">
                  <c:v>41145</c:v>
                </c:pt>
                <c:pt idx="2668">
                  <c:v>41148</c:v>
                </c:pt>
                <c:pt idx="2669">
                  <c:v>41149</c:v>
                </c:pt>
                <c:pt idx="2670">
                  <c:v>41150</c:v>
                </c:pt>
                <c:pt idx="2671">
                  <c:v>41151</c:v>
                </c:pt>
                <c:pt idx="2672">
                  <c:v>41152</c:v>
                </c:pt>
                <c:pt idx="2673">
                  <c:v>41156</c:v>
                </c:pt>
                <c:pt idx="2674">
                  <c:v>41157</c:v>
                </c:pt>
                <c:pt idx="2675">
                  <c:v>41158</c:v>
                </c:pt>
                <c:pt idx="2676">
                  <c:v>41159</c:v>
                </c:pt>
                <c:pt idx="2677">
                  <c:v>41162</c:v>
                </c:pt>
                <c:pt idx="2678">
                  <c:v>41163</c:v>
                </c:pt>
                <c:pt idx="2679">
                  <c:v>41164</c:v>
                </c:pt>
                <c:pt idx="2680">
                  <c:v>41165</c:v>
                </c:pt>
                <c:pt idx="2681">
                  <c:v>41166</c:v>
                </c:pt>
                <c:pt idx="2682">
                  <c:v>41169</c:v>
                </c:pt>
                <c:pt idx="2683">
                  <c:v>41170</c:v>
                </c:pt>
                <c:pt idx="2684">
                  <c:v>41171</c:v>
                </c:pt>
                <c:pt idx="2685">
                  <c:v>41172</c:v>
                </c:pt>
                <c:pt idx="2686">
                  <c:v>41173</c:v>
                </c:pt>
                <c:pt idx="2687">
                  <c:v>41176</c:v>
                </c:pt>
                <c:pt idx="2688">
                  <c:v>41177</c:v>
                </c:pt>
                <c:pt idx="2689">
                  <c:v>41178</c:v>
                </c:pt>
                <c:pt idx="2690">
                  <c:v>41179</c:v>
                </c:pt>
                <c:pt idx="2691">
                  <c:v>41180</c:v>
                </c:pt>
                <c:pt idx="2692">
                  <c:v>41183</c:v>
                </c:pt>
                <c:pt idx="2693">
                  <c:v>41184</c:v>
                </c:pt>
                <c:pt idx="2694">
                  <c:v>41185</c:v>
                </c:pt>
                <c:pt idx="2695">
                  <c:v>41186</c:v>
                </c:pt>
                <c:pt idx="2696">
                  <c:v>41187</c:v>
                </c:pt>
                <c:pt idx="2697">
                  <c:v>41191</c:v>
                </c:pt>
                <c:pt idx="2698">
                  <c:v>41192</c:v>
                </c:pt>
                <c:pt idx="2699">
                  <c:v>41193</c:v>
                </c:pt>
                <c:pt idx="2700">
                  <c:v>41194</c:v>
                </c:pt>
                <c:pt idx="2701">
                  <c:v>41197</c:v>
                </c:pt>
                <c:pt idx="2702">
                  <c:v>41198</c:v>
                </c:pt>
                <c:pt idx="2703">
                  <c:v>41199</c:v>
                </c:pt>
                <c:pt idx="2704">
                  <c:v>41200</c:v>
                </c:pt>
                <c:pt idx="2705">
                  <c:v>41201</c:v>
                </c:pt>
                <c:pt idx="2706">
                  <c:v>41204</c:v>
                </c:pt>
                <c:pt idx="2707">
                  <c:v>41205</c:v>
                </c:pt>
                <c:pt idx="2708">
                  <c:v>41206</c:v>
                </c:pt>
                <c:pt idx="2709">
                  <c:v>41207</c:v>
                </c:pt>
                <c:pt idx="2710">
                  <c:v>41208</c:v>
                </c:pt>
                <c:pt idx="2711">
                  <c:v>41211</c:v>
                </c:pt>
                <c:pt idx="2712">
                  <c:v>41213</c:v>
                </c:pt>
                <c:pt idx="2713">
                  <c:v>41214</c:v>
                </c:pt>
                <c:pt idx="2714">
                  <c:v>41215</c:v>
                </c:pt>
                <c:pt idx="2715">
                  <c:v>41218</c:v>
                </c:pt>
                <c:pt idx="2716">
                  <c:v>41219</c:v>
                </c:pt>
                <c:pt idx="2717">
                  <c:v>41220</c:v>
                </c:pt>
                <c:pt idx="2718">
                  <c:v>41221</c:v>
                </c:pt>
                <c:pt idx="2719">
                  <c:v>41222</c:v>
                </c:pt>
                <c:pt idx="2720">
                  <c:v>41226</c:v>
                </c:pt>
                <c:pt idx="2721">
                  <c:v>41227</c:v>
                </c:pt>
                <c:pt idx="2722">
                  <c:v>41228</c:v>
                </c:pt>
                <c:pt idx="2723">
                  <c:v>41229</c:v>
                </c:pt>
                <c:pt idx="2724">
                  <c:v>41232</c:v>
                </c:pt>
                <c:pt idx="2725">
                  <c:v>41233</c:v>
                </c:pt>
                <c:pt idx="2726">
                  <c:v>41234</c:v>
                </c:pt>
                <c:pt idx="2727">
                  <c:v>41236</c:v>
                </c:pt>
                <c:pt idx="2728">
                  <c:v>41239</c:v>
                </c:pt>
                <c:pt idx="2729">
                  <c:v>41240</c:v>
                </c:pt>
                <c:pt idx="2730">
                  <c:v>41241</c:v>
                </c:pt>
                <c:pt idx="2731">
                  <c:v>41242</c:v>
                </c:pt>
                <c:pt idx="2732">
                  <c:v>41243</c:v>
                </c:pt>
                <c:pt idx="2733">
                  <c:v>41246</c:v>
                </c:pt>
                <c:pt idx="2734">
                  <c:v>41247</c:v>
                </c:pt>
                <c:pt idx="2735">
                  <c:v>41248</c:v>
                </c:pt>
                <c:pt idx="2736">
                  <c:v>41249</c:v>
                </c:pt>
                <c:pt idx="2737">
                  <c:v>41250</c:v>
                </c:pt>
                <c:pt idx="2738">
                  <c:v>41253</c:v>
                </c:pt>
                <c:pt idx="2739">
                  <c:v>41254</c:v>
                </c:pt>
                <c:pt idx="2740">
                  <c:v>41255</c:v>
                </c:pt>
                <c:pt idx="2741">
                  <c:v>41256</c:v>
                </c:pt>
                <c:pt idx="2742">
                  <c:v>41257</c:v>
                </c:pt>
                <c:pt idx="2743">
                  <c:v>41260</c:v>
                </c:pt>
                <c:pt idx="2744">
                  <c:v>41261</c:v>
                </c:pt>
                <c:pt idx="2745">
                  <c:v>41262</c:v>
                </c:pt>
                <c:pt idx="2746">
                  <c:v>41263</c:v>
                </c:pt>
                <c:pt idx="2747">
                  <c:v>41264</c:v>
                </c:pt>
                <c:pt idx="2748">
                  <c:v>41267</c:v>
                </c:pt>
                <c:pt idx="2749">
                  <c:v>41269</c:v>
                </c:pt>
                <c:pt idx="2750">
                  <c:v>41270</c:v>
                </c:pt>
                <c:pt idx="2751">
                  <c:v>41271</c:v>
                </c:pt>
                <c:pt idx="2752">
                  <c:v>41274</c:v>
                </c:pt>
                <c:pt idx="2753">
                  <c:v>41276</c:v>
                </c:pt>
                <c:pt idx="2754">
                  <c:v>41277</c:v>
                </c:pt>
                <c:pt idx="2755">
                  <c:v>41278</c:v>
                </c:pt>
                <c:pt idx="2756">
                  <c:v>41281</c:v>
                </c:pt>
                <c:pt idx="2757">
                  <c:v>41282</c:v>
                </c:pt>
                <c:pt idx="2758">
                  <c:v>41283</c:v>
                </c:pt>
                <c:pt idx="2759">
                  <c:v>41284</c:v>
                </c:pt>
                <c:pt idx="2760">
                  <c:v>41285</c:v>
                </c:pt>
                <c:pt idx="2761">
                  <c:v>41288</c:v>
                </c:pt>
                <c:pt idx="2762">
                  <c:v>41289</c:v>
                </c:pt>
                <c:pt idx="2763">
                  <c:v>41290</c:v>
                </c:pt>
                <c:pt idx="2764">
                  <c:v>41291</c:v>
                </c:pt>
                <c:pt idx="2765">
                  <c:v>41292</c:v>
                </c:pt>
                <c:pt idx="2766">
                  <c:v>41296</c:v>
                </c:pt>
                <c:pt idx="2767">
                  <c:v>41297</c:v>
                </c:pt>
                <c:pt idx="2768">
                  <c:v>41298</c:v>
                </c:pt>
                <c:pt idx="2769">
                  <c:v>41299</c:v>
                </c:pt>
                <c:pt idx="2770">
                  <c:v>41302</c:v>
                </c:pt>
                <c:pt idx="2771">
                  <c:v>41303</c:v>
                </c:pt>
                <c:pt idx="2772">
                  <c:v>41304</c:v>
                </c:pt>
                <c:pt idx="2773">
                  <c:v>41305</c:v>
                </c:pt>
                <c:pt idx="2774">
                  <c:v>41306</c:v>
                </c:pt>
                <c:pt idx="2775">
                  <c:v>41309</c:v>
                </c:pt>
                <c:pt idx="2776">
                  <c:v>41310</c:v>
                </c:pt>
                <c:pt idx="2777">
                  <c:v>41311</c:v>
                </c:pt>
                <c:pt idx="2778">
                  <c:v>41312</c:v>
                </c:pt>
                <c:pt idx="2779">
                  <c:v>41313</c:v>
                </c:pt>
                <c:pt idx="2780">
                  <c:v>41316</c:v>
                </c:pt>
                <c:pt idx="2781">
                  <c:v>41317</c:v>
                </c:pt>
                <c:pt idx="2782">
                  <c:v>41318</c:v>
                </c:pt>
                <c:pt idx="2783">
                  <c:v>41319</c:v>
                </c:pt>
                <c:pt idx="2784">
                  <c:v>41320</c:v>
                </c:pt>
                <c:pt idx="2785">
                  <c:v>41324</c:v>
                </c:pt>
                <c:pt idx="2786">
                  <c:v>41325</c:v>
                </c:pt>
                <c:pt idx="2787">
                  <c:v>41326</c:v>
                </c:pt>
                <c:pt idx="2788">
                  <c:v>41327</c:v>
                </c:pt>
                <c:pt idx="2789">
                  <c:v>41330</c:v>
                </c:pt>
                <c:pt idx="2790">
                  <c:v>41331</c:v>
                </c:pt>
                <c:pt idx="2791">
                  <c:v>41332</c:v>
                </c:pt>
                <c:pt idx="2792">
                  <c:v>41333</c:v>
                </c:pt>
                <c:pt idx="2793">
                  <c:v>41334</c:v>
                </c:pt>
                <c:pt idx="2794">
                  <c:v>41337</c:v>
                </c:pt>
                <c:pt idx="2795">
                  <c:v>41338</c:v>
                </c:pt>
                <c:pt idx="2796">
                  <c:v>41339</c:v>
                </c:pt>
                <c:pt idx="2797">
                  <c:v>41340</c:v>
                </c:pt>
                <c:pt idx="2798">
                  <c:v>41341</c:v>
                </c:pt>
                <c:pt idx="2799">
                  <c:v>41344</c:v>
                </c:pt>
                <c:pt idx="2800">
                  <c:v>41345</c:v>
                </c:pt>
                <c:pt idx="2801">
                  <c:v>41346</c:v>
                </c:pt>
                <c:pt idx="2802">
                  <c:v>41347</c:v>
                </c:pt>
                <c:pt idx="2803">
                  <c:v>41348</c:v>
                </c:pt>
                <c:pt idx="2804">
                  <c:v>41351</c:v>
                </c:pt>
                <c:pt idx="2805">
                  <c:v>41352</c:v>
                </c:pt>
                <c:pt idx="2806">
                  <c:v>41353</c:v>
                </c:pt>
                <c:pt idx="2807">
                  <c:v>41354</c:v>
                </c:pt>
                <c:pt idx="2808">
                  <c:v>41355</c:v>
                </c:pt>
                <c:pt idx="2809">
                  <c:v>41358</c:v>
                </c:pt>
                <c:pt idx="2810">
                  <c:v>41359</c:v>
                </c:pt>
                <c:pt idx="2811">
                  <c:v>41360</c:v>
                </c:pt>
                <c:pt idx="2812">
                  <c:v>41361</c:v>
                </c:pt>
                <c:pt idx="2813">
                  <c:v>41365</c:v>
                </c:pt>
                <c:pt idx="2814">
                  <c:v>41366</c:v>
                </c:pt>
                <c:pt idx="2815">
                  <c:v>41367</c:v>
                </c:pt>
                <c:pt idx="2816">
                  <c:v>41368</c:v>
                </c:pt>
                <c:pt idx="2817">
                  <c:v>41369</c:v>
                </c:pt>
                <c:pt idx="2818">
                  <c:v>41372</c:v>
                </c:pt>
                <c:pt idx="2819">
                  <c:v>41373</c:v>
                </c:pt>
                <c:pt idx="2820">
                  <c:v>41374</c:v>
                </c:pt>
                <c:pt idx="2821">
                  <c:v>41375</c:v>
                </c:pt>
                <c:pt idx="2822">
                  <c:v>41376</c:v>
                </c:pt>
                <c:pt idx="2823">
                  <c:v>41379</c:v>
                </c:pt>
                <c:pt idx="2824">
                  <c:v>41380</c:v>
                </c:pt>
                <c:pt idx="2825">
                  <c:v>41381</c:v>
                </c:pt>
                <c:pt idx="2826">
                  <c:v>41382</c:v>
                </c:pt>
                <c:pt idx="2827">
                  <c:v>41383</c:v>
                </c:pt>
                <c:pt idx="2828">
                  <c:v>41386</c:v>
                </c:pt>
                <c:pt idx="2829">
                  <c:v>41387</c:v>
                </c:pt>
                <c:pt idx="2830">
                  <c:v>41388</c:v>
                </c:pt>
                <c:pt idx="2831">
                  <c:v>41389</c:v>
                </c:pt>
                <c:pt idx="2832">
                  <c:v>41390</c:v>
                </c:pt>
                <c:pt idx="2833">
                  <c:v>41393</c:v>
                </c:pt>
                <c:pt idx="2834">
                  <c:v>41394</c:v>
                </c:pt>
                <c:pt idx="2835">
                  <c:v>41395</c:v>
                </c:pt>
                <c:pt idx="2836">
                  <c:v>41396</c:v>
                </c:pt>
                <c:pt idx="2837">
                  <c:v>41397</c:v>
                </c:pt>
                <c:pt idx="2838">
                  <c:v>41400</c:v>
                </c:pt>
                <c:pt idx="2839">
                  <c:v>41401</c:v>
                </c:pt>
                <c:pt idx="2840">
                  <c:v>41402</c:v>
                </c:pt>
                <c:pt idx="2841">
                  <c:v>41403</c:v>
                </c:pt>
                <c:pt idx="2842">
                  <c:v>41404</c:v>
                </c:pt>
                <c:pt idx="2843">
                  <c:v>41407</c:v>
                </c:pt>
                <c:pt idx="2844">
                  <c:v>41408</c:v>
                </c:pt>
                <c:pt idx="2845">
                  <c:v>41409</c:v>
                </c:pt>
                <c:pt idx="2846">
                  <c:v>41410</c:v>
                </c:pt>
                <c:pt idx="2847">
                  <c:v>41411</c:v>
                </c:pt>
                <c:pt idx="2848">
                  <c:v>41414</c:v>
                </c:pt>
                <c:pt idx="2849">
                  <c:v>41415</c:v>
                </c:pt>
                <c:pt idx="2850">
                  <c:v>41416</c:v>
                </c:pt>
                <c:pt idx="2851">
                  <c:v>41417</c:v>
                </c:pt>
                <c:pt idx="2852">
                  <c:v>41418</c:v>
                </c:pt>
                <c:pt idx="2853">
                  <c:v>41422</c:v>
                </c:pt>
                <c:pt idx="2854">
                  <c:v>41423</c:v>
                </c:pt>
                <c:pt idx="2855">
                  <c:v>41424</c:v>
                </c:pt>
                <c:pt idx="2856">
                  <c:v>41425</c:v>
                </c:pt>
                <c:pt idx="2857">
                  <c:v>41428</c:v>
                </c:pt>
                <c:pt idx="2858">
                  <c:v>41429</c:v>
                </c:pt>
                <c:pt idx="2859">
                  <c:v>41430</c:v>
                </c:pt>
                <c:pt idx="2860">
                  <c:v>41431</c:v>
                </c:pt>
                <c:pt idx="2861">
                  <c:v>41432</c:v>
                </c:pt>
                <c:pt idx="2862">
                  <c:v>41435</c:v>
                </c:pt>
                <c:pt idx="2863">
                  <c:v>41436</c:v>
                </c:pt>
                <c:pt idx="2864">
                  <c:v>41437</c:v>
                </c:pt>
                <c:pt idx="2865">
                  <c:v>41438</c:v>
                </c:pt>
                <c:pt idx="2866">
                  <c:v>41439</c:v>
                </c:pt>
                <c:pt idx="2867">
                  <c:v>41442</c:v>
                </c:pt>
                <c:pt idx="2868">
                  <c:v>41443</c:v>
                </c:pt>
                <c:pt idx="2869">
                  <c:v>41444</c:v>
                </c:pt>
                <c:pt idx="2870">
                  <c:v>41445</c:v>
                </c:pt>
                <c:pt idx="2871">
                  <c:v>41446</c:v>
                </c:pt>
                <c:pt idx="2872">
                  <c:v>41449</c:v>
                </c:pt>
                <c:pt idx="2873">
                  <c:v>41450</c:v>
                </c:pt>
                <c:pt idx="2874">
                  <c:v>41451</c:v>
                </c:pt>
                <c:pt idx="2875">
                  <c:v>41452</c:v>
                </c:pt>
                <c:pt idx="2876">
                  <c:v>41453</c:v>
                </c:pt>
                <c:pt idx="2877">
                  <c:v>41456</c:v>
                </c:pt>
                <c:pt idx="2878">
                  <c:v>41457</c:v>
                </c:pt>
                <c:pt idx="2879">
                  <c:v>41458</c:v>
                </c:pt>
                <c:pt idx="2880">
                  <c:v>41460</c:v>
                </c:pt>
                <c:pt idx="2881">
                  <c:v>41463</c:v>
                </c:pt>
                <c:pt idx="2882">
                  <c:v>41464</c:v>
                </c:pt>
                <c:pt idx="2883">
                  <c:v>41465</c:v>
                </c:pt>
                <c:pt idx="2884">
                  <c:v>41466</c:v>
                </c:pt>
                <c:pt idx="2885">
                  <c:v>41467</c:v>
                </c:pt>
                <c:pt idx="2886">
                  <c:v>41470</c:v>
                </c:pt>
                <c:pt idx="2887">
                  <c:v>41471</c:v>
                </c:pt>
                <c:pt idx="2888">
                  <c:v>41472</c:v>
                </c:pt>
                <c:pt idx="2889">
                  <c:v>41473</c:v>
                </c:pt>
                <c:pt idx="2890">
                  <c:v>41474</c:v>
                </c:pt>
                <c:pt idx="2891">
                  <c:v>41477</c:v>
                </c:pt>
                <c:pt idx="2892">
                  <c:v>41478</c:v>
                </c:pt>
                <c:pt idx="2893">
                  <c:v>41479</c:v>
                </c:pt>
                <c:pt idx="2894">
                  <c:v>41480</c:v>
                </c:pt>
                <c:pt idx="2895">
                  <c:v>41481</c:v>
                </c:pt>
                <c:pt idx="2896">
                  <c:v>41484</c:v>
                </c:pt>
                <c:pt idx="2897">
                  <c:v>41485</c:v>
                </c:pt>
                <c:pt idx="2898">
                  <c:v>41486</c:v>
                </c:pt>
                <c:pt idx="2899">
                  <c:v>41487</c:v>
                </c:pt>
                <c:pt idx="2900">
                  <c:v>41488</c:v>
                </c:pt>
                <c:pt idx="2901">
                  <c:v>41491</c:v>
                </c:pt>
                <c:pt idx="2902">
                  <c:v>41492</c:v>
                </c:pt>
                <c:pt idx="2903">
                  <c:v>41493</c:v>
                </c:pt>
                <c:pt idx="2904">
                  <c:v>41494</c:v>
                </c:pt>
                <c:pt idx="2905">
                  <c:v>41495</c:v>
                </c:pt>
                <c:pt idx="2906">
                  <c:v>41498</c:v>
                </c:pt>
                <c:pt idx="2907">
                  <c:v>41499</c:v>
                </c:pt>
                <c:pt idx="2908">
                  <c:v>41500</c:v>
                </c:pt>
                <c:pt idx="2909">
                  <c:v>41501</c:v>
                </c:pt>
                <c:pt idx="2910">
                  <c:v>41502</c:v>
                </c:pt>
                <c:pt idx="2911">
                  <c:v>41505</c:v>
                </c:pt>
                <c:pt idx="2912">
                  <c:v>41506</c:v>
                </c:pt>
                <c:pt idx="2913">
                  <c:v>41507</c:v>
                </c:pt>
                <c:pt idx="2914">
                  <c:v>41508</c:v>
                </c:pt>
                <c:pt idx="2915">
                  <c:v>41509</c:v>
                </c:pt>
                <c:pt idx="2916">
                  <c:v>41512</c:v>
                </c:pt>
                <c:pt idx="2917">
                  <c:v>41513</c:v>
                </c:pt>
                <c:pt idx="2918">
                  <c:v>41514</c:v>
                </c:pt>
                <c:pt idx="2919">
                  <c:v>41515</c:v>
                </c:pt>
                <c:pt idx="2920">
                  <c:v>41516</c:v>
                </c:pt>
                <c:pt idx="2921">
                  <c:v>41520</c:v>
                </c:pt>
                <c:pt idx="2922">
                  <c:v>41521</c:v>
                </c:pt>
                <c:pt idx="2923">
                  <c:v>41522</c:v>
                </c:pt>
                <c:pt idx="2924">
                  <c:v>41523</c:v>
                </c:pt>
                <c:pt idx="2925">
                  <c:v>41526</c:v>
                </c:pt>
                <c:pt idx="2926">
                  <c:v>41527</c:v>
                </c:pt>
                <c:pt idx="2927">
                  <c:v>41528</c:v>
                </c:pt>
                <c:pt idx="2928">
                  <c:v>41529</c:v>
                </c:pt>
                <c:pt idx="2929">
                  <c:v>41530</c:v>
                </c:pt>
                <c:pt idx="2930">
                  <c:v>41533</c:v>
                </c:pt>
                <c:pt idx="2931">
                  <c:v>41534</c:v>
                </c:pt>
                <c:pt idx="2932">
                  <c:v>41535</c:v>
                </c:pt>
                <c:pt idx="2933">
                  <c:v>41536</c:v>
                </c:pt>
                <c:pt idx="2934">
                  <c:v>41537</c:v>
                </c:pt>
                <c:pt idx="2935">
                  <c:v>41540</c:v>
                </c:pt>
                <c:pt idx="2936">
                  <c:v>41541</c:v>
                </c:pt>
                <c:pt idx="2937">
                  <c:v>41542</c:v>
                </c:pt>
                <c:pt idx="2938">
                  <c:v>41543</c:v>
                </c:pt>
                <c:pt idx="2939">
                  <c:v>41544</c:v>
                </c:pt>
                <c:pt idx="2940">
                  <c:v>41547</c:v>
                </c:pt>
                <c:pt idx="2941">
                  <c:v>41548</c:v>
                </c:pt>
                <c:pt idx="2942">
                  <c:v>41549</c:v>
                </c:pt>
                <c:pt idx="2943">
                  <c:v>41550</c:v>
                </c:pt>
                <c:pt idx="2944">
                  <c:v>41551</c:v>
                </c:pt>
                <c:pt idx="2945">
                  <c:v>41554</c:v>
                </c:pt>
                <c:pt idx="2946">
                  <c:v>41555</c:v>
                </c:pt>
                <c:pt idx="2947">
                  <c:v>41556</c:v>
                </c:pt>
                <c:pt idx="2948">
                  <c:v>41557</c:v>
                </c:pt>
                <c:pt idx="2949">
                  <c:v>41558</c:v>
                </c:pt>
                <c:pt idx="2950">
                  <c:v>41562</c:v>
                </c:pt>
                <c:pt idx="2951">
                  <c:v>41563</c:v>
                </c:pt>
                <c:pt idx="2952">
                  <c:v>41564</c:v>
                </c:pt>
                <c:pt idx="2953">
                  <c:v>41565</c:v>
                </c:pt>
                <c:pt idx="2954">
                  <c:v>41568</c:v>
                </c:pt>
                <c:pt idx="2955">
                  <c:v>41569</c:v>
                </c:pt>
                <c:pt idx="2956">
                  <c:v>41570</c:v>
                </c:pt>
                <c:pt idx="2957">
                  <c:v>41571</c:v>
                </c:pt>
                <c:pt idx="2958">
                  <c:v>41572</c:v>
                </c:pt>
                <c:pt idx="2959">
                  <c:v>41575</c:v>
                </c:pt>
                <c:pt idx="2960">
                  <c:v>41576</c:v>
                </c:pt>
                <c:pt idx="2961">
                  <c:v>41577</c:v>
                </c:pt>
                <c:pt idx="2962">
                  <c:v>41578</c:v>
                </c:pt>
                <c:pt idx="2963">
                  <c:v>41579</c:v>
                </c:pt>
                <c:pt idx="2964">
                  <c:v>41582</c:v>
                </c:pt>
                <c:pt idx="2965">
                  <c:v>41583</c:v>
                </c:pt>
                <c:pt idx="2966">
                  <c:v>41584</c:v>
                </c:pt>
                <c:pt idx="2967">
                  <c:v>41585</c:v>
                </c:pt>
                <c:pt idx="2968">
                  <c:v>41586</c:v>
                </c:pt>
                <c:pt idx="2969">
                  <c:v>41590</c:v>
                </c:pt>
                <c:pt idx="2970">
                  <c:v>41591</c:v>
                </c:pt>
                <c:pt idx="2971">
                  <c:v>41592</c:v>
                </c:pt>
                <c:pt idx="2972">
                  <c:v>41593</c:v>
                </c:pt>
                <c:pt idx="2973">
                  <c:v>41596</c:v>
                </c:pt>
                <c:pt idx="2974">
                  <c:v>41597</c:v>
                </c:pt>
                <c:pt idx="2975">
                  <c:v>41598</c:v>
                </c:pt>
                <c:pt idx="2976">
                  <c:v>41599</c:v>
                </c:pt>
                <c:pt idx="2977">
                  <c:v>41600</c:v>
                </c:pt>
                <c:pt idx="2978">
                  <c:v>41603</c:v>
                </c:pt>
                <c:pt idx="2979">
                  <c:v>41604</c:v>
                </c:pt>
                <c:pt idx="2980">
                  <c:v>41605</c:v>
                </c:pt>
                <c:pt idx="2981">
                  <c:v>41607</c:v>
                </c:pt>
                <c:pt idx="2982">
                  <c:v>41610</c:v>
                </c:pt>
                <c:pt idx="2983">
                  <c:v>41611</c:v>
                </c:pt>
                <c:pt idx="2984">
                  <c:v>41612</c:v>
                </c:pt>
                <c:pt idx="2985">
                  <c:v>41613</c:v>
                </c:pt>
                <c:pt idx="2986">
                  <c:v>41614</c:v>
                </c:pt>
                <c:pt idx="2987">
                  <c:v>41617</c:v>
                </c:pt>
                <c:pt idx="2988">
                  <c:v>41618</c:v>
                </c:pt>
                <c:pt idx="2989">
                  <c:v>41619</c:v>
                </c:pt>
                <c:pt idx="2990">
                  <c:v>41620</c:v>
                </c:pt>
                <c:pt idx="2991">
                  <c:v>41621</c:v>
                </c:pt>
                <c:pt idx="2992">
                  <c:v>41624</c:v>
                </c:pt>
                <c:pt idx="2993">
                  <c:v>41625</c:v>
                </c:pt>
                <c:pt idx="2994">
                  <c:v>41626</c:v>
                </c:pt>
                <c:pt idx="2995">
                  <c:v>41627</c:v>
                </c:pt>
                <c:pt idx="2996">
                  <c:v>41628</c:v>
                </c:pt>
                <c:pt idx="2997">
                  <c:v>41631</c:v>
                </c:pt>
                <c:pt idx="2998">
                  <c:v>41632</c:v>
                </c:pt>
                <c:pt idx="2999">
                  <c:v>41634</c:v>
                </c:pt>
                <c:pt idx="3000">
                  <c:v>41635</c:v>
                </c:pt>
                <c:pt idx="3001">
                  <c:v>41638</c:v>
                </c:pt>
                <c:pt idx="3002">
                  <c:v>41639</c:v>
                </c:pt>
                <c:pt idx="3003">
                  <c:v>41641</c:v>
                </c:pt>
                <c:pt idx="3004">
                  <c:v>41642</c:v>
                </c:pt>
                <c:pt idx="3005">
                  <c:v>41645</c:v>
                </c:pt>
                <c:pt idx="3006">
                  <c:v>41646</c:v>
                </c:pt>
                <c:pt idx="3007">
                  <c:v>41647</c:v>
                </c:pt>
                <c:pt idx="3008">
                  <c:v>41648</c:v>
                </c:pt>
                <c:pt idx="3009">
                  <c:v>41649</c:v>
                </c:pt>
                <c:pt idx="3010">
                  <c:v>41652</c:v>
                </c:pt>
                <c:pt idx="3011">
                  <c:v>41653</c:v>
                </c:pt>
                <c:pt idx="3012">
                  <c:v>41654</c:v>
                </c:pt>
                <c:pt idx="3013">
                  <c:v>41655</c:v>
                </c:pt>
                <c:pt idx="3014">
                  <c:v>41656</c:v>
                </c:pt>
                <c:pt idx="3015">
                  <c:v>41660</c:v>
                </c:pt>
                <c:pt idx="3016">
                  <c:v>41661</c:v>
                </c:pt>
                <c:pt idx="3017">
                  <c:v>41662</c:v>
                </c:pt>
                <c:pt idx="3018">
                  <c:v>41663</c:v>
                </c:pt>
                <c:pt idx="3019">
                  <c:v>41666</c:v>
                </c:pt>
                <c:pt idx="3020">
                  <c:v>41667</c:v>
                </c:pt>
                <c:pt idx="3021">
                  <c:v>41668</c:v>
                </c:pt>
                <c:pt idx="3022">
                  <c:v>41669</c:v>
                </c:pt>
                <c:pt idx="3023">
                  <c:v>41670</c:v>
                </c:pt>
                <c:pt idx="3024">
                  <c:v>41673</c:v>
                </c:pt>
                <c:pt idx="3025">
                  <c:v>41674</c:v>
                </c:pt>
                <c:pt idx="3026">
                  <c:v>41675</c:v>
                </c:pt>
                <c:pt idx="3027">
                  <c:v>41676</c:v>
                </c:pt>
                <c:pt idx="3028">
                  <c:v>41677</c:v>
                </c:pt>
                <c:pt idx="3029">
                  <c:v>41680</c:v>
                </c:pt>
                <c:pt idx="3030">
                  <c:v>41681</c:v>
                </c:pt>
                <c:pt idx="3031">
                  <c:v>41682</c:v>
                </c:pt>
                <c:pt idx="3032">
                  <c:v>41683</c:v>
                </c:pt>
                <c:pt idx="3033">
                  <c:v>41684</c:v>
                </c:pt>
                <c:pt idx="3034">
                  <c:v>41688</c:v>
                </c:pt>
                <c:pt idx="3035">
                  <c:v>41689</c:v>
                </c:pt>
                <c:pt idx="3036">
                  <c:v>41690</c:v>
                </c:pt>
                <c:pt idx="3037">
                  <c:v>41691</c:v>
                </c:pt>
                <c:pt idx="3038">
                  <c:v>41694</c:v>
                </c:pt>
                <c:pt idx="3039">
                  <c:v>41695</c:v>
                </c:pt>
                <c:pt idx="3040">
                  <c:v>41696</c:v>
                </c:pt>
                <c:pt idx="3041">
                  <c:v>41697</c:v>
                </c:pt>
                <c:pt idx="3042">
                  <c:v>41698</c:v>
                </c:pt>
                <c:pt idx="3043">
                  <c:v>41701</c:v>
                </c:pt>
                <c:pt idx="3044">
                  <c:v>41702</c:v>
                </c:pt>
                <c:pt idx="3045">
                  <c:v>41703</c:v>
                </c:pt>
                <c:pt idx="3046">
                  <c:v>41704</c:v>
                </c:pt>
                <c:pt idx="3047">
                  <c:v>41705</c:v>
                </c:pt>
                <c:pt idx="3048">
                  <c:v>41708</c:v>
                </c:pt>
                <c:pt idx="3049">
                  <c:v>41709</c:v>
                </c:pt>
                <c:pt idx="3050">
                  <c:v>41710</c:v>
                </c:pt>
                <c:pt idx="3051">
                  <c:v>41711</c:v>
                </c:pt>
                <c:pt idx="3052">
                  <c:v>41712</c:v>
                </c:pt>
                <c:pt idx="3053">
                  <c:v>41715</c:v>
                </c:pt>
                <c:pt idx="3054">
                  <c:v>41716</c:v>
                </c:pt>
                <c:pt idx="3055">
                  <c:v>41717</c:v>
                </c:pt>
                <c:pt idx="3056">
                  <c:v>41718</c:v>
                </c:pt>
                <c:pt idx="3057">
                  <c:v>41719</c:v>
                </c:pt>
                <c:pt idx="3058">
                  <c:v>41722</c:v>
                </c:pt>
                <c:pt idx="3059">
                  <c:v>41723</c:v>
                </c:pt>
                <c:pt idx="3060">
                  <c:v>41724</c:v>
                </c:pt>
                <c:pt idx="3061">
                  <c:v>41725</c:v>
                </c:pt>
                <c:pt idx="3062">
                  <c:v>41726</c:v>
                </c:pt>
                <c:pt idx="3063">
                  <c:v>41729</c:v>
                </c:pt>
                <c:pt idx="3064">
                  <c:v>41730</c:v>
                </c:pt>
                <c:pt idx="3065">
                  <c:v>41731</c:v>
                </c:pt>
                <c:pt idx="3066">
                  <c:v>41732</c:v>
                </c:pt>
                <c:pt idx="3067">
                  <c:v>41733</c:v>
                </c:pt>
                <c:pt idx="3068">
                  <c:v>41736</c:v>
                </c:pt>
                <c:pt idx="3069">
                  <c:v>41737</c:v>
                </c:pt>
                <c:pt idx="3070">
                  <c:v>41738</c:v>
                </c:pt>
                <c:pt idx="3071">
                  <c:v>41739</c:v>
                </c:pt>
                <c:pt idx="3072">
                  <c:v>41740</c:v>
                </c:pt>
                <c:pt idx="3073">
                  <c:v>41743</c:v>
                </c:pt>
                <c:pt idx="3074">
                  <c:v>41744</c:v>
                </c:pt>
                <c:pt idx="3075">
                  <c:v>41745</c:v>
                </c:pt>
                <c:pt idx="3076">
                  <c:v>41746</c:v>
                </c:pt>
                <c:pt idx="3077">
                  <c:v>41750</c:v>
                </c:pt>
                <c:pt idx="3078">
                  <c:v>41751</c:v>
                </c:pt>
                <c:pt idx="3079">
                  <c:v>41752</c:v>
                </c:pt>
                <c:pt idx="3080">
                  <c:v>41753</c:v>
                </c:pt>
                <c:pt idx="3081">
                  <c:v>41754</c:v>
                </c:pt>
                <c:pt idx="3082">
                  <c:v>41757</c:v>
                </c:pt>
                <c:pt idx="3083">
                  <c:v>41758</c:v>
                </c:pt>
                <c:pt idx="3084">
                  <c:v>41759</c:v>
                </c:pt>
                <c:pt idx="3085">
                  <c:v>41760</c:v>
                </c:pt>
                <c:pt idx="3086">
                  <c:v>41761</c:v>
                </c:pt>
                <c:pt idx="3087">
                  <c:v>41764</c:v>
                </c:pt>
                <c:pt idx="3088">
                  <c:v>41765</c:v>
                </c:pt>
                <c:pt idx="3089">
                  <c:v>41766</c:v>
                </c:pt>
                <c:pt idx="3090">
                  <c:v>41767</c:v>
                </c:pt>
                <c:pt idx="3091">
                  <c:v>41768</c:v>
                </c:pt>
                <c:pt idx="3092">
                  <c:v>41771</c:v>
                </c:pt>
                <c:pt idx="3093">
                  <c:v>41772</c:v>
                </c:pt>
                <c:pt idx="3094">
                  <c:v>41773</c:v>
                </c:pt>
                <c:pt idx="3095">
                  <c:v>41774</c:v>
                </c:pt>
                <c:pt idx="3096">
                  <c:v>41775</c:v>
                </c:pt>
                <c:pt idx="3097">
                  <c:v>41778</c:v>
                </c:pt>
                <c:pt idx="3098">
                  <c:v>41779</c:v>
                </c:pt>
                <c:pt idx="3099">
                  <c:v>41780</c:v>
                </c:pt>
                <c:pt idx="3100">
                  <c:v>41781</c:v>
                </c:pt>
                <c:pt idx="3101">
                  <c:v>41782</c:v>
                </c:pt>
                <c:pt idx="3102">
                  <c:v>41786</c:v>
                </c:pt>
                <c:pt idx="3103">
                  <c:v>41787</c:v>
                </c:pt>
                <c:pt idx="3104">
                  <c:v>41788</c:v>
                </c:pt>
                <c:pt idx="3105">
                  <c:v>41789</c:v>
                </c:pt>
                <c:pt idx="3106">
                  <c:v>41792</c:v>
                </c:pt>
                <c:pt idx="3107">
                  <c:v>41793</c:v>
                </c:pt>
                <c:pt idx="3108">
                  <c:v>41794</c:v>
                </c:pt>
                <c:pt idx="3109">
                  <c:v>41795</c:v>
                </c:pt>
                <c:pt idx="3110">
                  <c:v>41796</c:v>
                </c:pt>
                <c:pt idx="3111">
                  <c:v>41799</c:v>
                </c:pt>
                <c:pt idx="3112">
                  <c:v>41800</c:v>
                </c:pt>
                <c:pt idx="3113">
                  <c:v>41801</c:v>
                </c:pt>
                <c:pt idx="3114">
                  <c:v>41802</c:v>
                </c:pt>
                <c:pt idx="3115">
                  <c:v>41803</c:v>
                </c:pt>
                <c:pt idx="3116">
                  <c:v>41806</c:v>
                </c:pt>
                <c:pt idx="3117">
                  <c:v>41807</c:v>
                </c:pt>
                <c:pt idx="3118">
                  <c:v>41808</c:v>
                </c:pt>
                <c:pt idx="3119">
                  <c:v>41809</c:v>
                </c:pt>
                <c:pt idx="3120">
                  <c:v>41810</c:v>
                </c:pt>
                <c:pt idx="3121">
                  <c:v>41813</c:v>
                </c:pt>
                <c:pt idx="3122">
                  <c:v>41814</c:v>
                </c:pt>
                <c:pt idx="3123">
                  <c:v>41815</c:v>
                </c:pt>
                <c:pt idx="3124">
                  <c:v>41816</c:v>
                </c:pt>
                <c:pt idx="3125">
                  <c:v>41817</c:v>
                </c:pt>
                <c:pt idx="3126">
                  <c:v>41820</c:v>
                </c:pt>
                <c:pt idx="3127">
                  <c:v>41821</c:v>
                </c:pt>
                <c:pt idx="3128">
                  <c:v>41822</c:v>
                </c:pt>
                <c:pt idx="3129">
                  <c:v>41823</c:v>
                </c:pt>
                <c:pt idx="3130">
                  <c:v>41827</c:v>
                </c:pt>
                <c:pt idx="3131">
                  <c:v>41828</c:v>
                </c:pt>
                <c:pt idx="3132">
                  <c:v>41829</c:v>
                </c:pt>
                <c:pt idx="3133">
                  <c:v>41830</c:v>
                </c:pt>
                <c:pt idx="3134">
                  <c:v>41831</c:v>
                </c:pt>
                <c:pt idx="3135">
                  <c:v>41834</c:v>
                </c:pt>
                <c:pt idx="3136">
                  <c:v>41835</c:v>
                </c:pt>
                <c:pt idx="3137">
                  <c:v>41836</c:v>
                </c:pt>
                <c:pt idx="3138">
                  <c:v>41837</c:v>
                </c:pt>
                <c:pt idx="3139">
                  <c:v>41838</c:v>
                </c:pt>
                <c:pt idx="3140">
                  <c:v>41841</c:v>
                </c:pt>
                <c:pt idx="3141">
                  <c:v>41842</c:v>
                </c:pt>
                <c:pt idx="3142">
                  <c:v>41843</c:v>
                </c:pt>
                <c:pt idx="3143">
                  <c:v>41844</c:v>
                </c:pt>
                <c:pt idx="3144">
                  <c:v>41845</c:v>
                </c:pt>
                <c:pt idx="3145">
                  <c:v>41848</c:v>
                </c:pt>
                <c:pt idx="3146">
                  <c:v>41849</c:v>
                </c:pt>
                <c:pt idx="3147">
                  <c:v>41850</c:v>
                </c:pt>
                <c:pt idx="3148">
                  <c:v>41851</c:v>
                </c:pt>
                <c:pt idx="3149">
                  <c:v>41852</c:v>
                </c:pt>
                <c:pt idx="3150">
                  <c:v>41855</c:v>
                </c:pt>
                <c:pt idx="3151">
                  <c:v>41856</c:v>
                </c:pt>
                <c:pt idx="3152">
                  <c:v>41857</c:v>
                </c:pt>
                <c:pt idx="3153">
                  <c:v>41858</c:v>
                </c:pt>
                <c:pt idx="3154">
                  <c:v>41859</c:v>
                </c:pt>
                <c:pt idx="3155">
                  <c:v>41862</c:v>
                </c:pt>
                <c:pt idx="3156">
                  <c:v>41863</c:v>
                </c:pt>
                <c:pt idx="3157">
                  <c:v>41864</c:v>
                </c:pt>
                <c:pt idx="3158">
                  <c:v>41865</c:v>
                </c:pt>
                <c:pt idx="3159">
                  <c:v>41866</c:v>
                </c:pt>
                <c:pt idx="3160">
                  <c:v>41869</c:v>
                </c:pt>
                <c:pt idx="3161">
                  <c:v>41870</c:v>
                </c:pt>
                <c:pt idx="3162">
                  <c:v>41871</c:v>
                </c:pt>
                <c:pt idx="3163">
                  <c:v>41872</c:v>
                </c:pt>
                <c:pt idx="3164">
                  <c:v>41873</c:v>
                </c:pt>
                <c:pt idx="3165">
                  <c:v>41876</c:v>
                </c:pt>
                <c:pt idx="3166">
                  <c:v>41877</c:v>
                </c:pt>
                <c:pt idx="3167">
                  <c:v>41878</c:v>
                </c:pt>
                <c:pt idx="3168">
                  <c:v>41879</c:v>
                </c:pt>
                <c:pt idx="3169">
                  <c:v>41880</c:v>
                </c:pt>
                <c:pt idx="3170">
                  <c:v>41884</c:v>
                </c:pt>
                <c:pt idx="3171">
                  <c:v>41885</c:v>
                </c:pt>
                <c:pt idx="3172">
                  <c:v>41886</c:v>
                </c:pt>
                <c:pt idx="3173">
                  <c:v>41887</c:v>
                </c:pt>
                <c:pt idx="3174">
                  <c:v>41890</c:v>
                </c:pt>
                <c:pt idx="3175">
                  <c:v>41891</c:v>
                </c:pt>
                <c:pt idx="3176">
                  <c:v>41892</c:v>
                </c:pt>
                <c:pt idx="3177">
                  <c:v>41893</c:v>
                </c:pt>
                <c:pt idx="3178">
                  <c:v>41894</c:v>
                </c:pt>
                <c:pt idx="3179">
                  <c:v>41897</c:v>
                </c:pt>
                <c:pt idx="3180">
                  <c:v>41898</c:v>
                </c:pt>
                <c:pt idx="3181">
                  <c:v>41899</c:v>
                </c:pt>
                <c:pt idx="3182">
                  <c:v>41900</c:v>
                </c:pt>
                <c:pt idx="3183">
                  <c:v>41901</c:v>
                </c:pt>
                <c:pt idx="3184">
                  <c:v>41904</c:v>
                </c:pt>
                <c:pt idx="3185">
                  <c:v>41905</c:v>
                </c:pt>
                <c:pt idx="3186">
                  <c:v>41906</c:v>
                </c:pt>
                <c:pt idx="3187">
                  <c:v>41907</c:v>
                </c:pt>
                <c:pt idx="3188">
                  <c:v>41908</c:v>
                </c:pt>
                <c:pt idx="3189">
                  <c:v>41911</c:v>
                </c:pt>
                <c:pt idx="3190">
                  <c:v>41912</c:v>
                </c:pt>
                <c:pt idx="3191">
                  <c:v>41913</c:v>
                </c:pt>
                <c:pt idx="3192">
                  <c:v>41914</c:v>
                </c:pt>
                <c:pt idx="3193">
                  <c:v>41915</c:v>
                </c:pt>
                <c:pt idx="3194">
                  <c:v>41918</c:v>
                </c:pt>
                <c:pt idx="3195">
                  <c:v>41919</c:v>
                </c:pt>
                <c:pt idx="3196">
                  <c:v>41920</c:v>
                </c:pt>
                <c:pt idx="3197">
                  <c:v>41921</c:v>
                </c:pt>
                <c:pt idx="3198">
                  <c:v>41922</c:v>
                </c:pt>
                <c:pt idx="3199">
                  <c:v>41926</c:v>
                </c:pt>
                <c:pt idx="3200">
                  <c:v>41927</c:v>
                </c:pt>
                <c:pt idx="3201">
                  <c:v>41928</c:v>
                </c:pt>
                <c:pt idx="3202">
                  <c:v>41929</c:v>
                </c:pt>
                <c:pt idx="3203">
                  <c:v>41932</c:v>
                </c:pt>
                <c:pt idx="3204">
                  <c:v>41933</c:v>
                </c:pt>
                <c:pt idx="3205">
                  <c:v>41934</c:v>
                </c:pt>
                <c:pt idx="3206">
                  <c:v>41935</c:v>
                </c:pt>
                <c:pt idx="3207">
                  <c:v>41936</c:v>
                </c:pt>
                <c:pt idx="3208">
                  <c:v>41939</c:v>
                </c:pt>
                <c:pt idx="3209">
                  <c:v>41940</c:v>
                </c:pt>
                <c:pt idx="3210">
                  <c:v>41941</c:v>
                </c:pt>
                <c:pt idx="3211">
                  <c:v>41942</c:v>
                </c:pt>
                <c:pt idx="3212">
                  <c:v>41943</c:v>
                </c:pt>
                <c:pt idx="3213">
                  <c:v>41946</c:v>
                </c:pt>
                <c:pt idx="3214">
                  <c:v>41947</c:v>
                </c:pt>
                <c:pt idx="3215">
                  <c:v>41948</c:v>
                </c:pt>
                <c:pt idx="3216">
                  <c:v>41949</c:v>
                </c:pt>
                <c:pt idx="3217">
                  <c:v>41950</c:v>
                </c:pt>
                <c:pt idx="3218">
                  <c:v>41953</c:v>
                </c:pt>
                <c:pt idx="3219">
                  <c:v>41955</c:v>
                </c:pt>
                <c:pt idx="3220">
                  <c:v>41956</c:v>
                </c:pt>
                <c:pt idx="3221">
                  <c:v>41957</c:v>
                </c:pt>
                <c:pt idx="3222">
                  <c:v>41960</c:v>
                </c:pt>
                <c:pt idx="3223">
                  <c:v>41961</c:v>
                </c:pt>
                <c:pt idx="3224">
                  <c:v>41962</c:v>
                </c:pt>
                <c:pt idx="3225">
                  <c:v>41963</c:v>
                </c:pt>
                <c:pt idx="3226">
                  <c:v>41964</c:v>
                </c:pt>
                <c:pt idx="3227">
                  <c:v>41967</c:v>
                </c:pt>
                <c:pt idx="3228">
                  <c:v>41968</c:v>
                </c:pt>
                <c:pt idx="3229">
                  <c:v>41969</c:v>
                </c:pt>
                <c:pt idx="3230">
                  <c:v>41971</c:v>
                </c:pt>
                <c:pt idx="3231">
                  <c:v>41974</c:v>
                </c:pt>
                <c:pt idx="3232">
                  <c:v>41975</c:v>
                </c:pt>
                <c:pt idx="3233">
                  <c:v>41976</c:v>
                </c:pt>
                <c:pt idx="3234">
                  <c:v>41977</c:v>
                </c:pt>
                <c:pt idx="3235">
                  <c:v>41978</c:v>
                </c:pt>
                <c:pt idx="3236">
                  <c:v>41981</c:v>
                </c:pt>
                <c:pt idx="3237">
                  <c:v>41982</c:v>
                </c:pt>
                <c:pt idx="3238">
                  <c:v>41983</c:v>
                </c:pt>
                <c:pt idx="3239">
                  <c:v>41984</c:v>
                </c:pt>
                <c:pt idx="3240">
                  <c:v>41985</c:v>
                </c:pt>
                <c:pt idx="3241">
                  <c:v>41988</c:v>
                </c:pt>
                <c:pt idx="3242">
                  <c:v>41989</c:v>
                </c:pt>
                <c:pt idx="3243">
                  <c:v>41990</c:v>
                </c:pt>
                <c:pt idx="3244">
                  <c:v>41991</c:v>
                </c:pt>
                <c:pt idx="3245">
                  <c:v>41992</c:v>
                </c:pt>
                <c:pt idx="3246">
                  <c:v>41995</c:v>
                </c:pt>
                <c:pt idx="3247">
                  <c:v>41996</c:v>
                </c:pt>
                <c:pt idx="3248">
                  <c:v>41997</c:v>
                </c:pt>
                <c:pt idx="3249">
                  <c:v>41999</c:v>
                </c:pt>
                <c:pt idx="3250">
                  <c:v>42002</c:v>
                </c:pt>
                <c:pt idx="3251">
                  <c:v>42003</c:v>
                </c:pt>
                <c:pt idx="3252">
                  <c:v>42004</c:v>
                </c:pt>
                <c:pt idx="3253">
                  <c:v>42006</c:v>
                </c:pt>
                <c:pt idx="3254">
                  <c:v>42009</c:v>
                </c:pt>
                <c:pt idx="3255">
                  <c:v>42010</c:v>
                </c:pt>
                <c:pt idx="3256">
                  <c:v>42011</c:v>
                </c:pt>
                <c:pt idx="3257">
                  <c:v>42012</c:v>
                </c:pt>
                <c:pt idx="3258">
                  <c:v>42013</c:v>
                </c:pt>
                <c:pt idx="3259">
                  <c:v>42016</c:v>
                </c:pt>
                <c:pt idx="3260">
                  <c:v>42017</c:v>
                </c:pt>
                <c:pt idx="3261">
                  <c:v>42018</c:v>
                </c:pt>
                <c:pt idx="3262">
                  <c:v>42019</c:v>
                </c:pt>
                <c:pt idx="3263">
                  <c:v>42020</c:v>
                </c:pt>
                <c:pt idx="3264">
                  <c:v>42024</c:v>
                </c:pt>
                <c:pt idx="3265">
                  <c:v>42025</c:v>
                </c:pt>
                <c:pt idx="3266">
                  <c:v>42026</c:v>
                </c:pt>
                <c:pt idx="3267">
                  <c:v>42027</c:v>
                </c:pt>
                <c:pt idx="3268">
                  <c:v>42030</c:v>
                </c:pt>
                <c:pt idx="3269">
                  <c:v>42031</c:v>
                </c:pt>
                <c:pt idx="3270">
                  <c:v>42032</c:v>
                </c:pt>
                <c:pt idx="3271">
                  <c:v>42033</c:v>
                </c:pt>
                <c:pt idx="3272">
                  <c:v>42034</c:v>
                </c:pt>
                <c:pt idx="3273">
                  <c:v>42037</c:v>
                </c:pt>
                <c:pt idx="3274">
                  <c:v>42038</c:v>
                </c:pt>
                <c:pt idx="3275">
                  <c:v>42039</c:v>
                </c:pt>
                <c:pt idx="3276">
                  <c:v>42040</c:v>
                </c:pt>
                <c:pt idx="3277">
                  <c:v>42041</c:v>
                </c:pt>
                <c:pt idx="3278">
                  <c:v>42044</c:v>
                </c:pt>
                <c:pt idx="3279">
                  <c:v>42045</c:v>
                </c:pt>
                <c:pt idx="3280">
                  <c:v>42046</c:v>
                </c:pt>
                <c:pt idx="3281">
                  <c:v>42047</c:v>
                </c:pt>
                <c:pt idx="3282">
                  <c:v>42048</c:v>
                </c:pt>
                <c:pt idx="3283">
                  <c:v>42052</c:v>
                </c:pt>
                <c:pt idx="3284">
                  <c:v>42053</c:v>
                </c:pt>
                <c:pt idx="3285">
                  <c:v>42054</c:v>
                </c:pt>
                <c:pt idx="3286">
                  <c:v>42055</c:v>
                </c:pt>
                <c:pt idx="3287">
                  <c:v>42058</c:v>
                </c:pt>
                <c:pt idx="3288">
                  <c:v>42059</c:v>
                </c:pt>
                <c:pt idx="3289">
                  <c:v>42060</c:v>
                </c:pt>
                <c:pt idx="3290">
                  <c:v>42061</c:v>
                </c:pt>
                <c:pt idx="3291">
                  <c:v>42062</c:v>
                </c:pt>
                <c:pt idx="3292">
                  <c:v>42065</c:v>
                </c:pt>
                <c:pt idx="3293">
                  <c:v>42066</c:v>
                </c:pt>
                <c:pt idx="3294">
                  <c:v>42067</c:v>
                </c:pt>
                <c:pt idx="3295">
                  <c:v>42068</c:v>
                </c:pt>
                <c:pt idx="3296">
                  <c:v>42069</c:v>
                </c:pt>
                <c:pt idx="3297">
                  <c:v>42072</c:v>
                </c:pt>
                <c:pt idx="3298">
                  <c:v>42073</c:v>
                </c:pt>
                <c:pt idx="3299">
                  <c:v>42074</c:v>
                </c:pt>
                <c:pt idx="3300">
                  <c:v>42075</c:v>
                </c:pt>
                <c:pt idx="3301">
                  <c:v>42076</c:v>
                </c:pt>
                <c:pt idx="3302">
                  <c:v>42079</c:v>
                </c:pt>
                <c:pt idx="3303">
                  <c:v>42080</c:v>
                </c:pt>
                <c:pt idx="3304">
                  <c:v>42081</c:v>
                </c:pt>
                <c:pt idx="3305">
                  <c:v>42082</c:v>
                </c:pt>
                <c:pt idx="3306">
                  <c:v>42083</c:v>
                </c:pt>
                <c:pt idx="3307">
                  <c:v>42086</c:v>
                </c:pt>
                <c:pt idx="3308">
                  <c:v>42087</c:v>
                </c:pt>
                <c:pt idx="3309">
                  <c:v>42088</c:v>
                </c:pt>
                <c:pt idx="3310">
                  <c:v>42089</c:v>
                </c:pt>
                <c:pt idx="3311">
                  <c:v>42090</c:v>
                </c:pt>
                <c:pt idx="3312">
                  <c:v>42093</c:v>
                </c:pt>
                <c:pt idx="3313">
                  <c:v>42094</c:v>
                </c:pt>
                <c:pt idx="3314">
                  <c:v>42095</c:v>
                </c:pt>
                <c:pt idx="3315">
                  <c:v>42096</c:v>
                </c:pt>
                <c:pt idx="3316">
                  <c:v>42097</c:v>
                </c:pt>
                <c:pt idx="3317">
                  <c:v>42100</c:v>
                </c:pt>
                <c:pt idx="3318">
                  <c:v>42101</c:v>
                </c:pt>
                <c:pt idx="3319">
                  <c:v>42102</c:v>
                </c:pt>
                <c:pt idx="3320">
                  <c:v>42103</c:v>
                </c:pt>
                <c:pt idx="3321">
                  <c:v>42104</c:v>
                </c:pt>
                <c:pt idx="3322">
                  <c:v>42107</c:v>
                </c:pt>
                <c:pt idx="3323">
                  <c:v>42108</c:v>
                </c:pt>
                <c:pt idx="3324">
                  <c:v>42109</c:v>
                </c:pt>
                <c:pt idx="3325">
                  <c:v>42110</c:v>
                </c:pt>
                <c:pt idx="3326">
                  <c:v>42111</c:v>
                </c:pt>
                <c:pt idx="3327">
                  <c:v>42114</c:v>
                </c:pt>
                <c:pt idx="3328">
                  <c:v>42115</c:v>
                </c:pt>
                <c:pt idx="3329">
                  <c:v>42116</c:v>
                </c:pt>
                <c:pt idx="3330">
                  <c:v>42117</c:v>
                </c:pt>
                <c:pt idx="3331">
                  <c:v>42118</c:v>
                </c:pt>
                <c:pt idx="3332">
                  <c:v>42121</c:v>
                </c:pt>
                <c:pt idx="3333">
                  <c:v>42122</c:v>
                </c:pt>
                <c:pt idx="3334">
                  <c:v>42123</c:v>
                </c:pt>
                <c:pt idx="3335">
                  <c:v>42124</c:v>
                </c:pt>
                <c:pt idx="3336">
                  <c:v>42125</c:v>
                </c:pt>
                <c:pt idx="3337">
                  <c:v>42128</c:v>
                </c:pt>
                <c:pt idx="3338">
                  <c:v>42129</c:v>
                </c:pt>
                <c:pt idx="3339">
                  <c:v>42130</c:v>
                </c:pt>
                <c:pt idx="3340">
                  <c:v>42131</c:v>
                </c:pt>
                <c:pt idx="3341">
                  <c:v>42132</c:v>
                </c:pt>
                <c:pt idx="3342">
                  <c:v>42135</c:v>
                </c:pt>
                <c:pt idx="3343">
                  <c:v>42136</c:v>
                </c:pt>
                <c:pt idx="3344">
                  <c:v>42137</c:v>
                </c:pt>
                <c:pt idx="3345">
                  <c:v>42138</c:v>
                </c:pt>
                <c:pt idx="3346">
                  <c:v>42139</c:v>
                </c:pt>
                <c:pt idx="3347">
                  <c:v>42142</c:v>
                </c:pt>
                <c:pt idx="3348">
                  <c:v>42143</c:v>
                </c:pt>
                <c:pt idx="3349">
                  <c:v>42144</c:v>
                </c:pt>
                <c:pt idx="3350">
                  <c:v>42145</c:v>
                </c:pt>
                <c:pt idx="3351">
                  <c:v>42146</c:v>
                </c:pt>
                <c:pt idx="3352">
                  <c:v>42150</c:v>
                </c:pt>
                <c:pt idx="3353">
                  <c:v>42151</c:v>
                </c:pt>
                <c:pt idx="3354">
                  <c:v>42152</c:v>
                </c:pt>
                <c:pt idx="3355">
                  <c:v>42153</c:v>
                </c:pt>
                <c:pt idx="3356">
                  <c:v>42156</c:v>
                </c:pt>
                <c:pt idx="3357">
                  <c:v>42157</c:v>
                </c:pt>
                <c:pt idx="3358">
                  <c:v>42158</c:v>
                </c:pt>
                <c:pt idx="3359">
                  <c:v>42159</c:v>
                </c:pt>
                <c:pt idx="3360">
                  <c:v>42160</c:v>
                </c:pt>
                <c:pt idx="3361">
                  <c:v>42163</c:v>
                </c:pt>
                <c:pt idx="3362">
                  <c:v>42164</c:v>
                </c:pt>
                <c:pt idx="3363">
                  <c:v>42165</c:v>
                </c:pt>
                <c:pt idx="3364">
                  <c:v>42166</c:v>
                </c:pt>
                <c:pt idx="3365">
                  <c:v>42167</c:v>
                </c:pt>
                <c:pt idx="3366">
                  <c:v>42170</c:v>
                </c:pt>
                <c:pt idx="3367">
                  <c:v>42171</c:v>
                </c:pt>
                <c:pt idx="3368">
                  <c:v>42172</c:v>
                </c:pt>
                <c:pt idx="3369">
                  <c:v>42173</c:v>
                </c:pt>
                <c:pt idx="3370">
                  <c:v>42174</c:v>
                </c:pt>
                <c:pt idx="3371">
                  <c:v>42177</c:v>
                </c:pt>
                <c:pt idx="3372">
                  <c:v>42178</c:v>
                </c:pt>
                <c:pt idx="3373">
                  <c:v>42179</c:v>
                </c:pt>
                <c:pt idx="3374">
                  <c:v>42180</c:v>
                </c:pt>
                <c:pt idx="3375">
                  <c:v>42181</c:v>
                </c:pt>
                <c:pt idx="3376">
                  <c:v>42184</c:v>
                </c:pt>
                <c:pt idx="3377">
                  <c:v>42185</c:v>
                </c:pt>
                <c:pt idx="3378">
                  <c:v>42186</c:v>
                </c:pt>
                <c:pt idx="3379">
                  <c:v>42187</c:v>
                </c:pt>
                <c:pt idx="3380">
                  <c:v>42191</c:v>
                </c:pt>
                <c:pt idx="3381">
                  <c:v>42192</c:v>
                </c:pt>
                <c:pt idx="3382">
                  <c:v>42193</c:v>
                </c:pt>
                <c:pt idx="3383">
                  <c:v>42194</c:v>
                </c:pt>
                <c:pt idx="3384">
                  <c:v>42195</c:v>
                </c:pt>
                <c:pt idx="3385">
                  <c:v>42198</c:v>
                </c:pt>
                <c:pt idx="3386">
                  <c:v>42199</c:v>
                </c:pt>
                <c:pt idx="3387">
                  <c:v>42200</c:v>
                </c:pt>
                <c:pt idx="3388">
                  <c:v>42201</c:v>
                </c:pt>
                <c:pt idx="3389">
                  <c:v>42202</c:v>
                </c:pt>
                <c:pt idx="3390">
                  <c:v>42205</c:v>
                </c:pt>
                <c:pt idx="3391">
                  <c:v>42206</c:v>
                </c:pt>
                <c:pt idx="3392">
                  <c:v>42207</c:v>
                </c:pt>
                <c:pt idx="3393">
                  <c:v>42208</c:v>
                </c:pt>
                <c:pt idx="3394">
                  <c:v>42209</c:v>
                </c:pt>
                <c:pt idx="3395">
                  <c:v>42212</c:v>
                </c:pt>
                <c:pt idx="3396">
                  <c:v>42213</c:v>
                </c:pt>
                <c:pt idx="3397">
                  <c:v>42214</c:v>
                </c:pt>
                <c:pt idx="3398">
                  <c:v>42215</c:v>
                </c:pt>
                <c:pt idx="3399">
                  <c:v>42216</c:v>
                </c:pt>
                <c:pt idx="3400">
                  <c:v>42219</c:v>
                </c:pt>
                <c:pt idx="3401">
                  <c:v>42220</c:v>
                </c:pt>
                <c:pt idx="3402">
                  <c:v>42221</c:v>
                </c:pt>
                <c:pt idx="3403">
                  <c:v>42222</c:v>
                </c:pt>
                <c:pt idx="3404">
                  <c:v>42223</c:v>
                </c:pt>
                <c:pt idx="3405">
                  <c:v>42226</c:v>
                </c:pt>
                <c:pt idx="3406">
                  <c:v>42227</c:v>
                </c:pt>
                <c:pt idx="3407">
                  <c:v>42228</c:v>
                </c:pt>
                <c:pt idx="3408">
                  <c:v>42229</c:v>
                </c:pt>
                <c:pt idx="3409">
                  <c:v>42230</c:v>
                </c:pt>
                <c:pt idx="3410">
                  <c:v>42233</c:v>
                </c:pt>
                <c:pt idx="3411">
                  <c:v>42234</c:v>
                </c:pt>
                <c:pt idx="3412">
                  <c:v>42235</c:v>
                </c:pt>
                <c:pt idx="3413">
                  <c:v>42236</c:v>
                </c:pt>
                <c:pt idx="3414">
                  <c:v>42237</c:v>
                </c:pt>
                <c:pt idx="3415">
                  <c:v>42240</c:v>
                </c:pt>
                <c:pt idx="3416">
                  <c:v>42241</c:v>
                </c:pt>
                <c:pt idx="3417">
                  <c:v>42242</c:v>
                </c:pt>
                <c:pt idx="3418">
                  <c:v>42243</c:v>
                </c:pt>
                <c:pt idx="3419">
                  <c:v>42244</c:v>
                </c:pt>
                <c:pt idx="3420">
                  <c:v>42247</c:v>
                </c:pt>
                <c:pt idx="3421">
                  <c:v>42248</c:v>
                </c:pt>
                <c:pt idx="3422">
                  <c:v>42249</c:v>
                </c:pt>
                <c:pt idx="3423">
                  <c:v>42250</c:v>
                </c:pt>
                <c:pt idx="3424">
                  <c:v>42251</c:v>
                </c:pt>
                <c:pt idx="3425">
                  <c:v>42255</c:v>
                </c:pt>
                <c:pt idx="3426">
                  <c:v>42256</c:v>
                </c:pt>
                <c:pt idx="3427">
                  <c:v>42257</c:v>
                </c:pt>
                <c:pt idx="3428">
                  <c:v>42258</c:v>
                </c:pt>
                <c:pt idx="3429">
                  <c:v>42261</c:v>
                </c:pt>
                <c:pt idx="3430">
                  <c:v>42262</c:v>
                </c:pt>
                <c:pt idx="3431">
                  <c:v>42263</c:v>
                </c:pt>
                <c:pt idx="3432">
                  <c:v>42264</c:v>
                </c:pt>
                <c:pt idx="3433">
                  <c:v>42265</c:v>
                </c:pt>
                <c:pt idx="3434">
                  <c:v>42268</c:v>
                </c:pt>
                <c:pt idx="3435">
                  <c:v>42269</c:v>
                </c:pt>
                <c:pt idx="3436">
                  <c:v>42270</c:v>
                </c:pt>
                <c:pt idx="3437">
                  <c:v>42271</c:v>
                </c:pt>
                <c:pt idx="3438">
                  <c:v>42272</c:v>
                </c:pt>
                <c:pt idx="3439">
                  <c:v>42275</c:v>
                </c:pt>
                <c:pt idx="3440">
                  <c:v>42276</c:v>
                </c:pt>
                <c:pt idx="3441">
                  <c:v>42277</c:v>
                </c:pt>
                <c:pt idx="3442">
                  <c:v>42278</c:v>
                </c:pt>
                <c:pt idx="3443">
                  <c:v>42279</c:v>
                </c:pt>
                <c:pt idx="3444">
                  <c:v>42282</c:v>
                </c:pt>
                <c:pt idx="3445">
                  <c:v>42283</c:v>
                </c:pt>
                <c:pt idx="3446">
                  <c:v>42284</c:v>
                </c:pt>
                <c:pt idx="3447">
                  <c:v>42285</c:v>
                </c:pt>
                <c:pt idx="3448">
                  <c:v>42286</c:v>
                </c:pt>
                <c:pt idx="3449">
                  <c:v>42290</c:v>
                </c:pt>
                <c:pt idx="3450">
                  <c:v>42291</c:v>
                </c:pt>
                <c:pt idx="3451">
                  <c:v>42292</c:v>
                </c:pt>
                <c:pt idx="3452">
                  <c:v>42293</c:v>
                </c:pt>
                <c:pt idx="3453">
                  <c:v>42296</c:v>
                </c:pt>
                <c:pt idx="3454">
                  <c:v>42297</c:v>
                </c:pt>
                <c:pt idx="3455">
                  <c:v>42298</c:v>
                </c:pt>
                <c:pt idx="3456">
                  <c:v>42299</c:v>
                </c:pt>
                <c:pt idx="3457">
                  <c:v>42300</c:v>
                </c:pt>
                <c:pt idx="3458">
                  <c:v>42303</c:v>
                </c:pt>
                <c:pt idx="3459">
                  <c:v>42304</c:v>
                </c:pt>
                <c:pt idx="3460">
                  <c:v>42305</c:v>
                </c:pt>
                <c:pt idx="3461">
                  <c:v>42306</c:v>
                </c:pt>
                <c:pt idx="3462">
                  <c:v>42307</c:v>
                </c:pt>
                <c:pt idx="3463">
                  <c:v>42310</c:v>
                </c:pt>
                <c:pt idx="3464">
                  <c:v>42311</c:v>
                </c:pt>
                <c:pt idx="3465">
                  <c:v>42312</c:v>
                </c:pt>
                <c:pt idx="3466">
                  <c:v>42313</c:v>
                </c:pt>
                <c:pt idx="3467">
                  <c:v>42314</c:v>
                </c:pt>
                <c:pt idx="3468">
                  <c:v>42317</c:v>
                </c:pt>
                <c:pt idx="3469">
                  <c:v>42318</c:v>
                </c:pt>
                <c:pt idx="3470">
                  <c:v>42320</c:v>
                </c:pt>
                <c:pt idx="3471">
                  <c:v>42321</c:v>
                </c:pt>
                <c:pt idx="3472">
                  <c:v>42324</c:v>
                </c:pt>
                <c:pt idx="3473">
                  <c:v>42325</c:v>
                </c:pt>
                <c:pt idx="3474">
                  <c:v>42326</c:v>
                </c:pt>
                <c:pt idx="3475">
                  <c:v>42327</c:v>
                </c:pt>
                <c:pt idx="3476">
                  <c:v>42328</c:v>
                </c:pt>
                <c:pt idx="3477">
                  <c:v>42331</c:v>
                </c:pt>
                <c:pt idx="3478">
                  <c:v>42332</c:v>
                </c:pt>
                <c:pt idx="3479">
                  <c:v>42333</c:v>
                </c:pt>
                <c:pt idx="3480">
                  <c:v>42335</c:v>
                </c:pt>
                <c:pt idx="3481">
                  <c:v>42338</c:v>
                </c:pt>
                <c:pt idx="3482">
                  <c:v>42339</c:v>
                </c:pt>
                <c:pt idx="3483">
                  <c:v>42340</c:v>
                </c:pt>
                <c:pt idx="3484">
                  <c:v>42341</c:v>
                </c:pt>
                <c:pt idx="3485">
                  <c:v>42342</c:v>
                </c:pt>
                <c:pt idx="3486">
                  <c:v>42345</c:v>
                </c:pt>
                <c:pt idx="3487">
                  <c:v>42346</c:v>
                </c:pt>
                <c:pt idx="3488">
                  <c:v>42347</c:v>
                </c:pt>
                <c:pt idx="3489">
                  <c:v>42348</c:v>
                </c:pt>
                <c:pt idx="3490">
                  <c:v>42349</c:v>
                </c:pt>
                <c:pt idx="3491">
                  <c:v>42352</c:v>
                </c:pt>
                <c:pt idx="3492">
                  <c:v>42353</c:v>
                </c:pt>
                <c:pt idx="3493">
                  <c:v>42354</c:v>
                </c:pt>
                <c:pt idx="3494">
                  <c:v>42355</c:v>
                </c:pt>
                <c:pt idx="3495">
                  <c:v>42356</c:v>
                </c:pt>
                <c:pt idx="3496">
                  <c:v>42359</c:v>
                </c:pt>
                <c:pt idx="3497">
                  <c:v>42360</c:v>
                </c:pt>
                <c:pt idx="3498">
                  <c:v>42361</c:v>
                </c:pt>
                <c:pt idx="3499">
                  <c:v>42362</c:v>
                </c:pt>
                <c:pt idx="3500">
                  <c:v>42366</c:v>
                </c:pt>
                <c:pt idx="3501">
                  <c:v>42367</c:v>
                </c:pt>
                <c:pt idx="3502">
                  <c:v>42368</c:v>
                </c:pt>
                <c:pt idx="3503">
                  <c:v>42369</c:v>
                </c:pt>
                <c:pt idx="3504">
                  <c:v>42373</c:v>
                </c:pt>
                <c:pt idx="3505">
                  <c:v>42374</c:v>
                </c:pt>
                <c:pt idx="3506">
                  <c:v>42375</c:v>
                </c:pt>
                <c:pt idx="3507">
                  <c:v>42376</c:v>
                </c:pt>
                <c:pt idx="3508">
                  <c:v>42377</c:v>
                </c:pt>
                <c:pt idx="3509">
                  <c:v>42380</c:v>
                </c:pt>
                <c:pt idx="3510">
                  <c:v>42381</c:v>
                </c:pt>
                <c:pt idx="3511">
                  <c:v>42382</c:v>
                </c:pt>
                <c:pt idx="3512">
                  <c:v>42383</c:v>
                </c:pt>
                <c:pt idx="3513">
                  <c:v>42384</c:v>
                </c:pt>
                <c:pt idx="3514">
                  <c:v>42388</c:v>
                </c:pt>
                <c:pt idx="3515">
                  <c:v>42389</c:v>
                </c:pt>
                <c:pt idx="3516">
                  <c:v>42390</c:v>
                </c:pt>
                <c:pt idx="3517">
                  <c:v>42391</c:v>
                </c:pt>
                <c:pt idx="3518">
                  <c:v>42394</c:v>
                </c:pt>
                <c:pt idx="3519">
                  <c:v>42395</c:v>
                </c:pt>
                <c:pt idx="3520">
                  <c:v>42396</c:v>
                </c:pt>
                <c:pt idx="3521">
                  <c:v>42397</c:v>
                </c:pt>
                <c:pt idx="3522">
                  <c:v>42398</c:v>
                </c:pt>
                <c:pt idx="3523">
                  <c:v>42401</c:v>
                </c:pt>
                <c:pt idx="3524">
                  <c:v>42402</c:v>
                </c:pt>
                <c:pt idx="3525">
                  <c:v>42403</c:v>
                </c:pt>
                <c:pt idx="3526">
                  <c:v>42404</c:v>
                </c:pt>
                <c:pt idx="3527">
                  <c:v>42405</c:v>
                </c:pt>
                <c:pt idx="3528">
                  <c:v>42408</c:v>
                </c:pt>
                <c:pt idx="3529">
                  <c:v>42409</c:v>
                </c:pt>
                <c:pt idx="3530">
                  <c:v>42410</c:v>
                </c:pt>
                <c:pt idx="3531">
                  <c:v>42411</c:v>
                </c:pt>
                <c:pt idx="3532">
                  <c:v>42412</c:v>
                </c:pt>
                <c:pt idx="3533">
                  <c:v>42416</c:v>
                </c:pt>
                <c:pt idx="3534">
                  <c:v>42417</c:v>
                </c:pt>
                <c:pt idx="3535">
                  <c:v>42418</c:v>
                </c:pt>
                <c:pt idx="3536">
                  <c:v>42419</c:v>
                </c:pt>
                <c:pt idx="3537">
                  <c:v>42422</c:v>
                </c:pt>
                <c:pt idx="3538">
                  <c:v>42423</c:v>
                </c:pt>
                <c:pt idx="3539">
                  <c:v>42424</c:v>
                </c:pt>
                <c:pt idx="3540">
                  <c:v>42425</c:v>
                </c:pt>
                <c:pt idx="3541">
                  <c:v>42426</c:v>
                </c:pt>
                <c:pt idx="3542">
                  <c:v>42429</c:v>
                </c:pt>
                <c:pt idx="3543">
                  <c:v>42430</c:v>
                </c:pt>
                <c:pt idx="3544">
                  <c:v>42431</c:v>
                </c:pt>
                <c:pt idx="3545">
                  <c:v>42432</c:v>
                </c:pt>
                <c:pt idx="3546">
                  <c:v>42433</c:v>
                </c:pt>
                <c:pt idx="3547">
                  <c:v>42436</c:v>
                </c:pt>
                <c:pt idx="3548">
                  <c:v>42437</c:v>
                </c:pt>
                <c:pt idx="3549">
                  <c:v>42438</c:v>
                </c:pt>
                <c:pt idx="3550">
                  <c:v>42439</c:v>
                </c:pt>
                <c:pt idx="3551">
                  <c:v>42440</c:v>
                </c:pt>
                <c:pt idx="3552">
                  <c:v>42443</c:v>
                </c:pt>
                <c:pt idx="3553">
                  <c:v>42444</c:v>
                </c:pt>
                <c:pt idx="3554">
                  <c:v>42445</c:v>
                </c:pt>
                <c:pt idx="3555">
                  <c:v>42446</c:v>
                </c:pt>
                <c:pt idx="3556">
                  <c:v>42447</c:v>
                </c:pt>
                <c:pt idx="3557">
                  <c:v>42450</c:v>
                </c:pt>
                <c:pt idx="3558">
                  <c:v>42451</c:v>
                </c:pt>
                <c:pt idx="3559">
                  <c:v>42452</c:v>
                </c:pt>
                <c:pt idx="3560">
                  <c:v>42453</c:v>
                </c:pt>
                <c:pt idx="3561">
                  <c:v>42457</c:v>
                </c:pt>
                <c:pt idx="3562">
                  <c:v>42458</c:v>
                </c:pt>
                <c:pt idx="3563">
                  <c:v>42459</c:v>
                </c:pt>
                <c:pt idx="3564">
                  <c:v>42460</c:v>
                </c:pt>
                <c:pt idx="3565">
                  <c:v>42461</c:v>
                </c:pt>
                <c:pt idx="3566">
                  <c:v>42464</c:v>
                </c:pt>
                <c:pt idx="3567">
                  <c:v>42465</c:v>
                </c:pt>
                <c:pt idx="3568">
                  <c:v>42466</c:v>
                </c:pt>
                <c:pt idx="3569">
                  <c:v>42467</c:v>
                </c:pt>
                <c:pt idx="3570">
                  <c:v>42468</c:v>
                </c:pt>
                <c:pt idx="3571">
                  <c:v>42471</c:v>
                </c:pt>
                <c:pt idx="3572">
                  <c:v>42472</c:v>
                </c:pt>
                <c:pt idx="3573">
                  <c:v>42473</c:v>
                </c:pt>
                <c:pt idx="3574">
                  <c:v>42474</c:v>
                </c:pt>
                <c:pt idx="3575">
                  <c:v>42475</c:v>
                </c:pt>
                <c:pt idx="3576">
                  <c:v>42478</c:v>
                </c:pt>
                <c:pt idx="3577">
                  <c:v>42479</c:v>
                </c:pt>
                <c:pt idx="3578">
                  <c:v>42480</c:v>
                </c:pt>
                <c:pt idx="3579">
                  <c:v>42481</c:v>
                </c:pt>
                <c:pt idx="3580">
                  <c:v>42482</c:v>
                </c:pt>
                <c:pt idx="3581">
                  <c:v>42485</c:v>
                </c:pt>
                <c:pt idx="3582">
                  <c:v>42486</c:v>
                </c:pt>
                <c:pt idx="3583">
                  <c:v>42487</c:v>
                </c:pt>
                <c:pt idx="3584">
                  <c:v>42488</c:v>
                </c:pt>
                <c:pt idx="3585">
                  <c:v>42489</c:v>
                </c:pt>
                <c:pt idx="3586">
                  <c:v>42492</c:v>
                </c:pt>
                <c:pt idx="3587">
                  <c:v>42493</c:v>
                </c:pt>
                <c:pt idx="3588">
                  <c:v>42494</c:v>
                </c:pt>
                <c:pt idx="3589">
                  <c:v>42495</c:v>
                </c:pt>
                <c:pt idx="3590">
                  <c:v>42496</c:v>
                </c:pt>
                <c:pt idx="3591">
                  <c:v>42499</c:v>
                </c:pt>
                <c:pt idx="3592">
                  <c:v>42500</c:v>
                </c:pt>
                <c:pt idx="3593">
                  <c:v>42501</c:v>
                </c:pt>
                <c:pt idx="3594">
                  <c:v>42502</c:v>
                </c:pt>
                <c:pt idx="3595">
                  <c:v>42503</c:v>
                </c:pt>
                <c:pt idx="3596">
                  <c:v>42506</c:v>
                </c:pt>
                <c:pt idx="3597">
                  <c:v>42507</c:v>
                </c:pt>
                <c:pt idx="3598">
                  <c:v>42508</c:v>
                </c:pt>
                <c:pt idx="3599">
                  <c:v>42509</c:v>
                </c:pt>
                <c:pt idx="3600">
                  <c:v>42510</c:v>
                </c:pt>
                <c:pt idx="3601">
                  <c:v>42513</c:v>
                </c:pt>
                <c:pt idx="3602">
                  <c:v>42514</c:v>
                </c:pt>
                <c:pt idx="3603">
                  <c:v>42515</c:v>
                </c:pt>
                <c:pt idx="3604">
                  <c:v>42516</c:v>
                </c:pt>
                <c:pt idx="3605">
                  <c:v>42517</c:v>
                </c:pt>
                <c:pt idx="3606">
                  <c:v>42521</c:v>
                </c:pt>
                <c:pt idx="3607">
                  <c:v>42522</c:v>
                </c:pt>
                <c:pt idx="3608">
                  <c:v>42523</c:v>
                </c:pt>
                <c:pt idx="3609">
                  <c:v>42524</c:v>
                </c:pt>
                <c:pt idx="3610">
                  <c:v>42527</c:v>
                </c:pt>
                <c:pt idx="3611">
                  <c:v>42528</c:v>
                </c:pt>
                <c:pt idx="3612">
                  <c:v>42529</c:v>
                </c:pt>
                <c:pt idx="3613">
                  <c:v>42530</c:v>
                </c:pt>
                <c:pt idx="3614">
                  <c:v>42531</c:v>
                </c:pt>
                <c:pt idx="3615">
                  <c:v>42534</c:v>
                </c:pt>
                <c:pt idx="3616">
                  <c:v>42535</c:v>
                </c:pt>
                <c:pt idx="3617">
                  <c:v>42536</c:v>
                </c:pt>
                <c:pt idx="3618">
                  <c:v>42537</c:v>
                </c:pt>
                <c:pt idx="3619">
                  <c:v>42538</c:v>
                </c:pt>
                <c:pt idx="3620">
                  <c:v>42541</c:v>
                </c:pt>
                <c:pt idx="3621">
                  <c:v>42542</c:v>
                </c:pt>
                <c:pt idx="3622">
                  <c:v>42543</c:v>
                </c:pt>
                <c:pt idx="3623">
                  <c:v>42544</c:v>
                </c:pt>
                <c:pt idx="3624">
                  <c:v>42545</c:v>
                </c:pt>
                <c:pt idx="3625">
                  <c:v>42548</c:v>
                </c:pt>
                <c:pt idx="3626">
                  <c:v>42549</c:v>
                </c:pt>
                <c:pt idx="3627">
                  <c:v>42550</c:v>
                </c:pt>
                <c:pt idx="3628">
                  <c:v>42551</c:v>
                </c:pt>
                <c:pt idx="3629">
                  <c:v>42552</c:v>
                </c:pt>
                <c:pt idx="3630">
                  <c:v>42556</c:v>
                </c:pt>
                <c:pt idx="3631">
                  <c:v>42557</c:v>
                </c:pt>
                <c:pt idx="3632">
                  <c:v>42558</c:v>
                </c:pt>
                <c:pt idx="3633">
                  <c:v>42559</c:v>
                </c:pt>
                <c:pt idx="3634">
                  <c:v>42562</c:v>
                </c:pt>
                <c:pt idx="3635">
                  <c:v>42563</c:v>
                </c:pt>
                <c:pt idx="3636">
                  <c:v>42564</c:v>
                </c:pt>
                <c:pt idx="3637">
                  <c:v>42565</c:v>
                </c:pt>
                <c:pt idx="3638">
                  <c:v>42566</c:v>
                </c:pt>
                <c:pt idx="3639">
                  <c:v>42569</c:v>
                </c:pt>
                <c:pt idx="3640">
                  <c:v>42570</c:v>
                </c:pt>
                <c:pt idx="3641">
                  <c:v>42571</c:v>
                </c:pt>
                <c:pt idx="3642">
                  <c:v>42572</c:v>
                </c:pt>
                <c:pt idx="3643">
                  <c:v>42573</c:v>
                </c:pt>
                <c:pt idx="3644">
                  <c:v>42576</c:v>
                </c:pt>
                <c:pt idx="3645">
                  <c:v>42577</c:v>
                </c:pt>
                <c:pt idx="3646">
                  <c:v>42578</c:v>
                </c:pt>
                <c:pt idx="3647">
                  <c:v>42579</c:v>
                </c:pt>
                <c:pt idx="3648">
                  <c:v>42580</c:v>
                </c:pt>
                <c:pt idx="3649">
                  <c:v>42583</c:v>
                </c:pt>
                <c:pt idx="3650">
                  <c:v>42584</c:v>
                </c:pt>
                <c:pt idx="3651">
                  <c:v>42585</c:v>
                </c:pt>
                <c:pt idx="3652">
                  <c:v>42586</c:v>
                </c:pt>
                <c:pt idx="3653">
                  <c:v>42587</c:v>
                </c:pt>
                <c:pt idx="3654">
                  <c:v>42590</c:v>
                </c:pt>
                <c:pt idx="3655">
                  <c:v>42591</c:v>
                </c:pt>
                <c:pt idx="3656">
                  <c:v>42592</c:v>
                </c:pt>
                <c:pt idx="3657">
                  <c:v>42593</c:v>
                </c:pt>
                <c:pt idx="3658">
                  <c:v>42594</c:v>
                </c:pt>
                <c:pt idx="3659">
                  <c:v>42597</c:v>
                </c:pt>
                <c:pt idx="3660">
                  <c:v>42598</c:v>
                </c:pt>
                <c:pt idx="3661">
                  <c:v>42599</c:v>
                </c:pt>
                <c:pt idx="3662">
                  <c:v>42600</c:v>
                </c:pt>
                <c:pt idx="3663">
                  <c:v>42601</c:v>
                </c:pt>
                <c:pt idx="3664">
                  <c:v>42604</c:v>
                </c:pt>
                <c:pt idx="3665">
                  <c:v>42605</c:v>
                </c:pt>
                <c:pt idx="3666">
                  <c:v>42606</c:v>
                </c:pt>
                <c:pt idx="3667">
                  <c:v>42607</c:v>
                </c:pt>
                <c:pt idx="3668">
                  <c:v>42608</c:v>
                </c:pt>
                <c:pt idx="3669">
                  <c:v>42611</c:v>
                </c:pt>
                <c:pt idx="3670">
                  <c:v>42612</c:v>
                </c:pt>
                <c:pt idx="3671">
                  <c:v>42613</c:v>
                </c:pt>
                <c:pt idx="3672">
                  <c:v>42614</c:v>
                </c:pt>
                <c:pt idx="3673">
                  <c:v>42615</c:v>
                </c:pt>
                <c:pt idx="3674">
                  <c:v>42619</c:v>
                </c:pt>
                <c:pt idx="3675">
                  <c:v>42620</c:v>
                </c:pt>
                <c:pt idx="3676">
                  <c:v>42621</c:v>
                </c:pt>
                <c:pt idx="3677">
                  <c:v>42622</c:v>
                </c:pt>
                <c:pt idx="3678">
                  <c:v>42625</c:v>
                </c:pt>
                <c:pt idx="3679">
                  <c:v>42626</c:v>
                </c:pt>
                <c:pt idx="3680">
                  <c:v>42627</c:v>
                </c:pt>
                <c:pt idx="3681">
                  <c:v>42628</c:v>
                </c:pt>
                <c:pt idx="3682">
                  <c:v>42629</c:v>
                </c:pt>
                <c:pt idx="3683">
                  <c:v>42632</c:v>
                </c:pt>
                <c:pt idx="3684">
                  <c:v>42633</c:v>
                </c:pt>
                <c:pt idx="3685">
                  <c:v>42634</c:v>
                </c:pt>
                <c:pt idx="3686">
                  <c:v>42635</c:v>
                </c:pt>
                <c:pt idx="3687">
                  <c:v>42636</c:v>
                </c:pt>
                <c:pt idx="3688">
                  <c:v>42639</c:v>
                </c:pt>
                <c:pt idx="3689">
                  <c:v>42640</c:v>
                </c:pt>
                <c:pt idx="3690">
                  <c:v>42641</c:v>
                </c:pt>
                <c:pt idx="3691">
                  <c:v>42642</c:v>
                </c:pt>
                <c:pt idx="3692">
                  <c:v>42643</c:v>
                </c:pt>
                <c:pt idx="3693">
                  <c:v>42646</c:v>
                </c:pt>
                <c:pt idx="3694">
                  <c:v>42647</c:v>
                </c:pt>
                <c:pt idx="3695">
                  <c:v>42648</c:v>
                </c:pt>
                <c:pt idx="3696">
                  <c:v>42649</c:v>
                </c:pt>
                <c:pt idx="3697">
                  <c:v>42650</c:v>
                </c:pt>
                <c:pt idx="3698">
                  <c:v>42654</c:v>
                </c:pt>
                <c:pt idx="3699">
                  <c:v>42655</c:v>
                </c:pt>
                <c:pt idx="3700">
                  <c:v>42656</c:v>
                </c:pt>
                <c:pt idx="3701">
                  <c:v>42657</c:v>
                </c:pt>
                <c:pt idx="3702">
                  <c:v>42660</c:v>
                </c:pt>
                <c:pt idx="3703">
                  <c:v>42661</c:v>
                </c:pt>
                <c:pt idx="3704">
                  <c:v>42662</c:v>
                </c:pt>
                <c:pt idx="3705">
                  <c:v>42663</c:v>
                </c:pt>
                <c:pt idx="3706">
                  <c:v>42664</c:v>
                </c:pt>
                <c:pt idx="3707">
                  <c:v>42667</c:v>
                </c:pt>
                <c:pt idx="3708">
                  <c:v>42668</c:v>
                </c:pt>
                <c:pt idx="3709">
                  <c:v>42669</c:v>
                </c:pt>
                <c:pt idx="3710">
                  <c:v>42670</c:v>
                </c:pt>
                <c:pt idx="3711">
                  <c:v>42671</c:v>
                </c:pt>
                <c:pt idx="3712">
                  <c:v>42674</c:v>
                </c:pt>
                <c:pt idx="3713">
                  <c:v>42675</c:v>
                </c:pt>
                <c:pt idx="3714">
                  <c:v>42676</c:v>
                </c:pt>
                <c:pt idx="3715">
                  <c:v>42677</c:v>
                </c:pt>
                <c:pt idx="3716">
                  <c:v>42678</c:v>
                </c:pt>
                <c:pt idx="3717">
                  <c:v>42681</c:v>
                </c:pt>
                <c:pt idx="3718">
                  <c:v>42682</c:v>
                </c:pt>
                <c:pt idx="3719">
                  <c:v>42683</c:v>
                </c:pt>
                <c:pt idx="3720">
                  <c:v>42684</c:v>
                </c:pt>
                <c:pt idx="3721">
                  <c:v>42688</c:v>
                </c:pt>
                <c:pt idx="3722">
                  <c:v>42689</c:v>
                </c:pt>
                <c:pt idx="3723">
                  <c:v>42690</c:v>
                </c:pt>
                <c:pt idx="3724">
                  <c:v>42691</c:v>
                </c:pt>
                <c:pt idx="3725">
                  <c:v>42692</c:v>
                </c:pt>
                <c:pt idx="3726">
                  <c:v>42695</c:v>
                </c:pt>
                <c:pt idx="3727">
                  <c:v>42696</c:v>
                </c:pt>
                <c:pt idx="3728">
                  <c:v>42697</c:v>
                </c:pt>
                <c:pt idx="3729">
                  <c:v>42699</c:v>
                </c:pt>
                <c:pt idx="3730">
                  <c:v>42702</c:v>
                </c:pt>
                <c:pt idx="3731">
                  <c:v>42703</c:v>
                </c:pt>
                <c:pt idx="3732">
                  <c:v>42704</c:v>
                </c:pt>
                <c:pt idx="3733">
                  <c:v>42705</c:v>
                </c:pt>
                <c:pt idx="3734">
                  <c:v>42706</c:v>
                </c:pt>
                <c:pt idx="3735">
                  <c:v>42709</c:v>
                </c:pt>
                <c:pt idx="3736">
                  <c:v>42710</c:v>
                </c:pt>
                <c:pt idx="3737">
                  <c:v>42711</c:v>
                </c:pt>
                <c:pt idx="3738">
                  <c:v>42712</c:v>
                </c:pt>
                <c:pt idx="3739">
                  <c:v>42713</c:v>
                </c:pt>
                <c:pt idx="3740">
                  <c:v>42716</c:v>
                </c:pt>
                <c:pt idx="3741">
                  <c:v>42717</c:v>
                </c:pt>
                <c:pt idx="3742">
                  <c:v>42718</c:v>
                </c:pt>
                <c:pt idx="3743">
                  <c:v>42719</c:v>
                </c:pt>
                <c:pt idx="3744">
                  <c:v>42720</c:v>
                </c:pt>
                <c:pt idx="3745">
                  <c:v>42723</c:v>
                </c:pt>
                <c:pt idx="3746">
                  <c:v>42724</c:v>
                </c:pt>
                <c:pt idx="3747">
                  <c:v>42725</c:v>
                </c:pt>
                <c:pt idx="3748">
                  <c:v>42726</c:v>
                </c:pt>
                <c:pt idx="3749">
                  <c:v>42727</c:v>
                </c:pt>
                <c:pt idx="3750">
                  <c:v>42731</c:v>
                </c:pt>
                <c:pt idx="3751">
                  <c:v>42732</c:v>
                </c:pt>
                <c:pt idx="3752">
                  <c:v>42733</c:v>
                </c:pt>
                <c:pt idx="3753">
                  <c:v>42734</c:v>
                </c:pt>
                <c:pt idx="3754">
                  <c:v>42738</c:v>
                </c:pt>
                <c:pt idx="3755">
                  <c:v>42739</c:v>
                </c:pt>
                <c:pt idx="3756">
                  <c:v>42740</c:v>
                </c:pt>
                <c:pt idx="3757">
                  <c:v>42741</c:v>
                </c:pt>
                <c:pt idx="3758">
                  <c:v>42744</c:v>
                </c:pt>
                <c:pt idx="3759">
                  <c:v>42745</c:v>
                </c:pt>
                <c:pt idx="3760">
                  <c:v>42746</c:v>
                </c:pt>
                <c:pt idx="3761">
                  <c:v>42747</c:v>
                </c:pt>
                <c:pt idx="3762">
                  <c:v>42748</c:v>
                </c:pt>
                <c:pt idx="3763">
                  <c:v>42752</c:v>
                </c:pt>
                <c:pt idx="3764">
                  <c:v>42753</c:v>
                </c:pt>
                <c:pt idx="3765">
                  <c:v>42754</c:v>
                </c:pt>
                <c:pt idx="3766">
                  <c:v>42755</c:v>
                </c:pt>
                <c:pt idx="3767">
                  <c:v>42758</c:v>
                </c:pt>
                <c:pt idx="3768">
                  <c:v>42759</c:v>
                </c:pt>
                <c:pt idx="3769">
                  <c:v>42760</c:v>
                </c:pt>
                <c:pt idx="3770">
                  <c:v>42761</c:v>
                </c:pt>
                <c:pt idx="3771">
                  <c:v>42762</c:v>
                </c:pt>
                <c:pt idx="3772">
                  <c:v>42765</c:v>
                </c:pt>
                <c:pt idx="3773">
                  <c:v>42766</c:v>
                </c:pt>
                <c:pt idx="3774">
                  <c:v>42767</c:v>
                </c:pt>
                <c:pt idx="3775">
                  <c:v>42768</c:v>
                </c:pt>
                <c:pt idx="3776">
                  <c:v>42769</c:v>
                </c:pt>
                <c:pt idx="3777">
                  <c:v>42772</c:v>
                </c:pt>
                <c:pt idx="3778">
                  <c:v>42773</c:v>
                </c:pt>
                <c:pt idx="3779">
                  <c:v>42774</c:v>
                </c:pt>
                <c:pt idx="3780">
                  <c:v>42775</c:v>
                </c:pt>
                <c:pt idx="3781">
                  <c:v>42776</c:v>
                </c:pt>
                <c:pt idx="3782">
                  <c:v>42779</c:v>
                </c:pt>
                <c:pt idx="3783">
                  <c:v>42780</c:v>
                </c:pt>
                <c:pt idx="3784">
                  <c:v>42781</c:v>
                </c:pt>
                <c:pt idx="3785">
                  <c:v>42782</c:v>
                </c:pt>
                <c:pt idx="3786">
                  <c:v>42783</c:v>
                </c:pt>
                <c:pt idx="3787">
                  <c:v>42787</c:v>
                </c:pt>
                <c:pt idx="3788">
                  <c:v>42788</c:v>
                </c:pt>
                <c:pt idx="3789">
                  <c:v>42789</c:v>
                </c:pt>
                <c:pt idx="3790">
                  <c:v>42790</c:v>
                </c:pt>
                <c:pt idx="3791">
                  <c:v>42793</c:v>
                </c:pt>
                <c:pt idx="3792">
                  <c:v>42794</c:v>
                </c:pt>
                <c:pt idx="3793">
                  <c:v>42795</c:v>
                </c:pt>
                <c:pt idx="3794">
                  <c:v>42796</c:v>
                </c:pt>
                <c:pt idx="3795">
                  <c:v>42797</c:v>
                </c:pt>
                <c:pt idx="3796">
                  <c:v>42800</c:v>
                </c:pt>
                <c:pt idx="3797">
                  <c:v>42801</c:v>
                </c:pt>
                <c:pt idx="3798">
                  <c:v>42802</c:v>
                </c:pt>
                <c:pt idx="3799">
                  <c:v>42803</c:v>
                </c:pt>
                <c:pt idx="3800">
                  <c:v>42804</c:v>
                </c:pt>
                <c:pt idx="3801">
                  <c:v>42807</c:v>
                </c:pt>
                <c:pt idx="3802">
                  <c:v>42808</c:v>
                </c:pt>
                <c:pt idx="3803">
                  <c:v>42809</c:v>
                </c:pt>
                <c:pt idx="3804">
                  <c:v>42810</c:v>
                </c:pt>
                <c:pt idx="3805">
                  <c:v>42811</c:v>
                </c:pt>
                <c:pt idx="3806">
                  <c:v>42814</c:v>
                </c:pt>
                <c:pt idx="3807">
                  <c:v>42815</c:v>
                </c:pt>
                <c:pt idx="3808">
                  <c:v>42816</c:v>
                </c:pt>
                <c:pt idx="3809">
                  <c:v>42817</c:v>
                </c:pt>
                <c:pt idx="3810">
                  <c:v>42818</c:v>
                </c:pt>
                <c:pt idx="3811">
                  <c:v>42821</c:v>
                </c:pt>
                <c:pt idx="3812">
                  <c:v>42822</c:v>
                </c:pt>
                <c:pt idx="3813">
                  <c:v>42823</c:v>
                </c:pt>
                <c:pt idx="3814">
                  <c:v>42824</c:v>
                </c:pt>
                <c:pt idx="3815">
                  <c:v>42825</c:v>
                </c:pt>
                <c:pt idx="3816">
                  <c:v>42828</c:v>
                </c:pt>
                <c:pt idx="3817">
                  <c:v>42829</c:v>
                </c:pt>
                <c:pt idx="3818">
                  <c:v>42830</c:v>
                </c:pt>
                <c:pt idx="3819">
                  <c:v>42831</c:v>
                </c:pt>
                <c:pt idx="3820">
                  <c:v>42832</c:v>
                </c:pt>
                <c:pt idx="3821">
                  <c:v>42835</c:v>
                </c:pt>
                <c:pt idx="3822">
                  <c:v>42836</c:v>
                </c:pt>
                <c:pt idx="3823">
                  <c:v>42837</c:v>
                </c:pt>
                <c:pt idx="3824">
                  <c:v>42838</c:v>
                </c:pt>
                <c:pt idx="3825">
                  <c:v>42842</c:v>
                </c:pt>
                <c:pt idx="3826">
                  <c:v>42843</c:v>
                </c:pt>
                <c:pt idx="3827">
                  <c:v>42844</c:v>
                </c:pt>
                <c:pt idx="3828">
                  <c:v>42845</c:v>
                </c:pt>
                <c:pt idx="3829">
                  <c:v>42846</c:v>
                </c:pt>
                <c:pt idx="3830">
                  <c:v>42849</c:v>
                </c:pt>
                <c:pt idx="3831">
                  <c:v>42850</c:v>
                </c:pt>
                <c:pt idx="3832">
                  <c:v>42851</c:v>
                </c:pt>
                <c:pt idx="3833">
                  <c:v>42852</c:v>
                </c:pt>
                <c:pt idx="3834">
                  <c:v>42853</c:v>
                </c:pt>
                <c:pt idx="3835">
                  <c:v>42856</c:v>
                </c:pt>
                <c:pt idx="3836">
                  <c:v>42857</c:v>
                </c:pt>
                <c:pt idx="3837">
                  <c:v>42858</c:v>
                </c:pt>
                <c:pt idx="3838">
                  <c:v>42859</c:v>
                </c:pt>
                <c:pt idx="3839">
                  <c:v>42860</c:v>
                </c:pt>
                <c:pt idx="3840">
                  <c:v>42863</c:v>
                </c:pt>
                <c:pt idx="3841">
                  <c:v>42864</c:v>
                </c:pt>
                <c:pt idx="3842">
                  <c:v>42865</c:v>
                </c:pt>
                <c:pt idx="3843">
                  <c:v>42866</c:v>
                </c:pt>
                <c:pt idx="3844">
                  <c:v>42867</c:v>
                </c:pt>
                <c:pt idx="3845">
                  <c:v>42870</c:v>
                </c:pt>
                <c:pt idx="3846">
                  <c:v>42871</c:v>
                </c:pt>
                <c:pt idx="3847">
                  <c:v>42872</c:v>
                </c:pt>
                <c:pt idx="3848">
                  <c:v>42873</c:v>
                </c:pt>
                <c:pt idx="3849">
                  <c:v>42874</c:v>
                </c:pt>
                <c:pt idx="3850">
                  <c:v>42877</c:v>
                </c:pt>
                <c:pt idx="3851">
                  <c:v>42878</c:v>
                </c:pt>
                <c:pt idx="3852">
                  <c:v>42879</c:v>
                </c:pt>
                <c:pt idx="3853">
                  <c:v>42880</c:v>
                </c:pt>
                <c:pt idx="3854">
                  <c:v>42881</c:v>
                </c:pt>
                <c:pt idx="3855">
                  <c:v>42885</c:v>
                </c:pt>
                <c:pt idx="3856">
                  <c:v>42886</c:v>
                </c:pt>
                <c:pt idx="3857">
                  <c:v>42887</c:v>
                </c:pt>
                <c:pt idx="3858">
                  <c:v>42888</c:v>
                </c:pt>
                <c:pt idx="3859">
                  <c:v>42891</c:v>
                </c:pt>
                <c:pt idx="3860">
                  <c:v>42892</c:v>
                </c:pt>
                <c:pt idx="3861">
                  <c:v>42893</c:v>
                </c:pt>
                <c:pt idx="3862">
                  <c:v>42894</c:v>
                </c:pt>
                <c:pt idx="3863">
                  <c:v>42895</c:v>
                </c:pt>
                <c:pt idx="3864">
                  <c:v>42898</c:v>
                </c:pt>
                <c:pt idx="3865">
                  <c:v>42899</c:v>
                </c:pt>
                <c:pt idx="3866">
                  <c:v>42900</c:v>
                </c:pt>
                <c:pt idx="3867">
                  <c:v>42901</c:v>
                </c:pt>
                <c:pt idx="3868">
                  <c:v>42902</c:v>
                </c:pt>
                <c:pt idx="3869">
                  <c:v>42905</c:v>
                </c:pt>
                <c:pt idx="3870">
                  <c:v>42906</c:v>
                </c:pt>
                <c:pt idx="3871">
                  <c:v>42907</c:v>
                </c:pt>
                <c:pt idx="3872">
                  <c:v>42908</c:v>
                </c:pt>
                <c:pt idx="3873">
                  <c:v>42909</c:v>
                </c:pt>
                <c:pt idx="3874">
                  <c:v>42912</c:v>
                </c:pt>
                <c:pt idx="3875">
                  <c:v>42913</c:v>
                </c:pt>
                <c:pt idx="3876">
                  <c:v>42914</c:v>
                </c:pt>
                <c:pt idx="3877">
                  <c:v>42915</c:v>
                </c:pt>
                <c:pt idx="3878">
                  <c:v>42916</c:v>
                </c:pt>
                <c:pt idx="3879">
                  <c:v>42919</c:v>
                </c:pt>
                <c:pt idx="3880">
                  <c:v>42921</c:v>
                </c:pt>
                <c:pt idx="3881">
                  <c:v>42922</c:v>
                </c:pt>
                <c:pt idx="3882">
                  <c:v>42923</c:v>
                </c:pt>
                <c:pt idx="3883">
                  <c:v>42926</c:v>
                </c:pt>
                <c:pt idx="3884">
                  <c:v>42927</c:v>
                </c:pt>
                <c:pt idx="3885">
                  <c:v>42928</c:v>
                </c:pt>
                <c:pt idx="3886">
                  <c:v>42929</c:v>
                </c:pt>
                <c:pt idx="3887">
                  <c:v>42930</c:v>
                </c:pt>
                <c:pt idx="3888">
                  <c:v>42933</c:v>
                </c:pt>
                <c:pt idx="3889">
                  <c:v>42934</c:v>
                </c:pt>
                <c:pt idx="3890">
                  <c:v>42935</c:v>
                </c:pt>
                <c:pt idx="3891">
                  <c:v>42936</c:v>
                </c:pt>
                <c:pt idx="3892">
                  <c:v>42937</c:v>
                </c:pt>
                <c:pt idx="3893">
                  <c:v>42940</c:v>
                </c:pt>
                <c:pt idx="3894">
                  <c:v>42941</c:v>
                </c:pt>
                <c:pt idx="3895">
                  <c:v>42942</c:v>
                </c:pt>
                <c:pt idx="3896">
                  <c:v>42943</c:v>
                </c:pt>
                <c:pt idx="3897">
                  <c:v>42944</c:v>
                </c:pt>
                <c:pt idx="3898">
                  <c:v>42947</c:v>
                </c:pt>
                <c:pt idx="3899">
                  <c:v>42948</c:v>
                </c:pt>
                <c:pt idx="3900">
                  <c:v>42949</c:v>
                </c:pt>
                <c:pt idx="3901">
                  <c:v>42950</c:v>
                </c:pt>
                <c:pt idx="3902">
                  <c:v>42951</c:v>
                </c:pt>
                <c:pt idx="3903">
                  <c:v>42954</c:v>
                </c:pt>
                <c:pt idx="3904">
                  <c:v>42955</c:v>
                </c:pt>
                <c:pt idx="3905">
                  <c:v>42956</c:v>
                </c:pt>
                <c:pt idx="3906">
                  <c:v>42957</c:v>
                </c:pt>
                <c:pt idx="3907">
                  <c:v>42958</c:v>
                </c:pt>
                <c:pt idx="3908">
                  <c:v>42961</c:v>
                </c:pt>
                <c:pt idx="3909">
                  <c:v>42962</c:v>
                </c:pt>
                <c:pt idx="3910">
                  <c:v>42963</c:v>
                </c:pt>
                <c:pt idx="3911">
                  <c:v>42964</c:v>
                </c:pt>
                <c:pt idx="3912">
                  <c:v>42965</c:v>
                </c:pt>
                <c:pt idx="3913">
                  <c:v>42968</c:v>
                </c:pt>
                <c:pt idx="3914">
                  <c:v>42969</c:v>
                </c:pt>
                <c:pt idx="3915">
                  <c:v>42970</c:v>
                </c:pt>
                <c:pt idx="3916">
                  <c:v>42971</c:v>
                </c:pt>
                <c:pt idx="3917">
                  <c:v>42972</c:v>
                </c:pt>
                <c:pt idx="3918">
                  <c:v>42975</c:v>
                </c:pt>
                <c:pt idx="3919">
                  <c:v>42976</c:v>
                </c:pt>
                <c:pt idx="3920">
                  <c:v>42977</c:v>
                </c:pt>
                <c:pt idx="3921">
                  <c:v>42978</c:v>
                </c:pt>
                <c:pt idx="3922">
                  <c:v>42979</c:v>
                </c:pt>
                <c:pt idx="3923">
                  <c:v>42983</c:v>
                </c:pt>
                <c:pt idx="3924">
                  <c:v>42984</c:v>
                </c:pt>
                <c:pt idx="3925">
                  <c:v>42985</c:v>
                </c:pt>
                <c:pt idx="3926">
                  <c:v>42986</c:v>
                </c:pt>
                <c:pt idx="3927">
                  <c:v>42989</c:v>
                </c:pt>
                <c:pt idx="3928">
                  <c:v>42990</c:v>
                </c:pt>
                <c:pt idx="3929">
                  <c:v>42991</c:v>
                </c:pt>
                <c:pt idx="3930">
                  <c:v>42992</c:v>
                </c:pt>
                <c:pt idx="3931">
                  <c:v>42993</c:v>
                </c:pt>
                <c:pt idx="3932">
                  <c:v>42996</c:v>
                </c:pt>
                <c:pt idx="3933">
                  <c:v>42997</c:v>
                </c:pt>
                <c:pt idx="3934">
                  <c:v>42998</c:v>
                </c:pt>
                <c:pt idx="3935">
                  <c:v>42999</c:v>
                </c:pt>
                <c:pt idx="3936">
                  <c:v>43000</c:v>
                </c:pt>
                <c:pt idx="3937">
                  <c:v>43003</c:v>
                </c:pt>
                <c:pt idx="3938">
                  <c:v>43004</c:v>
                </c:pt>
                <c:pt idx="3939">
                  <c:v>43005</c:v>
                </c:pt>
                <c:pt idx="3940">
                  <c:v>43006</c:v>
                </c:pt>
                <c:pt idx="3941">
                  <c:v>43007</c:v>
                </c:pt>
                <c:pt idx="3942">
                  <c:v>43010</c:v>
                </c:pt>
                <c:pt idx="3943">
                  <c:v>43011</c:v>
                </c:pt>
                <c:pt idx="3944">
                  <c:v>43012</c:v>
                </c:pt>
                <c:pt idx="3945">
                  <c:v>43013</c:v>
                </c:pt>
                <c:pt idx="3946">
                  <c:v>43014</c:v>
                </c:pt>
                <c:pt idx="3947">
                  <c:v>43018</c:v>
                </c:pt>
                <c:pt idx="3948">
                  <c:v>43019</c:v>
                </c:pt>
                <c:pt idx="3949">
                  <c:v>43020</c:v>
                </c:pt>
                <c:pt idx="3950">
                  <c:v>43021</c:v>
                </c:pt>
                <c:pt idx="3951">
                  <c:v>43024</c:v>
                </c:pt>
                <c:pt idx="3952">
                  <c:v>43025</c:v>
                </c:pt>
                <c:pt idx="3953">
                  <c:v>43026</c:v>
                </c:pt>
                <c:pt idx="3954">
                  <c:v>43027</c:v>
                </c:pt>
                <c:pt idx="3955">
                  <c:v>43028</c:v>
                </c:pt>
                <c:pt idx="3956">
                  <c:v>43031</c:v>
                </c:pt>
                <c:pt idx="3957">
                  <c:v>43032</c:v>
                </c:pt>
                <c:pt idx="3958">
                  <c:v>43033</c:v>
                </c:pt>
                <c:pt idx="3959">
                  <c:v>43034</c:v>
                </c:pt>
                <c:pt idx="3960">
                  <c:v>43035</c:v>
                </c:pt>
                <c:pt idx="3961">
                  <c:v>43038</c:v>
                </c:pt>
                <c:pt idx="3962">
                  <c:v>43039</c:v>
                </c:pt>
                <c:pt idx="3963">
                  <c:v>43040</c:v>
                </c:pt>
                <c:pt idx="3964">
                  <c:v>43041</c:v>
                </c:pt>
                <c:pt idx="3965">
                  <c:v>43042</c:v>
                </c:pt>
                <c:pt idx="3966">
                  <c:v>43045</c:v>
                </c:pt>
                <c:pt idx="3967">
                  <c:v>43046</c:v>
                </c:pt>
                <c:pt idx="3968">
                  <c:v>43047</c:v>
                </c:pt>
                <c:pt idx="3969">
                  <c:v>43048</c:v>
                </c:pt>
                <c:pt idx="3970">
                  <c:v>43049</c:v>
                </c:pt>
                <c:pt idx="3971">
                  <c:v>43052</c:v>
                </c:pt>
                <c:pt idx="3972">
                  <c:v>43053</c:v>
                </c:pt>
                <c:pt idx="3973">
                  <c:v>43054</c:v>
                </c:pt>
                <c:pt idx="3974">
                  <c:v>43055</c:v>
                </c:pt>
                <c:pt idx="3975">
                  <c:v>43056</c:v>
                </c:pt>
                <c:pt idx="3976">
                  <c:v>43059</c:v>
                </c:pt>
                <c:pt idx="3977">
                  <c:v>43060</c:v>
                </c:pt>
                <c:pt idx="3978">
                  <c:v>43061</c:v>
                </c:pt>
                <c:pt idx="3979">
                  <c:v>43063</c:v>
                </c:pt>
                <c:pt idx="3980">
                  <c:v>43066</c:v>
                </c:pt>
                <c:pt idx="3981">
                  <c:v>43067</c:v>
                </c:pt>
                <c:pt idx="3982">
                  <c:v>43068</c:v>
                </c:pt>
                <c:pt idx="3983">
                  <c:v>43069</c:v>
                </c:pt>
                <c:pt idx="3984">
                  <c:v>43070</c:v>
                </c:pt>
                <c:pt idx="3985">
                  <c:v>43073</c:v>
                </c:pt>
                <c:pt idx="3986">
                  <c:v>43074</c:v>
                </c:pt>
                <c:pt idx="3987">
                  <c:v>43075</c:v>
                </c:pt>
                <c:pt idx="3988">
                  <c:v>43076</c:v>
                </c:pt>
                <c:pt idx="3989">
                  <c:v>43077</c:v>
                </c:pt>
                <c:pt idx="3990">
                  <c:v>43080</c:v>
                </c:pt>
                <c:pt idx="3991">
                  <c:v>43081</c:v>
                </c:pt>
                <c:pt idx="3992">
                  <c:v>43082</c:v>
                </c:pt>
                <c:pt idx="3993">
                  <c:v>43083</c:v>
                </c:pt>
                <c:pt idx="3994">
                  <c:v>43084</c:v>
                </c:pt>
                <c:pt idx="3995">
                  <c:v>43087</c:v>
                </c:pt>
                <c:pt idx="3996">
                  <c:v>43088</c:v>
                </c:pt>
                <c:pt idx="3997">
                  <c:v>43089</c:v>
                </c:pt>
                <c:pt idx="3998">
                  <c:v>43090</c:v>
                </c:pt>
                <c:pt idx="3999">
                  <c:v>43091</c:v>
                </c:pt>
                <c:pt idx="4000">
                  <c:v>43095</c:v>
                </c:pt>
                <c:pt idx="4001">
                  <c:v>43096</c:v>
                </c:pt>
                <c:pt idx="4002">
                  <c:v>43097</c:v>
                </c:pt>
                <c:pt idx="4003">
                  <c:v>43098</c:v>
                </c:pt>
                <c:pt idx="4004">
                  <c:v>43102</c:v>
                </c:pt>
                <c:pt idx="4005">
                  <c:v>43103</c:v>
                </c:pt>
                <c:pt idx="4006">
                  <c:v>43104</c:v>
                </c:pt>
                <c:pt idx="4007">
                  <c:v>43105</c:v>
                </c:pt>
                <c:pt idx="4008">
                  <c:v>43108</c:v>
                </c:pt>
                <c:pt idx="4009">
                  <c:v>43109</c:v>
                </c:pt>
                <c:pt idx="4010">
                  <c:v>43110</c:v>
                </c:pt>
                <c:pt idx="4011">
                  <c:v>43111</c:v>
                </c:pt>
                <c:pt idx="4012">
                  <c:v>43112</c:v>
                </c:pt>
                <c:pt idx="4013">
                  <c:v>43116</c:v>
                </c:pt>
                <c:pt idx="4014">
                  <c:v>43117</c:v>
                </c:pt>
                <c:pt idx="4015">
                  <c:v>43118</c:v>
                </c:pt>
                <c:pt idx="4016">
                  <c:v>43119</c:v>
                </c:pt>
                <c:pt idx="4017">
                  <c:v>43122</c:v>
                </c:pt>
                <c:pt idx="4018">
                  <c:v>43123</c:v>
                </c:pt>
                <c:pt idx="4019">
                  <c:v>43124</c:v>
                </c:pt>
                <c:pt idx="4020">
                  <c:v>43125</c:v>
                </c:pt>
                <c:pt idx="4021">
                  <c:v>43126</c:v>
                </c:pt>
                <c:pt idx="4022">
                  <c:v>43129</c:v>
                </c:pt>
                <c:pt idx="4023">
                  <c:v>43130</c:v>
                </c:pt>
                <c:pt idx="4024">
                  <c:v>43131</c:v>
                </c:pt>
                <c:pt idx="4025">
                  <c:v>43132</c:v>
                </c:pt>
                <c:pt idx="4026">
                  <c:v>43133</c:v>
                </c:pt>
                <c:pt idx="4027">
                  <c:v>43136</c:v>
                </c:pt>
                <c:pt idx="4028">
                  <c:v>43137</c:v>
                </c:pt>
                <c:pt idx="4029">
                  <c:v>43138</c:v>
                </c:pt>
                <c:pt idx="4030">
                  <c:v>43139</c:v>
                </c:pt>
                <c:pt idx="4031">
                  <c:v>43140</c:v>
                </c:pt>
                <c:pt idx="4032">
                  <c:v>43143</c:v>
                </c:pt>
                <c:pt idx="4033">
                  <c:v>43144</c:v>
                </c:pt>
                <c:pt idx="4034">
                  <c:v>43145</c:v>
                </c:pt>
                <c:pt idx="4035">
                  <c:v>43146</c:v>
                </c:pt>
                <c:pt idx="4036">
                  <c:v>43147</c:v>
                </c:pt>
                <c:pt idx="4037">
                  <c:v>43151</c:v>
                </c:pt>
                <c:pt idx="4038">
                  <c:v>43152</c:v>
                </c:pt>
                <c:pt idx="4039">
                  <c:v>43153</c:v>
                </c:pt>
                <c:pt idx="4040">
                  <c:v>43154</c:v>
                </c:pt>
                <c:pt idx="4041">
                  <c:v>43157</c:v>
                </c:pt>
                <c:pt idx="4042">
                  <c:v>43158</c:v>
                </c:pt>
                <c:pt idx="4043">
                  <c:v>43159</c:v>
                </c:pt>
                <c:pt idx="4044">
                  <c:v>43160</c:v>
                </c:pt>
                <c:pt idx="4045">
                  <c:v>43161</c:v>
                </c:pt>
                <c:pt idx="4046">
                  <c:v>43164</c:v>
                </c:pt>
                <c:pt idx="4047">
                  <c:v>43165</c:v>
                </c:pt>
                <c:pt idx="4048">
                  <c:v>43166</c:v>
                </c:pt>
                <c:pt idx="4049">
                  <c:v>43167</c:v>
                </c:pt>
                <c:pt idx="4050">
                  <c:v>43168</c:v>
                </c:pt>
                <c:pt idx="4051">
                  <c:v>43171</c:v>
                </c:pt>
                <c:pt idx="4052">
                  <c:v>43172</c:v>
                </c:pt>
                <c:pt idx="4053">
                  <c:v>43173</c:v>
                </c:pt>
                <c:pt idx="4054">
                  <c:v>43174</c:v>
                </c:pt>
                <c:pt idx="4055">
                  <c:v>43175</c:v>
                </c:pt>
                <c:pt idx="4056">
                  <c:v>43178</c:v>
                </c:pt>
                <c:pt idx="4057">
                  <c:v>43179</c:v>
                </c:pt>
                <c:pt idx="4058">
                  <c:v>43180</c:v>
                </c:pt>
                <c:pt idx="4059">
                  <c:v>43181</c:v>
                </c:pt>
                <c:pt idx="4060">
                  <c:v>43182</c:v>
                </c:pt>
                <c:pt idx="4061">
                  <c:v>43185</c:v>
                </c:pt>
                <c:pt idx="4062">
                  <c:v>43186</c:v>
                </c:pt>
                <c:pt idx="4063">
                  <c:v>43187</c:v>
                </c:pt>
                <c:pt idx="4064">
                  <c:v>43188</c:v>
                </c:pt>
                <c:pt idx="4065">
                  <c:v>43189</c:v>
                </c:pt>
                <c:pt idx="4066">
                  <c:v>43192</c:v>
                </c:pt>
                <c:pt idx="4067">
                  <c:v>43193</c:v>
                </c:pt>
                <c:pt idx="4068">
                  <c:v>43194</c:v>
                </c:pt>
                <c:pt idx="4069">
                  <c:v>43195</c:v>
                </c:pt>
                <c:pt idx="4070">
                  <c:v>43196</c:v>
                </c:pt>
                <c:pt idx="4071">
                  <c:v>43199</c:v>
                </c:pt>
                <c:pt idx="4072">
                  <c:v>43200</c:v>
                </c:pt>
                <c:pt idx="4073">
                  <c:v>43201</c:v>
                </c:pt>
                <c:pt idx="4074">
                  <c:v>43202</c:v>
                </c:pt>
                <c:pt idx="4075">
                  <c:v>43203</c:v>
                </c:pt>
                <c:pt idx="4076">
                  <c:v>43206</c:v>
                </c:pt>
                <c:pt idx="4077">
                  <c:v>43207</c:v>
                </c:pt>
                <c:pt idx="4078">
                  <c:v>43208</c:v>
                </c:pt>
                <c:pt idx="4079">
                  <c:v>43209</c:v>
                </c:pt>
                <c:pt idx="4080">
                  <c:v>43210</c:v>
                </c:pt>
                <c:pt idx="4081">
                  <c:v>43213</c:v>
                </c:pt>
                <c:pt idx="4082">
                  <c:v>43214</c:v>
                </c:pt>
                <c:pt idx="4083">
                  <c:v>43215</c:v>
                </c:pt>
                <c:pt idx="4084">
                  <c:v>43216</c:v>
                </c:pt>
                <c:pt idx="4085">
                  <c:v>43217</c:v>
                </c:pt>
                <c:pt idx="4086">
                  <c:v>43220</c:v>
                </c:pt>
                <c:pt idx="4087">
                  <c:v>43221</c:v>
                </c:pt>
                <c:pt idx="4088">
                  <c:v>43222</c:v>
                </c:pt>
                <c:pt idx="4089">
                  <c:v>43223</c:v>
                </c:pt>
                <c:pt idx="4090">
                  <c:v>43224</c:v>
                </c:pt>
                <c:pt idx="4091">
                  <c:v>43227</c:v>
                </c:pt>
                <c:pt idx="4092">
                  <c:v>43228</c:v>
                </c:pt>
                <c:pt idx="4093">
                  <c:v>43229</c:v>
                </c:pt>
                <c:pt idx="4094">
                  <c:v>43230</c:v>
                </c:pt>
                <c:pt idx="4095">
                  <c:v>43231</c:v>
                </c:pt>
                <c:pt idx="4096">
                  <c:v>43234</c:v>
                </c:pt>
                <c:pt idx="4097">
                  <c:v>43235</c:v>
                </c:pt>
                <c:pt idx="4098">
                  <c:v>43236</c:v>
                </c:pt>
                <c:pt idx="4099">
                  <c:v>43237</c:v>
                </c:pt>
                <c:pt idx="4100">
                  <c:v>43238</c:v>
                </c:pt>
                <c:pt idx="4101">
                  <c:v>43241</c:v>
                </c:pt>
                <c:pt idx="4102">
                  <c:v>43242</c:v>
                </c:pt>
                <c:pt idx="4103">
                  <c:v>43243</c:v>
                </c:pt>
                <c:pt idx="4104">
                  <c:v>43244</c:v>
                </c:pt>
                <c:pt idx="4105">
                  <c:v>43245</c:v>
                </c:pt>
                <c:pt idx="4106">
                  <c:v>43249</c:v>
                </c:pt>
                <c:pt idx="4107">
                  <c:v>43250</c:v>
                </c:pt>
                <c:pt idx="4108">
                  <c:v>43251</c:v>
                </c:pt>
                <c:pt idx="4109">
                  <c:v>43252</c:v>
                </c:pt>
                <c:pt idx="4110">
                  <c:v>43255</c:v>
                </c:pt>
                <c:pt idx="4111">
                  <c:v>43256</c:v>
                </c:pt>
                <c:pt idx="4112">
                  <c:v>43257</c:v>
                </c:pt>
                <c:pt idx="4113">
                  <c:v>43258</c:v>
                </c:pt>
                <c:pt idx="4114">
                  <c:v>43259</c:v>
                </c:pt>
                <c:pt idx="4115">
                  <c:v>43262</c:v>
                </c:pt>
                <c:pt idx="4116">
                  <c:v>43263</c:v>
                </c:pt>
                <c:pt idx="4117">
                  <c:v>43264</c:v>
                </c:pt>
                <c:pt idx="4118">
                  <c:v>43265</c:v>
                </c:pt>
                <c:pt idx="4119">
                  <c:v>43266</c:v>
                </c:pt>
                <c:pt idx="4120">
                  <c:v>43269</c:v>
                </c:pt>
                <c:pt idx="4121">
                  <c:v>43270</c:v>
                </c:pt>
                <c:pt idx="4122">
                  <c:v>43271</c:v>
                </c:pt>
                <c:pt idx="4123">
                  <c:v>43272</c:v>
                </c:pt>
                <c:pt idx="4124">
                  <c:v>43273</c:v>
                </c:pt>
                <c:pt idx="4125">
                  <c:v>43276</c:v>
                </c:pt>
                <c:pt idx="4126">
                  <c:v>43277</c:v>
                </c:pt>
                <c:pt idx="4127">
                  <c:v>43278</c:v>
                </c:pt>
                <c:pt idx="4128">
                  <c:v>43279</c:v>
                </c:pt>
                <c:pt idx="4129">
                  <c:v>43280</c:v>
                </c:pt>
                <c:pt idx="4130">
                  <c:v>43283</c:v>
                </c:pt>
                <c:pt idx="4131">
                  <c:v>43284</c:v>
                </c:pt>
                <c:pt idx="4132">
                  <c:v>43286</c:v>
                </c:pt>
                <c:pt idx="4133">
                  <c:v>43287</c:v>
                </c:pt>
                <c:pt idx="4134">
                  <c:v>43290</c:v>
                </c:pt>
                <c:pt idx="4135">
                  <c:v>43291</c:v>
                </c:pt>
                <c:pt idx="4136">
                  <c:v>43292</c:v>
                </c:pt>
                <c:pt idx="4137">
                  <c:v>43293</c:v>
                </c:pt>
                <c:pt idx="4138">
                  <c:v>43294</c:v>
                </c:pt>
                <c:pt idx="4139">
                  <c:v>43297</c:v>
                </c:pt>
                <c:pt idx="4140">
                  <c:v>43298</c:v>
                </c:pt>
                <c:pt idx="4141">
                  <c:v>43299</c:v>
                </c:pt>
                <c:pt idx="4142">
                  <c:v>43300</c:v>
                </c:pt>
                <c:pt idx="4143">
                  <c:v>43301</c:v>
                </c:pt>
                <c:pt idx="4144">
                  <c:v>43304</c:v>
                </c:pt>
                <c:pt idx="4145">
                  <c:v>43305</c:v>
                </c:pt>
                <c:pt idx="4146">
                  <c:v>43306</c:v>
                </c:pt>
                <c:pt idx="4147">
                  <c:v>43307</c:v>
                </c:pt>
                <c:pt idx="4148">
                  <c:v>43308</c:v>
                </c:pt>
                <c:pt idx="4149">
                  <c:v>43311</c:v>
                </c:pt>
                <c:pt idx="4150">
                  <c:v>43312</c:v>
                </c:pt>
                <c:pt idx="4151">
                  <c:v>43313</c:v>
                </c:pt>
                <c:pt idx="4152">
                  <c:v>43314</c:v>
                </c:pt>
                <c:pt idx="4153">
                  <c:v>43315</c:v>
                </c:pt>
                <c:pt idx="4154">
                  <c:v>43318</c:v>
                </c:pt>
                <c:pt idx="4155">
                  <c:v>43319</c:v>
                </c:pt>
                <c:pt idx="4156">
                  <c:v>43320</c:v>
                </c:pt>
                <c:pt idx="4157">
                  <c:v>43321</c:v>
                </c:pt>
                <c:pt idx="4158">
                  <c:v>43322</c:v>
                </c:pt>
                <c:pt idx="4159">
                  <c:v>43325</c:v>
                </c:pt>
                <c:pt idx="4160">
                  <c:v>43326</c:v>
                </c:pt>
                <c:pt idx="4161">
                  <c:v>43327</c:v>
                </c:pt>
                <c:pt idx="4162">
                  <c:v>43328</c:v>
                </c:pt>
                <c:pt idx="4163">
                  <c:v>43329</c:v>
                </c:pt>
                <c:pt idx="4164">
                  <c:v>43332</c:v>
                </c:pt>
                <c:pt idx="4165">
                  <c:v>43333</c:v>
                </c:pt>
                <c:pt idx="4166">
                  <c:v>43334</c:v>
                </c:pt>
                <c:pt idx="4167">
                  <c:v>43335</c:v>
                </c:pt>
                <c:pt idx="4168">
                  <c:v>43336</c:v>
                </c:pt>
                <c:pt idx="4169">
                  <c:v>43339</c:v>
                </c:pt>
                <c:pt idx="4170">
                  <c:v>43340</c:v>
                </c:pt>
                <c:pt idx="4171">
                  <c:v>43341</c:v>
                </c:pt>
                <c:pt idx="4172">
                  <c:v>43342</c:v>
                </c:pt>
                <c:pt idx="4173">
                  <c:v>43343</c:v>
                </c:pt>
                <c:pt idx="4174">
                  <c:v>43346</c:v>
                </c:pt>
                <c:pt idx="4175">
                  <c:v>43347</c:v>
                </c:pt>
                <c:pt idx="4176">
                  <c:v>43348</c:v>
                </c:pt>
                <c:pt idx="4177">
                  <c:v>43349</c:v>
                </c:pt>
                <c:pt idx="4178">
                  <c:v>43350</c:v>
                </c:pt>
                <c:pt idx="4179">
                  <c:v>43353</c:v>
                </c:pt>
                <c:pt idx="4180">
                  <c:v>43354</c:v>
                </c:pt>
                <c:pt idx="4181">
                  <c:v>43355</c:v>
                </c:pt>
                <c:pt idx="4182">
                  <c:v>43356</c:v>
                </c:pt>
                <c:pt idx="4183">
                  <c:v>43357</c:v>
                </c:pt>
                <c:pt idx="4184">
                  <c:v>43360</c:v>
                </c:pt>
                <c:pt idx="4185">
                  <c:v>43361</c:v>
                </c:pt>
                <c:pt idx="4186">
                  <c:v>43362</c:v>
                </c:pt>
                <c:pt idx="4187">
                  <c:v>43363</c:v>
                </c:pt>
                <c:pt idx="4188">
                  <c:v>43364</c:v>
                </c:pt>
                <c:pt idx="4189">
                  <c:v>43367</c:v>
                </c:pt>
                <c:pt idx="4190">
                  <c:v>43368</c:v>
                </c:pt>
                <c:pt idx="4191">
                  <c:v>43369</c:v>
                </c:pt>
                <c:pt idx="4192">
                  <c:v>43370</c:v>
                </c:pt>
                <c:pt idx="4193">
                  <c:v>43371</c:v>
                </c:pt>
                <c:pt idx="4194">
                  <c:v>43374</c:v>
                </c:pt>
                <c:pt idx="4195">
                  <c:v>43375</c:v>
                </c:pt>
                <c:pt idx="4196">
                  <c:v>43376</c:v>
                </c:pt>
                <c:pt idx="4197">
                  <c:v>43377</c:v>
                </c:pt>
                <c:pt idx="4198">
                  <c:v>43378</c:v>
                </c:pt>
                <c:pt idx="4199">
                  <c:v>43382</c:v>
                </c:pt>
                <c:pt idx="4200">
                  <c:v>43383</c:v>
                </c:pt>
                <c:pt idx="4201">
                  <c:v>43384</c:v>
                </c:pt>
                <c:pt idx="4202">
                  <c:v>43385</c:v>
                </c:pt>
                <c:pt idx="4203">
                  <c:v>43388</c:v>
                </c:pt>
                <c:pt idx="4204">
                  <c:v>43389</c:v>
                </c:pt>
                <c:pt idx="4205">
                  <c:v>43390</c:v>
                </c:pt>
                <c:pt idx="4206">
                  <c:v>43391</c:v>
                </c:pt>
                <c:pt idx="4207">
                  <c:v>43392</c:v>
                </c:pt>
                <c:pt idx="4208">
                  <c:v>43395</c:v>
                </c:pt>
                <c:pt idx="4209">
                  <c:v>43396</c:v>
                </c:pt>
                <c:pt idx="4210">
                  <c:v>43397</c:v>
                </c:pt>
                <c:pt idx="4211">
                  <c:v>43398</c:v>
                </c:pt>
                <c:pt idx="4212">
                  <c:v>43399</c:v>
                </c:pt>
                <c:pt idx="4213">
                  <c:v>43402</c:v>
                </c:pt>
                <c:pt idx="4214">
                  <c:v>43403</c:v>
                </c:pt>
                <c:pt idx="4215">
                  <c:v>43404</c:v>
                </c:pt>
                <c:pt idx="4216">
                  <c:v>43405</c:v>
                </c:pt>
                <c:pt idx="4217">
                  <c:v>43406</c:v>
                </c:pt>
                <c:pt idx="4218">
                  <c:v>43409</c:v>
                </c:pt>
                <c:pt idx="4219">
                  <c:v>43410</c:v>
                </c:pt>
                <c:pt idx="4220">
                  <c:v>43411</c:v>
                </c:pt>
                <c:pt idx="4221">
                  <c:v>43412</c:v>
                </c:pt>
                <c:pt idx="4222">
                  <c:v>43413</c:v>
                </c:pt>
                <c:pt idx="4223">
                  <c:v>43417</c:v>
                </c:pt>
                <c:pt idx="4224">
                  <c:v>43418</c:v>
                </c:pt>
                <c:pt idx="4225">
                  <c:v>43419</c:v>
                </c:pt>
                <c:pt idx="4226">
                  <c:v>43420</c:v>
                </c:pt>
                <c:pt idx="4227">
                  <c:v>43423</c:v>
                </c:pt>
                <c:pt idx="4228">
                  <c:v>43424</c:v>
                </c:pt>
                <c:pt idx="4229">
                  <c:v>43425</c:v>
                </c:pt>
                <c:pt idx="4230">
                  <c:v>43427</c:v>
                </c:pt>
                <c:pt idx="4231">
                  <c:v>43430</c:v>
                </c:pt>
                <c:pt idx="4232">
                  <c:v>43431</c:v>
                </c:pt>
                <c:pt idx="4233">
                  <c:v>43432</c:v>
                </c:pt>
                <c:pt idx="4234">
                  <c:v>43433</c:v>
                </c:pt>
                <c:pt idx="4235">
                  <c:v>43434</c:v>
                </c:pt>
                <c:pt idx="4236">
                  <c:v>43437</c:v>
                </c:pt>
                <c:pt idx="4237">
                  <c:v>43438</c:v>
                </c:pt>
                <c:pt idx="4238">
                  <c:v>43440</c:v>
                </c:pt>
                <c:pt idx="4239">
                  <c:v>43441</c:v>
                </c:pt>
                <c:pt idx="4240">
                  <c:v>43444</c:v>
                </c:pt>
                <c:pt idx="4241">
                  <c:v>43445</c:v>
                </c:pt>
                <c:pt idx="4242">
                  <c:v>43446</c:v>
                </c:pt>
                <c:pt idx="4243">
                  <c:v>43447</c:v>
                </c:pt>
                <c:pt idx="4244">
                  <c:v>43448</c:v>
                </c:pt>
                <c:pt idx="4245">
                  <c:v>43451</c:v>
                </c:pt>
                <c:pt idx="4246">
                  <c:v>43452</c:v>
                </c:pt>
                <c:pt idx="4247">
                  <c:v>43453</c:v>
                </c:pt>
                <c:pt idx="4248">
                  <c:v>43454</c:v>
                </c:pt>
                <c:pt idx="4249">
                  <c:v>43455</c:v>
                </c:pt>
                <c:pt idx="4250">
                  <c:v>43458</c:v>
                </c:pt>
                <c:pt idx="4251">
                  <c:v>43460</c:v>
                </c:pt>
                <c:pt idx="4252">
                  <c:v>43461</c:v>
                </c:pt>
                <c:pt idx="4253">
                  <c:v>43462</c:v>
                </c:pt>
                <c:pt idx="4254">
                  <c:v>43465</c:v>
                </c:pt>
                <c:pt idx="4255">
                  <c:v>43467</c:v>
                </c:pt>
                <c:pt idx="4256">
                  <c:v>43468</c:v>
                </c:pt>
                <c:pt idx="4257">
                  <c:v>43469</c:v>
                </c:pt>
                <c:pt idx="4258">
                  <c:v>43472</c:v>
                </c:pt>
                <c:pt idx="4259">
                  <c:v>43473</c:v>
                </c:pt>
                <c:pt idx="4260">
                  <c:v>43474</c:v>
                </c:pt>
                <c:pt idx="4261">
                  <c:v>43475</c:v>
                </c:pt>
                <c:pt idx="4262">
                  <c:v>43476</c:v>
                </c:pt>
                <c:pt idx="4263">
                  <c:v>43479</c:v>
                </c:pt>
                <c:pt idx="4264">
                  <c:v>43480</c:v>
                </c:pt>
                <c:pt idx="4265">
                  <c:v>43481</c:v>
                </c:pt>
                <c:pt idx="4266">
                  <c:v>43482</c:v>
                </c:pt>
                <c:pt idx="4267">
                  <c:v>43483</c:v>
                </c:pt>
                <c:pt idx="4268">
                  <c:v>43487</c:v>
                </c:pt>
                <c:pt idx="4269">
                  <c:v>43488</c:v>
                </c:pt>
                <c:pt idx="4270">
                  <c:v>43489</c:v>
                </c:pt>
                <c:pt idx="4271">
                  <c:v>43490</c:v>
                </c:pt>
                <c:pt idx="4272">
                  <c:v>43493</c:v>
                </c:pt>
                <c:pt idx="4273">
                  <c:v>43494</c:v>
                </c:pt>
                <c:pt idx="4274">
                  <c:v>43495</c:v>
                </c:pt>
                <c:pt idx="4275">
                  <c:v>43496</c:v>
                </c:pt>
                <c:pt idx="4276">
                  <c:v>43497</c:v>
                </c:pt>
                <c:pt idx="4277">
                  <c:v>43500</c:v>
                </c:pt>
                <c:pt idx="4278">
                  <c:v>43501</c:v>
                </c:pt>
                <c:pt idx="4279">
                  <c:v>43502</c:v>
                </c:pt>
                <c:pt idx="4280">
                  <c:v>43503</c:v>
                </c:pt>
                <c:pt idx="4281">
                  <c:v>43504</c:v>
                </c:pt>
                <c:pt idx="4282">
                  <c:v>43507</c:v>
                </c:pt>
                <c:pt idx="4283">
                  <c:v>43508</c:v>
                </c:pt>
                <c:pt idx="4284">
                  <c:v>43509</c:v>
                </c:pt>
                <c:pt idx="4285">
                  <c:v>43510</c:v>
                </c:pt>
                <c:pt idx="4286">
                  <c:v>43511</c:v>
                </c:pt>
                <c:pt idx="4287">
                  <c:v>43515</c:v>
                </c:pt>
                <c:pt idx="4288">
                  <c:v>43516</c:v>
                </c:pt>
                <c:pt idx="4289">
                  <c:v>43517</c:v>
                </c:pt>
                <c:pt idx="4290">
                  <c:v>43518</c:v>
                </c:pt>
                <c:pt idx="4291">
                  <c:v>43521</c:v>
                </c:pt>
                <c:pt idx="4292">
                  <c:v>43522</c:v>
                </c:pt>
                <c:pt idx="4293">
                  <c:v>43523</c:v>
                </c:pt>
                <c:pt idx="4294">
                  <c:v>43524</c:v>
                </c:pt>
                <c:pt idx="4295">
                  <c:v>43525</c:v>
                </c:pt>
                <c:pt idx="4296">
                  <c:v>43528</c:v>
                </c:pt>
                <c:pt idx="4297">
                  <c:v>43529</c:v>
                </c:pt>
                <c:pt idx="4298">
                  <c:v>43530</c:v>
                </c:pt>
                <c:pt idx="4299">
                  <c:v>43531</c:v>
                </c:pt>
                <c:pt idx="4300">
                  <c:v>43532</c:v>
                </c:pt>
                <c:pt idx="4301">
                  <c:v>43535</c:v>
                </c:pt>
                <c:pt idx="4302">
                  <c:v>43536</c:v>
                </c:pt>
                <c:pt idx="4303">
                  <c:v>43537</c:v>
                </c:pt>
                <c:pt idx="4304">
                  <c:v>43538</c:v>
                </c:pt>
                <c:pt idx="4305">
                  <c:v>43539</c:v>
                </c:pt>
                <c:pt idx="4306">
                  <c:v>43542</c:v>
                </c:pt>
                <c:pt idx="4307">
                  <c:v>43543</c:v>
                </c:pt>
                <c:pt idx="4308">
                  <c:v>43544</c:v>
                </c:pt>
                <c:pt idx="4309">
                  <c:v>43545</c:v>
                </c:pt>
                <c:pt idx="4310">
                  <c:v>43546</c:v>
                </c:pt>
                <c:pt idx="4311">
                  <c:v>43549</c:v>
                </c:pt>
                <c:pt idx="4312">
                  <c:v>43550</c:v>
                </c:pt>
                <c:pt idx="4313">
                  <c:v>43551</c:v>
                </c:pt>
                <c:pt idx="4314">
                  <c:v>43552</c:v>
                </c:pt>
                <c:pt idx="4315">
                  <c:v>43553</c:v>
                </c:pt>
                <c:pt idx="4316">
                  <c:v>43556</c:v>
                </c:pt>
                <c:pt idx="4317">
                  <c:v>43557</c:v>
                </c:pt>
                <c:pt idx="4318">
                  <c:v>43558</c:v>
                </c:pt>
                <c:pt idx="4319">
                  <c:v>43559</c:v>
                </c:pt>
                <c:pt idx="4320">
                  <c:v>43560</c:v>
                </c:pt>
                <c:pt idx="4321">
                  <c:v>43563</c:v>
                </c:pt>
                <c:pt idx="4322">
                  <c:v>43564</c:v>
                </c:pt>
                <c:pt idx="4323">
                  <c:v>43565</c:v>
                </c:pt>
                <c:pt idx="4324">
                  <c:v>43566</c:v>
                </c:pt>
                <c:pt idx="4325">
                  <c:v>43567</c:v>
                </c:pt>
                <c:pt idx="4326">
                  <c:v>43570</c:v>
                </c:pt>
                <c:pt idx="4327">
                  <c:v>43571</c:v>
                </c:pt>
                <c:pt idx="4328">
                  <c:v>43572</c:v>
                </c:pt>
                <c:pt idx="4329">
                  <c:v>43573</c:v>
                </c:pt>
                <c:pt idx="4330">
                  <c:v>43577</c:v>
                </c:pt>
                <c:pt idx="4331">
                  <c:v>43578</c:v>
                </c:pt>
                <c:pt idx="4332">
                  <c:v>43579</c:v>
                </c:pt>
                <c:pt idx="4333">
                  <c:v>43580</c:v>
                </c:pt>
                <c:pt idx="4334">
                  <c:v>43581</c:v>
                </c:pt>
                <c:pt idx="4335">
                  <c:v>43584</c:v>
                </c:pt>
                <c:pt idx="4336">
                  <c:v>43585</c:v>
                </c:pt>
                <c:pt idx="4337">
                  <c:v>43586</c:v>
                </c:pt>
                <c:pt idx="4338">
                  <c:v>43587</c:v>
                </c:pt>
                <c:pt idx="4339">
                  <c:v>43588</c:v>
                </c:pt>
                <c:pt idx="4340">
                  <c:v>43591</c:v>
                </c:pt>
                <c:pt idx="4341">
                  <c:v>43592</c:v>
                </c:pt>
                <c:pt idx="4342">
                  <c:v>43593</c:v>
                </c:pt>
                <c:pt idx="4343">
                  <c:v>43594</c:v>
                </c:pt>
                <c:pt idx="4344">
                  <c:v>43595</c:v>
                </c:pt>
                <c:pt idx="4345">
                  <c:v>43598</c:v>
                </c:pt>
                <c:pt idx="4346">
                  <c:v>43599</c:v>
                </c:pt>
                <c:pt idx="4347">
                  <c:v>43600</c:v>
                </c:pt>
                <c:pt idx="4348">
                  <c:v>43601</c:v>
                </c:pt>
                <c:pt idx="4349">
                  <c:v>43602</c:v>
                </c:pt>
                <c:pt idx="4350">
                  <c:v>43605</c:v>
                </c:pt>
                <c:pt idx="4351">
                  <c:v>43606</c:v>
                </c:pt>
                <c:pt idx="4352">
                  <c:v>43607</c:v>
                </c:pt>
                <c:pt idx="4353">
                  <c:v>43608</c:v>
                </c:pt>
                <c:pt idx="4354">
                  <c:v>43609</c:v>
                </c:pt>
                <c:pt idx="4355">
                  <c:v>43613</c:v>
                </c:pt>
                <c:pt idx="4356">
                  <c:v>43614</c:v>
                </c:pt>
                <c:pt idx="4357">
                  <c:v>43615</c:v>
                </c:pt>
                <c:pt idx="4358">
                  <c:v>43616</c:v>
                </c:pt>
                <c:pt idx="4359">
                  <c:v>43619</c:v>
                </c:pt>
                <c:pt idx="4360">
                  <c:v>43620</c:v>
                </c:pt>
                <c:pt idx="4361">
                  <c:v>43621</c:v>
                </c:pt>
                <c:pt idx="4362">
                  <c:v>43622</c:v>
                </c:pt>
                <c:pt idx="4363">
                  <c:v>43623</c:v>
                </c:pt>
                <c:pt idx="4364">
                  <c:v>43626</c:v>
                </c:pt>
                <c:pt idx="4365">
                  <c:v>43627</c:v>
                </c:pt>
                <c:pt idx="4366">
                  <c:v>43628</c:v>
                </c:pt>
                <c:pt idx="4367">
                  <c:v>43629</c:v>
                </c:pt>
                <c:pt idx="4368">
                  <c:v>43630</c:v>
                </c:pt>
                <c:pt idx="4369">
                  <c:v>43633</c:v>
                </c:pt>
                <c:pt idx="4370">
                  <c:v>43634</c:v>
                </c:pt>
                <c:pt idx="4371">
                  <c:v>43635</c:v>
                </c:pt>
                <c:pt idx="4372">
                  <c:v>43636</c:v>
                </c:pt>
                <c:pt idx="4373">
                  <c:v>43637</c:v>
                </c:pt>
                <c:pt idx="4374">
                  <c:v>43640</c:v>
                </c:pt>
                <c:pt idx="4375">
                  <c:v>43641</c:v>
                </c:pt>
                <c:pt idx="4376">
                  <c:v>43642</c:v>
                </c:pt>
                <c:pt idx="4377">
                  <c:v>43643</c:v>
                </c:pt>
                <c:pt idx="4378">
                  <c:v>43644</c:v>
                </c:pt>
                <c:pt idx="4379">
                  <c:v>43647</c:v>
                </c:pt>
                <c:pt idx="4380">
                  <c:v>43648</c:v>
                </c:pt>
                <c:pt idx="4381">
                  <c:v>43649</c:v>
                </c:pt>
                <c:pt idx="4382">
                  <c:v>43651</c:v>
                </c:pt>
                <c:pt idx="4383">
                  <c:v>43654</c:v>
                </c:pt>
                <c:pt idx="4384">
                  <c:v>43655</c:v>
                </c:pt>
                <c:pt idx="4385">
                  <c:v>43656</c:v>
                </c:pt>
                <c:pt idx="4386">
                  <c:v>43657</c:v>
                </c:pt>
                <c:pt idx="4387">
                  <c:v>43658</c:v>
                </c:pt>
                <c:pt idx="4388">
                  <c:v>43661</c:v>
                </c:pt>
                <c:pt idx="4389">
                  <c:v>43662</c:v>
                </c:pt>
                <c:pt idx="4390">
                  <c:v>43663</c:v>
                </c:pt>
                <c:pt idx="4391">
                  <c:v>43664</c:v>
                </c:pt>
                <c:pt idx="4392">
                  <c:v>43665</c:v>
                </c:pt>
                <c:pt idx="4393">
                  <c:v>43668</c:v>
                </c:pt>
                <c:pt idx="4394">
                  <c:v>43669</c:v>
                </c:pt>
                <c:pt idx="4395">
                  <c:v>43670</c:v>
                </c:pt>
                <c:pt idx="4396">
                  <c:v>43671</c:v>
                </c:pt>
                <c:pt idx="4397">
                  <c:v>43672</c:v>
                </c:pt>
                <c:pt idx="4398">
                  <c:v>43675</c:v>
                </c:pt>
                <c:pt idx="4399">
                  <c:v>43676</c:v>
                </c:pt>
                <c:pt idx="4400">
                  <c:v>43677</c:v>
                </c:pt>
                <c:pt idx="4401">
                  <c:v>43678</c:v>
                </c:pt>
                <c:pt idx="4402">
                  <c:v>43679</c:v>
                </c:pt>
                <c:pt idx="4403">
                  <c:v>43682</c:v>
                </c:pt>
                <c:pt idx="4404">
                  <c:v>43683</c:v>
                </c:pt>
                <c:pt idx="4405">
                  <c:v>43684</c:v>
                </c:pt>
                <c:pt idx="4406">
                  <c:v>43685</c:v>
                </c:pt>
                <c:pt idx="4407">
                  <c:v>43686</c:v>
                </c:pt>
                <c:pt idx="4408">
                  <c:v>43689</c:v>
                </c:pt>
                <c:pt idx="4409">
                  <c:v>43690</c:v>
                </c:pt>
                <c:pt idx="4410">
                  <c:v>43691</c:v>
                </c:pt>
                <c:pt idx="4411">
                  <c:v>43692</c:v>
                </c:pt>
                <c:pt idx="4412">
                  <c:v>43693</c:v>
                </c:pt>
                <c:pt idx="4413">
                  <c:v>43696</c:v>
                </c:pt>
                <c:pt idx="4414">
                  <c:v>43697</c:v>
                </c:pt>
                <c:pt idx="4415">
                  <c:v>43698</c:v>
                </c:pt>
                <c:pt idx="4416">
                  <c:v>43699</c:v>
                </c:pt>
                <c:pt idx="4417">
                  <c:v>43700</c:v>
                </c:pt>
                <c:pt idx="4418">
                  <c:v>43703</c:v>
                </c:pt>
                <c:pt idx="4419">
                  <c:v>43704</c:v>
                </c:pt>
                <c:pt idx="4420">
                  <c:v>43705</c:v>
                </c:pt>
                <c:pt idx="4421">
                  <c:v>43706</c:v>
                </c:pt>
                <c:pt idx="4422">
                  <c:v>43707</c:v>
                </c:pt>
                <c:pt idx="4423">
                  <c:v>43710</c:v>
                </c:pt>
                <c:pt idx="4424">
                  <c:v>43711</c:v>
                </c:pt>
                <c:pt idx="4425">
                  <c:v>43712</c:v>
                </c:pt>
                <c:pt idx="4426">
                  <c:v>43713</c:v>
                </c:pt>
                <c:pt idx="4427">
                  <c:v>43714</c:v>
                </c:pt>
                <c:pt idx="4428">
                  <c:v>43717</c:v>
                </c:pt>
                <c:pt idx="4429">
                  <c:v>43718</c:v>
                </c:pt>
                <c:pt idx="4430">
                  <c:v>43719</c:v>
                </c:pt>
                <c:pt idx="4431">
                  <c:v>43720</c:v>
                </c:pt>
                <c:pt idx="4432">
                  <c:v>43721</c:v>
                </c:pt>
                <c:pt idx="4433">
                  <c:v>43724</c:v>
                </c:pt>
                <c:pt idx="4434">
                  <c:v>43725</c:v>
                </c:pt>
                <c:pt idx="4435">
                  <c:v>43726</c:v>
                </c:pt>
                <c:pt idx="4436">
                  <c:v>43727</c:v>
                </c:pt>
                <c:pt idx="4437">
                  <c:v>43728</c:v>
                </c:pt>
                <c:pt idx="4438">
                  <c:v>43731</c:v>
                </c:pt>
                <c:pt idx="4439">
                  <c:v>43732</c:v>
                </c:pt>
                <c:pt idx="4440">
                  <c:v>43733</c:v>
                </c:pt>
                <c:pt idx="4441">
                  <c:v>43734</c:v>
                </c:pt>
                <c:pt idx="4442">
                  <c:v>43735</c:v>
                </c:pt>
                <c:pt idx="4443">
                  <c:v>43738</c:v>
                </c:pt>
                <c:pt idx="4444">
                  <c:v>43739</c:v>
                </c:pt>
                <c:pt idx="4445">
                  <c:v>43740</c:v>
                </c:pt>
                <c:pt idx="4446">
                  <c:v>43741</c:v>
                </c:pt>
                <c:pt idx="4447">
                  <c:v>43742</c:v>
                </c:pt>
                <c:pt idx="4448">
                  <c:v>43745</c:v>
                </c:pt>
                <c:pt idx="4449">
                  <c:v>43746</c:v>
                </c:pt>
                <c:pt idx="4450">
                  <c:v>43747</c:v>
                </c:pt>
                <c:pt idx="4451">
                  <c:v>43748</c:v>
                </c:pt>
                <c:pt idx="4452">
                  <c:v>43749</c:v>
                </c:pt>
                <c:pt idx="4453">
                  <c:v>43753</c:v>
                </c:pt>
                <c:pt idx="4454">
                  <c:v>43754</c:v>
                </c:pt>
                <c:pt idx="4455">
                  <c:v>43755</c:v>
                </c:pt>
                <c:pt idx="4456">
                  <c:v>43756</c:v>
                </c:pt>
                <c:pt idx="4457">
                  <c:v>43759</c:v>
                </c:pt>
                <c:pt idx="4458">
                  <c:v>43760</c:v>
                </c:pt>
                <c:pt idx="4459">
                  <c:v>43761</c:v>
                </c:pt>
                <c:pt idx="4460">
                  <c:v>43762</c:v>
                </c:pt>
                <c:pt idx="4461">
                  <c:v>43763</c:v>
                </c:pt>
                <c:pt idx="4462">
                  <c:v>43766</c:v>
                </c:pt>
                <c:pt idx="4463">
                  <c:v>43767</c:v>
                </c:pt>
                <c:pt idx="4464">
                  <c:v>43768</c:v>
                </c:pt>
                <c:pt idx="4465">
                  <c:v>43769</c:v>
                </c:pt>
                <c:pt idx="4466">
                  <c:v>43770</c:v>
                </c:pt>
                <c:pt idx="4467">
                  <c:v>43773</c:v>
                </c:pt>
                <c:pt idx="4468">
                  <c:v>43774</c:v>
                </c:pt>
                <c:pt idx="4469">
                  <c:v>43775</c:v>
                </c:pt>
                <c:pt idx="4470">
                  <c:v>43776</c:v>
                </c:pt>
                <c:pt idx="4471">
                  <c:v>43777</c:v>
                </c:pt>
                <c:pt idx="4472">
                  <c:v>43781</c:v>
                </c:pt>
                <c:pt idx="4473">
                  <c:v>43782</c:v>
                </c:pt>
                <c:pt idx="4474">
                  <c:v>43783</c:v>
                </c:pt>
                <c:pt idx="4475">
                  <c:v>43784</c:v>
                </c:pt>
                <c:pt idx="4476">
                  <c:v>43787</c:v>
                </c:pt>
                <c:pt idx="4477">
                  <c:v>43788</c:v>
                </c:pt>
                <c:pt idx="4478">
                  <c:v>43789</c:v>
                </c:pt>
                <c:pt idx="4479">
                  <c:v>43790</c:v>
                </c:pt>
                <c:pt idx="4480">
                  <c:v>43791</c:v>
                </c:pt>
                <c:pt idx="4481">
                  <c:v>43794</c:v>
                </c:pt>
                <c:pt idx="4482">
                  <c:v>43795</c:v>
                </c:pt>
                <c:pt idx="4483">
                  <c:v>43796</c:v>
                </c:pt>
                <c:pt idx="4484">
                  <c:v>43798</c:v>
                </c:pt>
                <c:pt idx="4485">
                  <c:v>43801</c:v>
                </c:pt>
                <c:pt idx="4486">
                  <c:v>43802</c:v>
                </c:pt>
                <c:pt idx="4487">
                  <c:v>43803</c:v>
                </c:pt>
                <c:pt idx="4488">
                  <c:v>43804</c:v>
                </c:pt>
                <c:pt idx="4489">
                  <c:v>43805</c:v>
                </c:pt>
                <c:pt idx="4490">
                  <c:v>43808</c:v>
                </c:pt>
                <c:pt idx="4491">
                  <c:v>43809</c:v>
                </c:pt>
                <c:pt idx="4492">
                  <c:v>43810</c:v>
                </c:pt>
                <c:pt idx="4493">
                  <c:v>43811</c:v>
                </c:pt>
                <c:pt idx="4494">
                  <c:v>43812</c:v>
                </c:pt>
                <c:pt idx="4495">
                  <c:v>43815</c:v>
                </c:pt>
                <c:pt idx="4496">
                  <c:v>43816</c:v>
                </c:pt>
                <c:pt idx="4497">
                  <c:v>43817</c:v>
                </c:pt>
                <c:pt idx="4498">
                  <c:v>43818</c:v>
                </c:pt>
                <c:pt idx="4499">
                  <c:v>43819</c:v>
                </c:pt>
                <c:pt idx="4500">
                  <c:v>43822</c:v>
                </c:pt>
                <c:pt idx="4501">
                  <c:v>43823</c:v>
                </c:pt>
                <c:pt idx="4502">
                  <c:v>43825</c:v>
                </c:pt>
                <c:pt idx="4503">
                  <c:v>43826</c:v>
                </c:pt>
                <c:pt idx="4504">
                  <c:v>43829</c:v>
                </c:pt>
                <c:pt idx="4505">
                  <c:v>43830</c:v>
                </c:pt>
                <c:pt idx="4506">
                  <c:v>43832</c:v>
                </c:pt>
                <c:pt idx="4507">
                  <c:v>43833</c:v>
                </c:pt>
                <c:pt idx="4508">
                  <c:v>43836</c:v>
                </c:pt>
                <c:pt idx="4509">
                  <c:v>43837</c:v>
                </c:pt>
                <c:pt idx="4510">
                  <c:v>43838</c:v>
                </c:pt>
                <c:pt idx="4511">
                  <c:v>43839</c:v>
                </c:pt>
                <c:pt idx="4512">
                  <c:v>43840</c:v>
                </c:pt>
                <c:pt idx="4513">
                  <c:v>43843</c:v>
                </c:pt>
                <c:pt idx="4514">
                  <c:v>43844</c:v>
                </c:pt>
                <c:pt idx="4515">
                  <c:v>43845</c:v>
                </c:pt>
                <c:pt idx="4516">
                  <c:v>43846</c:v>
                </c:pt>
                <c:pt idx="4517">
                  <c:v>43847</c:v>
                </c:pt>
                <c:pt idx="4518">
                  <c:v>43851</c:v>
                </c:pt>
                <c:pt idx="4519">
                  <c:v>43852</c:v>
                </c:pt>
                <c:pt idx="4520">
                  <c:v>43853</c:v>
                </c:pt>
                <c:pt idx="4521">
                  <c:v>43854</c:v>
                </c:pt>
                <c:pt idx="4522">
                  <c:v>43857</c:v>
                </c:pt>
                <c:pt idx="4523">
                  <c:v>43858</c:v>
                </c:pt>
                <c:pt idx="4524">
                  <c:v>43859</c:v>
                </c:pt>
                <c:pt idx="4525">
                  <c:v>43860</c:v>
                </c:pt>
                <c:pt idx="4526">
                  <c:v>43861</c:v>
                </c:pt>
                <c:pt idx="4527">
                  <c:v>43864</c:v>
                </c:pt>
                <c:pt idx="4528">
                  <c:v>43865</c:v>
                </c:pt>
                <c:pt idx="4529">
                  <c:v>43866</c:v>
                </c:pt>
                <c:pt idx="4530">
                  <c:v>43867</c:v>
                </c:pt>
                <c:pt idx="4531">
                  <c:v>43868</c:v>
                </c:pt>
                <c:pt idx="4532">
                  <c:v>43871</c:v>
                </c:pt>
                <c:pt idx="4533">
                  <c:v>43872</c:v>
                </c:pt>
                <c:pt idx="4534">
                  <c:v>43873</c:v>
                </c:pt>
                <c:pt idx="4535">
                  <c:v>43874</c:v>
                </c:pt>
                <c:pt idx="4536">
                  <c:v>43875</c:v>
                </c:pt>
                <c:pt idx="4537">
                  <c:v>43879</c:v>
                </c:pt>
                <c:pt idx="4538">
                  <c:v>43880</c:v>
                </c:pt>
                <c:pt idx="4539">
                  <c:v>43881</c:v>
                </c:pt>
                <c:pt idx="4540">
                  <c:v>43882</c:v>
                </c:pt>
                <c:pt idx="4541">
                  <c:v>43885</c:v>
                </c:pt>
                <c:pt idx="4542">
                  <c:v>43886</c:v>
                </c:pt>
                <c:pt idx="4543">
                  <c:v>43887</c:v>
                </c:pt>
                <c:pt idx="4544">
                  <c:v>43888</c:v>
                </c:pt>
                <c:pt idx="4545">
                  <c:v>43889</c:v>
                </c:pt>
                <c:pt idx="4546">
                  <c:v>43892</c:v>
                </c:pt>
                <c:pt idx="4547">
                  <c:v>43893</c:v>
                </c:pt>
                <c:pt idx="4548">
                  <c:v>43894</c:v>
                </c:pt>
                <c:pt idx="4549">
                  <c:v>43895</c:v>
                </c:pt>
                <c:pt idx="4550">
                  <c:v>43896</c:v>
                </c:pt>
                <c:pt idx="4551">
                  <c:v>43899</c:v>
                </c:pt>
                <c:pt idx="4552">
                  <c:v>43900</c:v>
                </c:pt>
                <c:pt idx="4553">
                  <c:v>43901</c:v>
                </c:pt>
                <c:pt idx="4554">
                  <c:v>43902</c:v>
                </c:pt>
                <c:pt idx="4555">
                  <c:v>43903</c:v>
                </c:pt>
                <c:pt idx="4556">
                  <c:v>43906</c:v>
                </c:pt>
                <c:pt idx="4557">
                  <c:v>43907</c:v>
                </c:pt>
                <c:pt idx="4558">
                  <c:v>43908</c:v>
                </c:pt>
                <c:pt idx="4559">
                  <c:v>43909</c:v>
                </c:pt>
                <c:pt idx="4560">
                  <c:v>43910</c:v>
                </c:pt>
                <c:pt idx="4561">
                  <c:v>43913</c:v>
                </c:pt>
                <c:pt idx="4562">
                  <c:v>43914</c:v>
                </c:pt>
                <c:pt idx="4563">
                  <c:v>43915</c:v>
                </c:pt>
                <c:pt idx="4564">
                  <c:v>43916</c:v>
                </c:pt>
                <c:pt idx="4565">
                  <c:v>43917</c:v>
                </c:pt>
                <c:pt idx="4566">
                  <c:v>43920</c:v>
                </c:pt>
                <c:pt idx="4567">
                  <c:v>43921</c:v>
                </c:pt>
                <c:pt idx="4568">
                  <c:v>43922</c:v>
                </c:pt>
                <c:pt idx="4569">
                  <c:v>43923</c:v>
                </c:pt>
                <c:pt idx="4570">
                  <c:v>43924</c:v>
                </c:pt>
                <c:pt idx="4571">
                  <c:v>43927</c:v>
                </c:pt>
                <c:pt idx="4572">
                  <c:v>43928</c:v>
                </c:pt>
                <c:pt idx="4573">
                  <c:v>43929</c:v>
                </c:pt>
                <c:pt idx="4574">
                  <c:v>43930</c:v>
                </c:pt>
                <c:pt idx="4575">
                  <c:v>43934</c:v>
                </c:pt>
                <c:pt idx="4576">
                  <c:v>43935</c:v>
                </c:pt>
                <c:pt idx="4577">
                  <c:v>43936</c:v>
                </c:pt>
                <c:pt idx="4578">
                  <c:v>43937</c:v>
                </c:pt>
                <c:pt idx="4579">
                  <c:v>43938</c:v>
                </c:pt>
                <c:pt idx="4580">
                  <c:v>43941</c:v>
                </c:pt>
                <c:pt idx="4581">
                  <c:v>43942</c:v>
                </c:pt>
                <c:pt idx="4582">
                  <c:v>43943</c:v>
                </c:pt>
                <c:pt idx="4583">
                  <c:v>43944</c:v>
                </c:pt>
                <c:pt idx="4584">
                  <c:v>43945</c:v>
                </c:pt>
                <c:pt idx="4585">
                  <c:v>43948</c:v>
                </c:pt>
                <c:pt idx="4586">
                  <c:v>43949</c:v>
                </c:pt>
                <c:pt idx="4587">
                  <c:v>43950</c:v>
                </c:pt>
                <c:pt idx="4588">
                  <c:v>43951</c:v>
                </c:pt>
                <c:pt idx="4589">
                  <c:v>43952</c:v>
                </c:pt>
                <c:pt idx="4590">
                  <c:v>43955</c:v>
                </c:pt>
                <c:pt idx="4591">
                  <c:v>43956</c:v>
                </c:pt>
                <c:pt idx="4592">
                  <c:v>43957</c:v>
                </c:pt>
                <c:pt idx="4593">
                  <c:v>43958</c:v>
                </c:pt>
                <c:pt idx="4594">
                  <c:v>43959</c:v>
                </c:pt>
                <c:pt idx="4595">
                  <c:v>43962</c:v>
                </c:pt>
                <c:pt idx="4596">
                  <c:v>43963</c:v>
                </c:pt>
                <c:pt idx="4597">
                  <c:v>43964</c:v>
                </c:pt>
                <c:pt idx="4598">
                  <c:v>43965</c:v>
                </c:pt>
                <c:pt idx="4599">
                  <c:v>43966</c:v>
                </c:pt>
                <c:pt idx="4600">
                  <c:v>43969</c:v>
                </c:pt>
                <c:pt idx="4601">
                  <c:v>43970</c:v>
                </c:pt>
                <c:pt idx="4602">
                  <c:v>43971</c:v>
                </c:pt>
                <c:pt idx="4603">
                  <c:v>43972</c:v>
                </c:pt>
                <c:pt idx="4604">
                  <c:v>43973</c:v>
                </c:pt>
                <c:pt idx="4605">
                  <c:v>43977</c:v>
                </c:pt>
                <c:pt idx="4606">
                  <c:v>43978</c:v>
                </c:pt>
                <c:pt idx="4607">
                  <c:v>43979</c:v>
                </c:pt>
                <c:pt idx="4608">
                  <c:v>43980</c:v>
                </c:pt>
                <c:pt idx="4609">
                  <c:v>43983</c:v>
                </c:pt>
                <c:pt idx="4610">
                  <c:v>43984</c:v>
                </c:pt>
                <c:pt idx="4611">
                  <c:v>43985</c:v>
                </c:pt>
                <c:pt idx="4612">
                  <c:v>43986</c:v>
                </c:pt>
                <c:pt idx="4613">
                  <c:v>43987</c:v>
                </c:pt>
                <c:pt idx="4614">
                  <c:v>43990</c:v>
                </c:pt>
                <c:pt idx="4615">
                  <c:v>43991</c:v>
                </c:pt>
                <c:pt idx="4616">
                  <c:v>43992</c:v>
                </c:pt>
                <c:pt idx="4617">
                  <c:v>43993</c:v>
                </c:pt>
                <c:pt idx="4618">
                  <c:v>43994</c:v>
                </c:pt>
                <c:pt idx="4619">
                  <c:v>43997</c:v>
                </c:pt>
                <c:pt idx="4620">
                  <c:v>43998</c:v>
                </c:pt>
                <c:pt idx="4621">
                  <c:v>43999</c:v>
                </c:pt>
                <c:pt idx="4622">
                  <c:v>44000</c:v>
                </c:pt>
                <c:pt idx="4623">
                  <c:v>44001</c:v>
                </c:pt>
                <c:pt idx="4624">
                  <c:v>44004</c:v>
                </c:pt>
                <c:pt idx="4625">
                  <c:v>44005</c:v>
                </c:pt>
                <c:pt idx="4626">
                  <c:v>44006</c:v>
                </c:pt>
                <c:pt idx="4627">
                  <c:v>44007</c:v>
                </c:pt>
                <c:pt idx="4628">
                  <c:v>44008</c:v>
                </c:pt>
                <c:pt idx="4629">
                  <c:v>44011</c:v>
                </c:pt>
                <c:pt idx="4630">
                  <c:v>44012</c:v>
                </c:pt>
                <c:pt idx="4631">
                  <c:v>44013</c:v>
                </c:pt>
                <c:pt idx="4632">
                  <c:v>44014</c:v>
                </c:pt>
                <c:pt idx="4633">
                  <c:v>44018</c:v>
                </c:pt>
                <c:pt idx="4634">
                  <c:v>44019</c:v>
                </c:pt>
                <c:pt idx="4635">
                  <c:v>44020</c:v>
                </c:pt>
                <c:pt idx="4636">
                  <c:v>44021</c:v>
                </c:pt>
                <c:pt idx="4637">
                  <c:v>44022</c:v>
                </c:pt>
                <c:pt idx="4638">
                  <c:v>44025</c:v>
                </c:pt>
                <c:pt idx="4639">
                  <c:v>44026</c:v>
                </c:pt>
                <c:pt idx="4640">
                  <c:v>44027</c:v>
                </c:pt>
                <c:pt idx="4641">
                  <c:v>44028</c:v>
                </c:pt>
                <c:pt idx="4642">
                  <c:v>44029</c:v>
                </c:pt>
                <c:pt idx="4643">
                  <c:v>44032</c:v>
                </c:pt>
                <c:pt idx="4644">
                  <c:v>44033</c:v>
                </c:pt>
                <c:pt idx="4645">
                  <c:v>44034</c:v>
                </c:pt>
                <c:pt idx="4646">
                  <c:v>44035</c:v>
                </c:pt>
                <c:pt idx="4647">
                  <c:v>44036</c:v>
                </c:pt>
                <c:pt idx="4648">
                  <c:v>44039</c:v>
                </c:pt>
                <c:pt idx="4649">
                  <c:v>44040</c:v>
                </c:pt>
                <c:pt idx="4650">
                  <c:v>44041</c:v>
                </c:pt>
                <c:pt idx="4651">
                  <c:v>44042</c:v>
                </c:pt>
                <c:pt idx="4652">
                  <c:v>44043</c:v>
                </c:pt>
                <c:pt idx="4653">
                  <c:v>44046</c:v>
                </c:pt>
                <c:pt idx="4654">
                  <c:v>44047</c:v>
                </c:pt>
                <c:pt idx="4655">
                  <c:v>44048</c:v>
                </c:pt>
                <c:pt idx="4656">
                  <c:v>44049</c:v>
                </c:pt>
                <c:pt idx="4657">
                  <c:v>44050</c:v>
                </c:pt>
                <c:pt idx="4658">
                  <c:v>44053</c:v>
                </c:pt>
                <c:pt idx="4659">
                  <c:v>44054</c:v>
                </c:pt>
                <c:pt idx="4660">
                  <c:v>44055</c:v>
                </c:pt>
                <c:pt idx="4661">
                  <c:v>44056</c:v>
                </c:pt>
                <c:pt idx="4662">
                  <c:v>44057</c:v>
                </c:pt>
                <c:pt idx="4663">
                  <c:v>44060</c:v>
                </c:pt>
                <c:pt idx="4664">
                  <c:v>44061</c:v>
                </c:pt>
                <c:pt idx="4665">
                  <c:v>44062</c:v>
                </c:pt>
                <c:pt idx="4666">
                  <c:v>44063</c:v>
                </c:pt>
                <c:pt idx="4667">
                  <c:v>44064</c:v>
                </c:pt>
                <c:pt idx="4668">
                  <c:v>44067</c:v>
                </c:pt>
                <c:pt idx="4669">
                  <c:v>44068</c:v>
                </c:pt>
                <c:pt idx="4670">
                  <c:v>44069</c:v>
                </c:pt>
                <c:pt idx="4671">
                  <c:v>44070</c:v>
                </c:pt>
                <c:pt idx="4672">
                  <c:v>44071</c:v>
                </c:pt>
                <c:pt idx="4673">
                  <c:v>44074</c:v>
                </c:pt>
                <c:pt idx="4674">
                  <c:v>44075</c:v>
                </c:pt>
                <c:pt idx="4675">
                  <c:v>44076</c:v>
                </c:pt>
                <c:pt idx="4676">
                  <c:v>44077</c:v>
                </c:pt>
                <c:pt idx="4677">
                  <c:v>44078</c:v>
                </c:pt>
                <c:pt idx="4678">
                  <c:v>44082</c:v>
                </c:pt>
                <c:pt idx="4679">
                  <c:v>44083</c:v>
                </c:pt>
                <c:pt idx="4680">
                  <c:v>44084</c:v>
                </c:pt>
                <c:pt idx="4681">
                  <c:v>44085</c:v>
                </c:pt>
                <c:pt idx="4682">
                  <c:v>44088</c:v>
                </c:pt>
                <c:pt idx="4683">
                  <c:v>44089</c:v>
                </c:pt>
                <c:pt idx="4684">
                  <c:v>44090</c:v>
                </c:pt>
                <c:pt idx="4685">
                  <c:v>44091</c:v>
                </c:pt>
                <c:pt idx="4686">
                  <c:v>44092</c:v>
                </c:pt>
                <c:pt idx="4687">
                  <c:v>44095</c:v>
                </c:pt>
                <c:pt idx="4688">
                  <c:v>44096</c:v>
                </c:pt>
                <c:pt idx="4689">
                  <c:v>44097</c:v>
                </c:pt>
                <c:pt idx="4690">
                  <c:v>44098</c:v>
                </c:pt>
                <c:pt idx="4691">
                  <c:v>44099</c:v>
                </c:pt>
                <c:pt idx="4692">
                  <c:v>44102</c:v>
                </c:pt>
                <c:pt idx="4693">
                  <c:v>44103</c:v>
                </c:pt>
                <c:pt idx="4694">
                  <c:v>44104</c:v>
                </c:pt>
                <c:pt idx="4695">
                  <c:v>44105</c:v>
                </c:pt>
                <c:pt idx="4696">
                  <c:v>44106</c:v>
                </c:pt>
                <c:pt idx="4697">
                  <c:v>44109</c:v>
                </c:pt>
                <c:pt idx="4698">
                  <c:v>44110</c:v>
                </c:pt>
                <c:pt idx="4699">
                  <c:v>44111</c:v>
                </c:pt>
                <c:pt idx="4700">
                  <c:v>44112</c:v>
                </c:pt>
                <c:pt idx="4701">
                  <c:v>44113</c:v>
                </c:pt>
                <c:pt idx="4702">
                  <c:v>44117</c:v>
                </c:pt>
                <c:pt idx="4703">
                  <c:v>44118</c:v>
                </c:pt>
                <c:pt idx="4704">
                  <c:v>44119</c:v>
                </c:pt>
                <c:pt idx="4705">
                  <c:v>44120</c:v>
                </c:pt>
                <c:pt idx="4706">
                  <c:v>44123</c:v>
                </c:pt>
                <c:pt idx="4707">
                  <c:v>44124</c:v>
                </c:pt>
                <c:pt idx="4708">
                  <c:v>44125</c:v>
                </c:pt>
                <c:pt idx="4709">
                  <c:v>44126</c:v>
                </c:pt>
                <c:pt idx="4710">
                  <c:v>44127</c:v>
                </c:pt>
                <c:pt idx="4711">
                  <c:v>44130</c:v>
                </c:pt>
                <c:pt idx="4712">
                  <c:v>44131</c:v>
                </c:pt>
                <c:pt idx="4713">
                  <c:v>44132</c:v>
                </c:pt>
                <c:pt idx="4714">
                  <c:v>44133</c:v>
                </c:pt>
                <c:pt idx="4715">
                  <c:v>44134</c:v>
                </c:pt>
                <c:pt idx="4716">
                  <c:v>44137</c:v>
                </c:pt>
                <c:pt idx="4717">
                  <c:v>44138</c:v>
                </c:pt>
                <c:pt idx="4718">
                  <c:v>44139</c:v>
                </c:pt>
                <c:pt idx="4719">
                  <c:v>44140</c:v>
                </c:pt>
                <c:pt idx="4720">
                  <c:v>44141</c:v>
                </c:pt>
                <c:pt idx="4721">
                  <c:v>44144</c:v>
                </c:pt>
                <c:pt idx="4722">
                  <c:v>44145</c:v>
                </c:pt>
                <c:pt idx="4723">
                  <c:v>44147</c:v>
                </c:pt>
                <c:pt idx="4724">
                  <c:v>44148</c:v>
                </c:pt>
                <c:pt idx="4725">
                  <c:v>44151</c:v>
                </c:pt>
                <c:pt idx="4726">
                  <c:v>44152</c:v>
                </c:pt>
                <c:pt idx="4727">
                  <c:v>44153</c:v>
                </c:pt>
                <c:pt idx="4728">
                  <c:v>44154</c:v>
                </c:pt>
                <c:pt idx="4729">
                  <c:v>44155</c:v>
                </c:pt>
                <c:pt idx="4730">
                  <c:v>44158</c:v>
                </c:pt>
                <c:pt idx="4731">
                  <c:v>44159</c:v>
                </c:pt>
                <c:pt idx="4732">
                  <c:v>44160</c:v>
                </c:pt>
                <c:pt idx="4733">
                  <c:v>44162</c:v>
                </c:pt>
                <c:pt idx="4734">
                  <c:v>44165</c:v>
                </c:pt>
                <c:pt idx="4735">
                  <c:v>44166</c:v>
                </c:pt>
                <c:pt idx="4736">
                  <c:v>44167</c:v>
                </c:pt>
                <c:pt idx="4737">
                  <c:v>44168</c:v>
                </c:pt>
                <c:pt idx="4738">
                  <c:v>44169</c:v>
                </c:pt>
                <c:pt idx="4739">
                  <c:v>44172</c:v>
                </c:pt>
                <c:pt idx="4740">
                  <c:v>44173</c:v>
                </c:pt>
                <c:pt idx="4741">
                  <c:v>44174</c:v>
                </c:pt>
                <c:pt idx="4742">
                  <c:v>44175</c:v>
                </c:pt>
                <c:pt idx="4743">
                  <c:v>44176</c:v>
                </c:pt>
                <c:pt idx="4744">
                  <c:v>44179</c:v>
                </c:pt>
                <c:pt idx="4745">
                  <c:v>44180</c:v>
                </c:pt>
                <c:pt idx="4746">
                  <c:v>44181</c:v>
                </c:pt>
                <c:pt idx="4747">
                  <c:v>44182</c:v>
                </c:pt>
                <c:pt idx="4748">
                  <c:v>44183</c:v>
                </c:pt>
                <c:pt idx="4749">
                  <c:v>44186</c:v>
                </c:pt>
                <c:pt idx="4750">
                  <c:v>44187</c:v>
                </c:pt>
                <c:pt idx="4751">
                  <c:v>44188</c:v>
                </c:pt>
                <c:pt idx="4752">
                  <c:v>44189</c:v>
                </c:pt>
                <c:pt idx="4753">
                  <c:v>44193</c:v>
                </c:pt>
                <c:pt idx="4754">
                  <c:v>44194</c:v>
                </c:pt>
                <c:pt idx="4755">
                  <c:v>44195</c:v>
                </c:pt>
                <c:pt idx="4756">
                  <c:v>44196</c:v>
                </c:pt>
                <c:pt idx="4757">
                  <c:v>44200</c:v>
                </c:pt>
                <c:pt idx="4758">
                  <c:v>44201</c:v>
                </c:pt>
                <c:pt idx="4759">
                  <c:v>44202</c:v>
                </c:pt>
                <c:pt idx="4760">
                  <c:v>44203</c:v>
                </c:pt>
                <c:pt idx="4761">
                  <c:v>44204</c:v>
                </c:pt>
                <c:pt idx="4762">
                  <c:v>44207</c:v>
                </c:pt>
                <c:pt idx="4763">
                  <c:v>44208</c:v>
                </c:pt>
                <c:pt idx="4764">
                  <c:v>44209</c:v>
                </c:pt>
                <c:pt idx="4765">
                  <c:v>44210</c:v>
                </c:pt>
                <c:pt idx="4766">
                  <c:v>44211</c:v>
                </c:pt>
                <c:pt idx="4767">
                  <c:v>44215</c:v>
                </c:pt>
                <c:pt idx="4768">
                  <c:v>44216</c:v>
                </c:pt>
                <c:pt idx="4769">
                  <c:v>44217</c:v>
                </c:pt>
                <c:pt idx="4770">
                  <c:v>44218</c:v>
                </c:pt>
                <c:pt idx="4771">
                  <c:v>44221</c:v>
                </c:pt>
                <c:pt idx="4772">
                  <c:v>44222</c:v>
                </c:pt>
                <c:pt idx="4773">
                  <c:v>44223</c:v>
                </c:pt>
                <c:pt idx="4774">
                  <c:v>44224</c:v>
                </c:pt>
                <c:pt idx="4775">
                  <c:v>44225</c:v>
                </c:pt>
                <c:pt idx="4776">
                  <c:v>44228</c:v>
                </c:pt>
                <c:pt idx="4777">
                  <c:v>44229</c:v>
                </c:pt>
                <c:pt idx="4778">
                  <c:v>44230</c:v>
                </c:pt>
                <c:pt idx="4779">
                  <c:v>44231</c:v>
                </c:pt>
                <c:pt idx="4780">
                  <c:v>44232</c:v>
                </c:pt>
                <c:pt idx="4781">
                  <c:v>44235</c:v>
                </c:pt>
                <c:pt idx="4782">
                  <c:v>44236</c:v>
                </c:pt>
                <c:pt idx="4783">
                  <c:v>44237</c:v>
                </c:pt>
                <c:pt idx="4784">
                  <c:v>44238</c:v>
                </c:pt>
                <c:pt idx="4785">
                  <c:v>44239</c:v>
                </c:pt>
                <c:pt idx="4786">
                  <c:v>44243</c:v>
                </c:pt>
                <c:pt idx="4787">
                  <c:v>44244</c:v>
                </c:pt>
                <c:pt idx="4788">
                  <c:v>44245</c:v>
                </c:pt>
                <c:pt idx="4789">
                  <c:v>44246</c:v>
                </c:pt>
                <c:pt idx="4790">
                  <c:v>44249</c:v>
                </c:pt>
                <c:pt idx="4791">
                  <c:v>44250</c:v>
                </c:pt>
                <c:pt idx="4792">
                  <c:v>44251</c:v>
                </c:pt>
                <c:pt idx="4793">
                  <c:v>44252</c:v>
                </c:pt>
                <c:pt idx="4794">
                  <c:v>44253</c:v>
                </c:pt>
                <c:pt idx="4795">
                  <c:v>44256</c:v>
                </c:pt>
                <c:pt idx="4796">
                  <c:v>44257</c:v>
                </c:pt>
                <c:pt idx="4797">
                  <c:v>44258</c:v>
                </c:pt>
                <c:pt idx="4798">
                  <c:v>44259</c:v>
                </c:pt>
                <c:pt idx="4799">
                  <c:v>44260</c:v>
                </c:pt>
                <c:pt idx="4800">
                  <c:v>44263</c:v>
                </c:pt>
                <c:pt idx="4801">
                  <c:v>44264</c:v>
                </c:pt>
                <c:pt idx="4802">
                  <c:v>44265</c:v>
                </c:pt>
                <c:pt idx="4803">
                  <c:v>44266</c:v>
                </c:pt>
                <c:pt idx="4804">
                  <c:v>44267</c:v>
                </c:pt>
                <c:pt idx="4805">
                  <c:v>44270</c:v>
                </c:pt>
                <c:pt idx="4806">
                  <c:v>44271</c:v>
                </c:pt>
                <c:pt idx="4807">
                  <c:v>44272</c:v>
                </c:pt>
                <c:pt idx="4808">
                  <c:v>44273</c:v>
                </c:pt>
                <c:pt idx="4809">
                  <c:v>44274</c:v>
                </c:pt>
                <c:pt idx="4810">
                  <c:v>44277</c:v>
                </c:pt>
                <c:pt idx="4811">
                  <c:v>44278</c:v>
                </c:pt>
                <c:pt idx="4812">
                  <c:v>44279</c:v>
                </c:pt>
                <c:pt idx="4813">
                  <c:v>44280</c:v>
                </c:pt>
                <c:pt idx="4814">
                  <c:v>44281</c:v>
                </c:pt>
                <c:pt idx="4815">
                  <c:v>44284</c:v>
                </c:pt>
                <c:pt idx="4816">
                  <c:v>44285</c:v>
                </c:pt>
                <c:pt idx="4817">
                  <c:v>44286</c:v>
                </c:pt>
                <c:pt idx="4818">
                  <c:v>44287</c:v>
                </c:pt>
                <c:pt idx="4819">
                  <c:v>44288</c:v>
                </c:pt>
                <c:pt idx="4820">
                  <c:v>44291</c:v>
                </c:pt>
                <c:pt idx="4821">
                  <c:v>44292</c:v>
                </c:pt>
                <c:pt idx="4822">
                  <c:v>44293</c:v>
                </c:pt>
                <c:pt idx="4823">
                  <c:v>44294</c:v>
                </c:pt>
                <c:pt idx="4824">
                  <c:v>44295</c:v>
                </c:pt>
                <c:pt idx="4825">
                  <c:v>44298</c:v>
                </c:pt>
                <c:pt idx="4826">
                  <c:v>44299</c:v>
                </c:pt>
                <c:pt idx="4827">
                  <c:v>44300</c:v>
                </c:pt>
                <c:pt idx="4828">
                  <c:v>44301</c:v>
                </c:pt>
                <c:pt idx="4829">
                  <c:v>44302</c:v>
                </c:pt>
                <c:pt idx="4830">
                  <c:v>44305</c:v>
                </c:pt>
                <c:pt idx="4831">
                  <c:v>44306</c:v>
                </c:pt>
                <c:pt idx="4832">
                  <c:v>44307</c:v>
                </c:pt>
                <c:pt idx="4833">
                  <c:v>44308</c:v>
                </c:pt>
                <c:pt idx="4834">
                  <c:v>44309</c:v>
                </c:pt>
                <c:pt idx="4835">
                  <c:v>44312</c:v>
                </c:pt>
                <c:pt idx="4836">
                  <c:v>44313</c:v>
                </c:pt>
                <c:pt idx="4837">
                  <c:v>44314</c:v>
                </c:pt>
                <c:pt idx="4838">
                  <c:v>44315</c:v>
                </c:pt>
                <c:pt idx="4839">
                  <c:v>44316</c:v>
                </c:pt>
                <c:pt idx="4840">
                  <c:v>44319</c:v>
                </c:pt>
                <c:pt idx="4841">
                  <c:v>44320</c:v>
                </c:pt>
                <c:pt idx="4842">
                  <c:v>44321</c:v>
                </c:pt>
                <c:pt idx="4843">
                  <c:v>44322</c:v>
                </c:pt>
                <c:pt idx="4844">
                  <c:v>44323</c:v>
                </c:pt>
                <c:pt idx="4845">
                  <c:v>44326</c:v>
                </c:pt>
                <c:pt idx="4846">
                  <c:v>44327</c:v>
                </c:pt>
                <c:pt idx="4847">
                  <c:v>44328</c:v>
                </c:pt>
                <c:pt idx="4848">
                  <c:v>44329</c:v>
                </c:pt>
                <c:pt idx="4849">
                  <c:v>44330</c:v>
                </c:pt>
                <c:pt idx="4850">
                  <c:v>44333</c:v>
                </c:pt>
                <c:pt idx="4851">
                  <c:v>44334</c:v>
                </c:pt>
                <c:pt idx="4852">
                  <c:v>44335</c:v>
                </c:pt>
                <c:pt idx="4853">
                  <c:v>44336</c:v>
                </c:pt>
                <c:pt idx="4854">
                  <c:v>44337</c:v>
                </c:pt>
                <c:pt idx="4855">
                  <c:v>44340</c:v>
                </c:pt>
                <c:pt idx="4856">
                  <c:v>44341</c:v>
                </c:pt>
                <c:pt idx="4857">
                  <c:v>44342</c:v>
                </c:pt>
                <c:pt idx="4858">
                  <c:v>44343</c:v>
                </c:pt>
                <c:pt idx="4859">
                  <c:v>44344</c:v>
                </c:pt>
                <c:pt idx="4860">
                  <c:v>44347</c:v>
                </c:pt>
                <c:pt idx="4861">
                  <c:v>44348</c:v>
                </c:pt>
                <c:pt idx="4862">
                  <c:v>44349</c:v>
                </c:pt>
                <c:pt idx="4863">
                  <c:v>44350</c:v>
                </c:pt>
                <c:pt idx="4864">
                  <c:v>44351</c:v>
                </c:pt>
                <c:pt idx="4865">
                  <c:v>44354</c:v>
                </c:pt>
                <c:pt idx="4866">
                  <c:v>44355</c:v>
                </c:pt>
                <c:pt idx="4867">
                  <c:v>44356</c:v>
                </c:pt>
                <c:pt idx="4868">
                  <c:v>44357</c:v>
                </c:pt>
                <c:pt idx="4869">
                  <c:v>44358</c:v>
                </c:pt>
                <c:pt idx="4870">
                  <c:v>44361</c:v>
                </c:pt>
                <c:pt idx="4871">
                  <c:v>44362</c:v>
                </c:pt>
                <c:pt idx="4872">
                  <c:v>44363</c:v>
                </c:pt>
                <c:pt idx="4873">
                  <c:v>44364</c:v>
                </c:pt>
                <c:pt idx="4874">
                  <c:v>44365</c:v>
                </c:pt>
                <c:pt idx="4875">
                  <c:v>44368</c:v>
                </c:pt>
                <c:pt idx="4876">
                  <c:v>44369</c:v>
                </c:pt>
                <c:pt idx="4877">
                  <c:v>44370</c:v>
                </c:pt>
                <c:pt idx="4878">
                  <c:v>44371</c:v>
                </c:pt>
                <c:pt idx="4879">
                  <c:v>44372</c:v>
                </c:pt>
                <c:pt idx="4880">
                  <c:v>44375</c:v>
                </c:pt>
                <c:pt idx="4881">
                  <c:v>44376</c:v>
                </c:pt>
                <c:pt idx="4882">
                  <c:v>44377</c:v>
                </c:pt>
                <c:pt idx="4883">
                  <c:v>44378</c:v>
                </c:pt>
                <c:pt idx="4884">
                  <c:v>44379</c:v>
                </c:pt>
                <c:pt idx="4885">
                  <c:v>44383</c:v>
                </c:pt>
                <c:pt idx="4886">
                  <c:v>44384</c:v>
                </c:pt>
                <c:pt idx="4887">
                  <c:v>44385</c:v>
                </c:pt>
                <c:pt idx="4888">
                  <c:v>44386</c:v>
                </c:pt>
                <c:pt idx="4889">
                  <c:v>44389</c:v>
                </c:pt>
                <c:pt idx="4890">
                  <c:v>44390</c:v>
                </c:pt>
                <c:pt idx="4891">
                  <c:v>44391</c:v>
                </c:pt>
                <c:pt idx="4892">
                  <c:v>44392</c:v>
                </c:pt>
                <c:pt idx="4893">
                  <c:v>44393</c:v>
                </c:pt>
                <c:pt idx="4894">
                  <c:v>44396</c:v>
                </c:pt>
                <c:pt idx="4895">
                  <c:v>44397</c:v>
                </c:pt>
                <c:pt idx="4896">
                  <c:v>44398</c:v>
                </c:pt>
                <c:pt idx="4897">
                  <c:v>44399</c:v>
                </c:pt>
                <c:pt idx="4898">
                  <c:v>44400</c:v>
                </c:pt>
                <c:pt idx="4899">
                  <c:v>44403</c:v>
                </c:pt>
                <c:pt idx="4900">
                  <c:v>44404</c:v>
                </c:pt>
                <c:pt idx="4901">
                  <c:v>44405</c:v>
                </c:pt>
                <c:pt idx="4902">
                  <c:v>44406</c:v>
                </c:pt>
                <c:pt idx="4903">
                  <c:v>44407</c:v>
                </c:pt>
                <c:pt idx="4904">
                  <c:v>44410</c:v>
                </c:pt>
                <c:pt idx="4905">
                  <c:v>44411</c:v>
                </c:pt>
                <c:pt idx="4906">
                  <c:v>44412</c:v>
                </c:pt>
                <c:pt idx="4907">
                  <c:v>44413</c:v>
                </c:pt>
                <c:pt idx="4908">
                  <c:v>44414</c:v>
                </c:pt>
                <c:pt idx="4909">
                  <c:v>44417</c:v>
                </c:pt>
                <c:pt idx="4910">
                  <c:v>44418</c:v>
                </c:pt>
                <c:pt idx="4911">
                  <c:v>44419</c:v>
                </c:pt>
                <c:pt idx="4912">
                  <c:v>44420</c:v>
                </c:pt>
                <c:pt idx="4913">
                  <c:v>44421</c:v>
                </c:pt>
                <c:pt idx="4914">
                  <c:v>44424</c:v>
                </c:pt>
                <c:pt idx="4915">
                  <c:v>44425</c:v>
                </c:pt>
                <c:pt idx="4916">
                  <c:v>44426</c:v>
                </c:pt>
                <c:pt idx="4917">
                  <c:v>44427</c:v>
                </c:pt>
                <c:pt idx="4918">
                  <c:v>44428</c:v>
                </c:pt>
                <c:pt idx="4919">
                  <c:v>44431</c:v>
                </c:pt>
                <c:pt idx="4920">
                  <c:v>44432</c:v>
                </c:pt>
                <c:pt idx="4921">
                  <c:v>44433</c:v>
                </c:pt>
                <c:pt idx="4922">
                  <c:v>44434</c:v>
                </c:pt>
                <c:pt idx="4923">
                  <c:v>44435</c:v>
                </c:pt>
                <c:pt idx="4924">
                  <c:v>44438</c:v>
                </c:pt>
                <c:pt idx="4925">
                  <c:v>44439</c:v>
                </c:pt>
                <c:pt idx="4926">
                  <c:v>44440</c:v>
                </c:pt>
                <c:pt idx="4927">
                  <c:v>44441</c:v>
                </c:pt>
                <c:pt idx="4928">
                  <c:v>44442</c:v>
                </c:pt>
                <c:pt idx="4929">
                  <c:v>44446</c:v>
                </c:pt>
                <c:pt idx="4930">
                  <c:v>44447</c:v>
                </c:pt>
                <c:pt idx="4931">
                  <c:v>44448</c:v>
                </c:pt>
                <c:pt idx="4932">
                  <c:v>44449</c:v>
                </c:pt>
                <c:pt idx="4933">
                  <c:v>44452</c:v>
                </c:pt>
                <c:pt idx="4934">
                  <c:v>44453</c:v>
                </c:pt>
                <c:pt idx="4935">
                  <c:v>44454</c:v>
                </c:pt>
                <c:pt idx="4936">
                  <c:v>44455</c:v>
                </c:pt>
                <c:pt idx="4937">
                  <c:v>44456</c:v>
                </c:pt>
                <c:pt idx="4938">
                  <c:v>44459</c:v>
                </c:pt>
                <c:pt idx="4939">
                  <c:v>44460</c:v>
                </c:pt>
                <c:pt idx="4940">
                  <c:v>44461</c:v>
                </c:pt>
                <c:pt idx="4941">
                  <c:v>44462</c:v>
                </c:pt>
                <c:pt idx="4942">
                  <c:v>44463</c:v>
                </c:pt>
                <c:pt idx="4943">
                  <c:v>44466</c:v>
                </c:pt>
                <c:pt idx="4944">
                  <c:v>44467</c:v>
                </c:pt>
                <c:pt idx="4945">
                  <c:v>44468</c:v>
                </c:pt>
                <c:pt idx="4946">
                  <c:v>44469</c:v>
                </c:pt>
                <c:pt idx="4947">
                  <c:v>44470</c:v>
                </c:pt>
                <c:pt idx="4948">
                  <c:v>44473</c:v>
                </c:pt>
                <c:pt idx="4949">
                  <c:v>44474</c:v>
                </c:pt>
                <c:pt idx="4950">
                  <c:v>44475</c:v>
                </c:pt>
                <c:pt idx="4951">
                  <c:v>44476</c:v>
                </c:pt>
                <c:pt idx="4952">
                  <c:v>44477</c:v>
                </c:pt>
                <c:pt idx="4953">
                  <c:v>44481</c:v>
                </c:pt>
                <c:pt idx="4954">
                  <c:v>44482</c:v>
                </c:pt>
                <c:pt idx="4955">
                  <c:v>44483</c:v>
                </c:pt>
                <c:pt idx="4956">
                  <c:v>44484</c:v>
                </c:pt>
                <c:pt idx="4957">
                  <c:v>44487</c:v>
                </c:pt>
                <c:pt idx="4958">
                  <c:v>44488</c:v>
                </c:pt>
                <c:pt idx="4959">
                  <c:v>44489</c:v>
                </c:pt>
                <c:pt idx="4960">
                  <c:v>44490</c:v>
                </c:pt>
                <c:pt idx="4961">
                  <c:v>44491</c:v>
                </c:pt>
                <c:pt idx="4962">
                  <c:v>44494</c:v>
                </c:pt>
                <c:pt idx="4963">
                  <c:v>44495</c:v>
                </c:pt>
                <c:pt idx="4964">
                  <c:v>44496</c:v>
                </c:pt>
                <c:pt idx="4965">
                  <c:v>44497</c:v>
                </c:pt>
                <c:pt idx="4966">
                  <c:v>44498</c:v>
                </c:pt>
                <c:pt idx="4967">
                  <c:v>44501</c:v>
                </c:pt>
                <c:pt idx="4968">
                  <c:v>44502</c:v>
                </c:pt>
                <c:pt idx="4969">
                  <c:v>44503</c:v>
                </c:pt>
                <c:pt idx="4970">
                  <c:v>44504</c:v>
                </c:pt>
                <c:pt idx="4971">
                  <c:v>44505</c:v>
                </c:pt>
                <c:pt idx="4972">
                  <c:v>44508</c:v>
                </c:pt>
                <c:pt idx="4973">
                  <c:v>44509</c:v>
                </c:pt>
                <c:pt idx="4974">
                  <c:v>44510</c:v>
                </c:pt>
                <c:pt idx="4975">
                  <c:v>44512</c:v>
                </c:pt>
                <c:pt idx="4976">
                  <c:v>44515</c:v>
                </c:pt>
                <c:pt idx="4977">
                  <c:v>44516</c:v>
                </c:pt>
                <c:pt idx="4978">
                  <c:v>44517</c:v>
                </c:pt>
                <c:pt idx="4979">
                  <c:v>44518</c:v>
                </c:pt>
                <c:pt idx="4980">
                  <c:v>44519</c:v>
                </c:pt>
                <c:pt idx="4981">
                  <c:v>44522</c:v>
                </c:pt>
                <c:pt idx="4982">
                  <c:v>44523</c:v>
                </c:pt>
                <c:pt idx="4983">
                  <c:v>44524</c:v>
                </c:pt>
                <c:pt idx="4984">
                  <c:v>44526</c:v>
                </c:pt>
                <c:pt idx="4985">
                  <c:v>44529</c:v>
                </c:pt>
                <c:pt idx="4986">
                  <c:v>44530</c:v>
                </c:pt>
                <c:pt idx="4987">
                  <c:v>44531</c:v>
                </c:pt>
                <c:pt idx="4988">
                  <c:v>44532</c:v>
                </c:pt>
                <c:pt idx="4989">
                  <c:v>44533</c:v>
                </c:pt>
                <c:pt idx="4990">
                  <c:v>44536</c:v>
                </c:pt>
                <c:pt idx="4991">
                  <c:v>44537</c:v>
                </c:pt>
                <c:pt idx="4992">
                  <c:v>44538</c:v>
                </c:pt>
                <c:pt idx="4993">
                  <c:v>44539</c:v>
                </c:pt>
                <c:pt idx="4994">
                  <c:v>44540</c:v>
                </c:pt>
                <c:pt idx="4995">
                  <c:v>44543</c:v>
                </c:pt>
                <c:pt idx="4996">
                  <c:v>44544</c:v>
                </c:pt>
                <c:pt idx="4997">
                  <c:v>44545</c:v>
                </c:pt>
                <c:pt idx="4998">
                  <c:v>44546</c:v>
                </c:pt>
                <c:pt idx="4999">
                  <c:v>44547</c:v>
                </c:pt>
                <c:pt idx="5000">
                  <c:v>44550</c:v>
                </c:pt>
                <c:pt idx="5001">
                  <c:v>44551</c:v>
                </c:pt>
                <c:pt idx="5002">
                  <c:v>44552</c:v>
                </c:pt>
                <c:pt idx="5003">
                  <c:v>44553</c:v>
                </c:pt>
                <c:pt idx="5004">
                  <c:v>44557</c:v>
                </c:pt>
                <c:pt idx="5005">
                  <c:v>44558</c:v>
                </c:pt>
                <c:pt idx="5006">
                  <c:v>44559</c:v>
                </c:pt>
                <c:pt idx="5007">
                  <c:v>44560</c:v>
                </c:pt>
                <c:pt idx="5008">
                  <c:v>44561</c:v>
                </c:pt>
                <c:pt idx="5009">
                  <c:v>44564</c:v>
                </c:pt>
                <c:pt idx="5010">
                  <c:v>44565</c:v>
                </c:pt>
                <c:pt idx="5011">
                  <c:v>44566</c:v>
                </c:pt>
                <c:pt idx="5012">
                  <c:v>44567</c:v>
                </c:pt>
                <c:pt idx="5013">
                  <c:v>44568</c:v>
                </c:pt>
                <c:pt idx="5014">
                  <c:v>44571</c:v>
                </c:pt>
                <c:pt idx="5015">
                  <c:v>44572</c:v>
                </c:pt>
                <c:pt idx="5016">
                  <c:v>44573</c:v>
                </c:pt>
                <c:pt idx="5017">
                  <c:v>44574</c:v>
                </c:pt>
                <c:pt idx="5018">
                  <c:v>44575</c:v>
                </c:pt>
                <c:pt idx="5019">
                  <c:v>44579</c:v>
                </c:pt>
                <c:pt idx="5020">
                  <c:v>44580</c:v>
                </c:pt>
                <c:pt idx="5021">
                  <c:v>44581</c:v>
                </c:pt>
                <c:pt idx="5022">
                  <c:v>44582</c:v>
                </c:pt>
                <c:pt idx="5023">
                  <c:v>44585</c:v>
                </c:pt>
                <c:pt idx="5024">
                  <c:v>44586</c:v>
                </c:pt>
                <c:pt idx="5025">
                  <c:v>44587</c:v>
                </c:pt>
                <c:pt idx="5026">
                  <c:v>44588</c:v>
                </c:pt>
                <c:pt idx="5027">
                  <c:v>44589</c:v>
                </c:pt>
                <c:pt idx="5028">
                  <c:v>44592</c:v>
                </c:pt>
                <c:pt idx="5029">
                  <c:v>44593</c:v>
                </c:pt>
                <c:pt idx="5030">
                  <c:v>44594</c:v>
                </c:pt>
                <c:pt idx="5031">
                  <c:v>44595</c:v>
                </c:pt>
                <c:pt idx="5032">
                  <c:v>44596</c:v>
                </c:pt>
                <c:pt idx="5033">
                  <c:v>44599</c:v>
                </c:pt>
                <c:pt idx="5034">
                  <c:v>44600</c:v>
                </c:pt>
                <c:pt idx="5035">
                  <c:v>44601</c:v>
                </c:pt>
                <c:pt idx="5036">
                  <c:v>44602</c:v>
                </c:pt>
                <c:pt idx="5037">
                  <c:v>44603</c:v>
                </c:pt>
                <c:pt idx="5038">
                  <c:v>44606</c:v>
                </c:pt>
                <c:pt idx="5039">
                  <c:v>44607</c:v>
                </c:pt>
                <c:pt idx="5040">
                  <c:v>44608</c:v>
                </c:pt>
                <c:pt idx="5041">
                  <c:v>44609</c:v>
                </c:pt>
                <c:pt idx="5042">
                  <c:v>44610</c:v>
                </c:pt>
                <c:pt idx="5043">
                  <c:v>44614</c:v>
                </c:pt>
                <c:pt idx="5044">
                  <c:v>44615</c:v>
                </c:pt>
                <c:pt idx="5045">
                  <c:v>44616</c:v>
                </c:pt>
                <c:pt idx="5046">
                  <c:v>44617</c:v>
                </c:pt>
                <c:pt idx="5047">
                  <c:v>44620</c:v>
                </c:pt>
                <c:pt idx="5048">
                  <c:v>44621</c:v>
                </c:pt>
                <c:pt idx="5049">
                  <c:v>44622</c:v>
                </c:pt>
                <c:pt idx="5050">
                  <c:v>44623</c:v>
                </c:pt>
                <c:pt idx="5051">
                  <c:v>44624</c:v>
                </c:pt>
                <c:pt idx="5052">
                  <c:v>44627</c:v>
                </c:pt>
                <c:pt idx="5053">
                  <c:v>44628</c:v>
                </c:pt>
                <c:pt idx="5054">
                  <c:v>44629</c:v>
                </c:pt>
                <c:pt idx="5055">
                  <c:v>44630</c:v>
                </c:pt>
                <c:pt idx="5056">
                  <c:v>44631</c:v>
                </c:pt>
                <c:pt idx="5057">
                  <c:v>44634</c:v>
                </c:pt>
                <c:pt idx="5058">
                  <c:v>44635</c:v>
                </c:pt>
                <c:pt idx="5059">
                  <c:v>44636</c:v>
                </c:pt>
                <c:pt idx="5060">
                  <c:v>44637</c:v>
                </c:pt>
                <c:pt idx="5061">
                  <c:v>44638</c:v>
                </c:pt>
                <c:pt idx="5062">
                  <c:v>44641</c:v>
                </c:pt>
                <c:pt idx="5063">
                  <c:v>44642</c:v>
                </c:pt>
                <c:pt idx="5064">
                  <c:v>44643</c:v>
                </c:pt>
                <c:pt idx="5065">
                  <c:v>44644</c:v>
                </c:pt>
                <c:pt idx="5066">
                  <c:v>44645</c:v>
                </c:pt>
                <c:pt idx="5067">
                  <c:v>44648</c:v>
                </c:pt>
                <c:pt idx="5068">
                  <c:v>44649</c:v>
                </c:pt>
                <c:pt idx="5069">
                  <c:v>44650</c:v>
                </c:pt>
                <c:pt idx="5070">
                  <c:v>44651</c:v>
                </c:pt>
                <c:pt idx="5071">
                  <c:v>44652</c:v>
                </c:pt>
                <c:pt idx="5072">
                  <c:v>44655</c:v>
                </c:pt>
                <c:pt idx="5073">
                  <c:v>44656</c:v>
                </c:pt>
                <c:pt idx="5074">
                  <c:v>44657</c:v>
                </c:pt>
                <c:pt idx="5075">
                  <c:v>44658</c:v>
                </c:pt>
                <c:pt idx="5076">
                  <c:v>44659</c:v>
                </c:pt>
                <c:pt idx="5077">
                  <c:v>44662</c:v>
                </c:pt>
                <c:pt idx="5078">
                  <c:v>44663</c:v>
                </c:pt>
                <c:pt idx="5079">
                  <c:v>44664</c:v>
                </c:pt>
                <c:pt idx="5080">
                  <c:v>44665</c:v>
                </c:pt>
                <c:pt idx="5081">
                  <c:v>44669</c:v>
                </c:pt>
                <c:pt idx="5082">
                  <c:v>44670</c:v>
                </c:pt>
                <c:pt idx="5083">
                  <c:v>44671</c:v>
                </c:pt>
                <c:pt idx="5084">
                  <c:v>44672</c:v>
                </c:pt>
                <c:pt idx="5085">
                  <c:v>44673</c:v>
                </c:pt>
                <c:pt idx="5086">
                  <c:v>44676</c:v>
                </c:pt>
                <c:pt idx="5087">
                  <c:v>44677</c:v>
                </c:pt>
                <c:pt idx="5088">
                  <c:v>44678</c:v>
                </c:pt>
                <c:pt idx="5089">
                  <c:v>44679</c:v>
                </c:pt>
                <c:pt idx="5090">
                  <c:v>44680</c:v>
                </c:pt>
                <c:pt idx="5091">
                  <c:v>44683</c:v>
                </c:pt>
                <c:pt idx="5092">
                  <c:v>44684</c:v>
                </c:pt>
                <c:pt idx="5093">
                  <c:v>44685</c:v>
                </c:pt>
                <c:pt idx="5094">
                  <c:v>44686</c:v>
                </c:pt>
                <c:pt idx="5095">
                  <c:v>44687</c:v>
                </c:pt>
                <c:pt idx="5096">
                  <c:v>44690</c:v>
                </c:pt>
                <c:pt idx="5097">
                  <c:v>44691</c:v>
                </c:pt>
                <c:pt idx="5098">
                  <c:v>44692</c:v>
                </c:pt>
                <c:pt idx="5099">
                  <c:v>44693</c:v>
                </c:pt>
                <c:pt idx="5100">
                  <c:v>44694</c:v>
                </c:pt>
                <c:pt idx="5101">
                  <c:v>44697</c:v>
                </c:pt>
                <c:pt idx="5102">
                  <c:v>44698</c:v>
                </c:pt>
                <c:pt idx="5103">
                  <c:v>44699</c:v>
                </c:pt>
                <c:pt idx="5104">
                  <c:v>44700</c:v>
                </c:pt>
                <c:pt idx="5105">
                  <c:v>44701</c:v>
                </c:pt>
                <c:pt idx="5106">
                  <c:v>44704</c:v>
                </c:pt>
                <c:pt idx="5107">
                  <c:v>44705</c:v>
                </c:pt>
                <c:pt idx="5108">
                  <c:v>44706</c:v>
                </c:pt>
                <c:pt idx="5109">
                  <c:v>44707</c:v>
                </c:pt>
                <c:pt idx="5110">
                  <c:v>44708</c:v>
                </c:pt>
                <c:pt idx="5111">
                  <c:v>44712</c:v>
                </c:pt>
                <c:pt idx="5112">
                  <c:v>44713</c:v>
                </c:pt>
                <c:pt idx="5113">
                  <c:v>44714</c:v>
                </c:pt>
                <c:pt idx="5114">
                  <c:v>44715</c:v>
                </c:pt>
                <c:pt idx="5115">
                  <c:v>44718</c:v>
                </c:pt>
                <c:pt idx="5116">
                  <c:v>44719</c:v>
                </c:pt>
                <c:pt idx="5117">
                  <c:v>44720</c:v>
                </c:pt>
                <c:pt idx="5118">
                  <c:v>44721</c:v>
                </c:pt>
                <c:pt idx="5119">
                  <c:v>44722</c:v>
                </c:pt>
                <c:pt idx="5120">
                  <c:v>44725</c:v>
                </c:pt>
                <c:pt idx="5121">
                  <c:v>44726</c:v>
                </c:pt>
                <c:pt idx="5122">
                  <c:v>44727</c:v>
                </c:pt>
                <c:pt idx="5123">
                  <c:v>44728</c:v>
                </c:pt>
                <c:pt idx="5124">
                  <c:v>44729</c:v>
                </c:pt>
                <c:pt idx="5125">
                  <c:v>44733</c:v>
                </c:pt>
                <c:pt idx="5126">
                  <c:v>44734</c:v>
                </c:pt>
                <c:pt idx="5127">
                  <c:v>44735</c:v>
                </c:pt>
                <c:pt idx="5128">
                  <c:v>44736</c:v>
                </c:pt>
                <c:pt idx="5129">
                  <c:v>44739</c:v>
                </c:pt>
                <c:pt idx="5130">
                  <c:v>44740</c:v>
                </c:pt>
                <c:pt idx="5131">
                  <c:v>44741</c:v>
                </c:pt>
                <c:pt idx="5132">
                  <c:v>44742</c:v>
                </c:pt>
                <c:pt idx="5133">
                  <c:v>44743</c:v>
                </c:pt>
                <c:pt idx="5134">
                  <c:v>44747</c:v>
                </c:pt>
                <c:pt idx="5135">
                  <c:v>44748</c:v>
                </c:pt>
                <c:pt idx="5136">
                  <c:v>44749</c:v>
                </c:pt>
                <c:pt idx="5137">
                  <c:v>44750</c:v>
                </c:pt>
                <c:pt idx="5138">
                  <c:v>44753</c:v>
                </c:pt>
                <c:pt idx="5139">
                  <c:v>44754</c:v>
                </c:pt>
                <c:pt idx="5140">
                  <c:v>44755</c:v>
                </c:pt>
                <c:pt idx="5141">
                  <c:v>44756</c:v>
                </c:pt>
                <c:pt idx="5142">
                  <c:v>44757</c:v>
                </c:pt>
                <c:pt idx="5143">
                  <c:v>44760</c:v>
                </c:pt>
                <c:pt idx="5144">
                  <c:v>44761</c:v>
                </c:pt>
                <c:pt idx="5145">
                  <c:v>44762</c:v>
                </c:pt>
                <c:pt idx="5146">
                  <c:v>44763</c:v>
                </c:pt>
                <c:pt idx="5147">
                  <c:v>44764</c:v>
                </c:pt>
                <c:pt idx="5148">
                  <c:v>44767</c:v>
                </c:pt>
                <c:pt idx="5149">
                  <c:v>44768</c:v>
                </c:pt>
                <c:pt idx="5150">
                  <c:v>44769</c:v>
                </c:pt>
                <c:pt idx="5151">
                  <c:v>44770</c:v>
                </c:pt>
                <c:pt idx="5152">
                  <c:v>44771</c:v>
                </c:pt>
              </c:numCache>
            </c:numRef>
          </c:cat>
          <c:val>
            <c:numRef>
              <c:f>Worksheet!$I$7:$I$5159</c:f>
              <c:numCache>
                <c:formatCode>0%</c:formatCode>
                <c:ptCount val="5153"/>
                <c:pt idx="0">
                  <c:v>4.4690000000000001E-2</c:v>
                </c:pt>
                <c:pt idx="1">
                  <c:v>4.4320000000000005E-2</c:v>
                </c:pt>
                <c:pt idx="2">
                  <c:v>4.4290000000000003E-2</c:v>
                </c:pt>
                <c:pt idx="3">
                  <c:v>4.3270000000000003E-2</c:v>
                </c:pt>
                <c:pt idx="4">
                  <c:v>4.3490000000000001E-2</c:v>
                </c:pt>
                <c:pt idx="5">
                  <c:v>4.3049999999999998E-2</c:v>
                </c:pt>
                <c:pt idx="6">
                  <c:v>4.2249999999999996E-2</c:v>
                </c:pt>
                <c:pt idx="7">
                  <c:v>4.0869999999999997E-2</c:v>
                </c:pt>
                <c:pt idx="8">
                  <c:v>4.1050000000000003E-2</c:v>
                </c:pt>
                <c:pt idx="9">
                  <c:v>4.0910000000000002E-2</c:v>
                </c:pt>
                <c:pt idx="10">
                  <c:v>4.0910000000000002E-2</c:v>
                </c:pt>
                <c:pt idx="11">
                  <c:v>4.1939999999999998E-2</c:v>
                </c:pt>
                <c:pt idx="12">
                  <c:v>4.163E-2</c:v>
                </c:pt>
                <c:pt idx="13">
                  <c:v>4.2039999999999994E-2</c:v>
                </c:pt>
                <c:pt idx="14">
                  <c:v>4.3150000000000001E-2</c:v>
                </c:pt>
                <c:pt idx="15">
                  <c:v>4.3339999999999997E-2</c:v>
                </c:pt>
                <c:pt idx="16">
                  <c:v>4.4059999999999995E-2</c:v>
                </c:pt>
                <c:pt idx="17">
                  <c:v>4.4139999999999999E-2</c:v>
                </c:pt>
                <c:pt idx="18">
                  <c:v>4.2389999999999997E-2</c:v>
                </c:pt>
                <c:pt idx="19">
                  <c:v>4.333E-2</c:v>
                </c:pt>
                <c:pt idx="20">
                  <c:v>4.3710000000000006E-2</c:v>
                </c:pt>
                <c:pt idx="21">
                  <c:v>4.2969999999999994E-2</c:v>
                </c:pt>
                <c:pt idx="22">
                  <c:v>4.2160000000000003E-2</c:v>
                </c:pt>
                <c:pt idx="23">
                  <c:v>4.2050000000000004E-2</c:v>
                </c:pt>
                <c:pt idx="24">
                  <c:v>4.2169999999999999E-2</c:v>
                </c:pt>
                <c:pt idx="25">
                  <c:v>4.2209999999999998E-2</c:v>
                </c:pt>
                <c:pt idx="26">
                  <c:v>4.1700000000000001E-2</c:v>
                </c:pt>
                <c:pt idx="27">
                  <c:v>4.2000000000000003E-2</c:v>
                </c:pt>
                <c:pt idx="28">
                  <c:v>4.2750000000000003E-2</c:v>
                </c:pt>
                <c:pt idx="29">
                  <c:v>4.2979999999999997E-2</c:v>
                </c:pt>
                <c:pt idx="30">
                  <c:v>4.2610000000000002E-2</c:v>
                </c:pt>
                <c:pt idx="31">
                  <c:v>4.1799999999999997E-2</c:v>
                </c:pt>
                <c:pt idx="32">
                  <c:v>4.1919999999999999E-2</c:v>
                </c:pt>
                <c:pt idx="33">
                  <c:v>4.2069999999999996E-2</c:v>
                </c:pt>
                <c:pt idx="34">
                  <c:v>4.1619999999999997E-2</c:v>
                </c:pt>
                <c:pt idx="35">
                  <c:v>4.1410000000000002E-2</c:v>
                </c:pt>
                <c:pt idx="36">
                  <c:v>4.1710000000000004E-2</c:v>
                </c:pt>
                <c:pt idx="37">
                  <c:v>4.2430000000000002E-2</c:v>
                </c:pt>
                <c:pt idx="38">
                  <c:v>4.1270000000000001E-2</c:v>
                </c:pt>
                <c:pt idx="39">
                  <c:v>4.1909999999999996E-2</c:v>
                </c:pt>
                <c:pt idx="40">
                  <c:v>4.3129999999999995E-2</c:v>
                </c:pt>
                <c:pt idx="41">
                  <c:v>4.3319999999999997E-2</c:v>
                </c:pt>
                <c:pt idx="42">
                  <c:v>4.3289999999999995E-2</c:v>
                </c:pt>
                <c:pt idx="43">
                  <c:v>4.3749999999999997E-2</c:v>
                </c:pt>
                <c:pt idx="44">
                  <c:v>4.5739999999999996E-2</c:v>
                </c:pt>
                <c:pt idx="45">
                  <c:v>4.7E-2</c:v>
                </c:pt>
                <c:pt idx="46">
                  <c:v>4.6849999999999996E-2</c:v>
                </c:pt>
                <c:pt idx="47">
                  <c:v>4.6660000000000007E-2</c:v>
                </c:pt>
                <c:pt idx="48">
                  <c:v>4.6089999999999999E-2</c:v>
                </c:pt>
                <c:pt idx="49">
                  <c:v>4.761E-2</c:v>
                </c:pt>
                <c:pt idx="50">
                  <c:v>4.7080000000000004E-2</c:v>
                </c:pt>
                <c:pt idx="51">
                  <c:v>4.6969999999999998E-2</c:v>
                </c:pt>
                <c:pt idx="52">
                  <c:v>4.675E-2</c:v>
                </c:pt>
                <c:pt idx="53">
                  <c:v>4.8079999999999998E-2</c:v>
                </c:pt>
                <c:pt idx="54">
                  <c:v>4.7690000000000003E-2</c:v>
                </c:pt>
                <c:pt idx="55">
                  <c:v>4.8230000000000002E-2</c:v>
                </c:pt>
                <c:pt idx="56">
                  <c:v>4.8390000000000002E-2</c:v>
                </c:pt>
                <c:pt idx="57">
                  <c:v>4.7690000000000003E-2</c:v>
                </c:pt>
                <c:pt idx="58">
                  <c:v>4.7579999999999997E-2</c:v>
                </c:pt>
                <c:pt idx="59">
                  <c:v>4.8399999999999999E-2</c:v>
                </c:pt>
                <c:pt idx="60">
                  <c:v>4.8049999999999995E-2</c:v>
                </c:pt>
                <c:pt idx="61">
                  <c:v>4.8330000000000005E-2</c:v>
                </c:pt>
                <c:pt idx="62">
                  <c:v>4.743E-2</c:v>
                </c:pt>
                <c:pt idx="63">
                  <c:v>4.6609999999999999E-2</c:v>
                </c:pt>
                <c:pt idx="64">
                  <c:v>4.6580000000000003E-2</c:v>
                </c:pt>
                <c:pt idx="65">
                  <c:v>4.5929999999999999E-2</c:v>
                </c:pt>
                <c:pt idx="66">
                  <c:v>4.6369999999999995E-2</c:v>
                </c:pt>
                <c:pt idx="67">
                  <c:v>4.5710000000000001E-2</c:v>
                </c:pt>
                <c:pt idx="68">
                  <c:v>4.5909999999999999E-2</c:v>
                </c:pt>
                <c:pt idx="69">
                  <c:v>4.5609999999999998E-2</c:v>
                </c:pt>
                <c:pt idx="70">
                  <c:v>4.4960000000000007E-2</c:v>
                </c:pt>
                <c:pt idx="71">
                  <c:v>4.4770000000000004E-2</c:v>
                </c:pt>
                <c:pt idx="72">
                  <c:v>4.5279999999999994E-2</c:v>
                </c:pt>
                <c:pt idx="73">
                  <c:v>4.5410000000000006E-2</c:v>
                </c:pt>
                <c:pt idx="74">
                  <c:v>4.5100000000000001E-2</c:v>
                </c:pt>
                <c:pt idx="75">
                  <c:v>4.5136000000000003E-2</c:v>
                </c:pt>
                <c:pt idx="76">
                  <c:v>4.5023999999999995E-2</c:v>
                </c:pt>
                <c:pt idx="77">
                  <c:v>4.5068999999999998E-2</c:v>
                </c:pt>
                <c:pt idx="78">
                  <c:v>4.437E-2</c:v>
                </c:pt>
                <c:pt idx="79">
                  <c:v>4.4179000000000003E-2</c:v>
                </c:pt>
                <c:pt idx="80">
                  <c:v>4.3686999999999997E-2</c:v>
                </c:pt>
                <c:pt idx="81">
                  <c:v>4.4396999999999999E-2</c:v>
                </c:pt>
                <c:pt idx="82">
                  <c:v>4.4048999999999998E-2</c:v>
                </c:pt>
                <c:pt idx="83">
                  <c:v>4.3583999999999998E-2</c:v>
                </c:pt>
                <c:pt idx="84">
                  <c:v>4.4020999999999998E-2</c:v>
                </c:pt>
                <c:pt idx="85">
                  <c:v>4.3525999999999995E-2</c:v>
                </c:pt>
                <c:pt idx="86">
                  <c:v>4.3609999999999996E-2</c:v>
                </c:pt>
                <c:pt idx="87">
                  <c:v>4.3223000000000004E-2</c:v>
                </c:pt>
                <c:pt idx="88">
                  <c:v>4.5869999999999994E-2</c:v>
                </c:pt>
                <c:pt idx="89">
                  <c:v>4.5231E-2</c:v>
                </c:pt>
                <c:pt idx="90">
                  <c:v>4.4489000000000001E-2</c:v>
                </c:pt>
                <c:pt idx="91">
                  <c:v>4.5444000000000005E-2</c:v>
                </c:pt>
                <c:pt idx="92">
                  <c:v>4.6189999999999995E-2</c:v>
                </c:pt>
                <c:pt idx="93">
                  <c:v>4.5727999999999998E-2</c:v>
                </c:pt>
                <c:pt idx="94">
                  <c:v>4.5054999999999998E-2</c:v>
                </c:pt>
                <c:pt idx="95">
                  <c:v>4.5944000000000006E-2</c:v>
                </c:pt>
                <c:pt idx="96">
                  <c:v>4.5269000000000004E-2</c:v>
                </c:pt>
                <c:pt idx="97">
                  <c:v>4.4701999999999999E-2</c:v>
                </c:pt>
                <c:pt idx="98">
                  <c:v>4.4278000000000005E-2</c:v>
                </c:pt>
                <c:pt idx="99">
                  <c:v>4.4595999999999997E-2</c:v>
                </c:pt>
                <c:pt idx="100">
                  <c:v>4.4526000000000003E-2</c:v>
                </c:pt>
                <c:pt idx="101">
                  <c:v>4.4384E-2</c:v>
                </c:pt>
                <c:pt idx="102">
                  <c:v>4.3746E-2</c:v>
                </c:pt>
                <c:pt idx="103">
                  <c:v>4.3250999999999998E-2</c:v>
                </c:pt>
                <c:pt idx="104">
                  <c:v>4.3532000000000001E-2</c:v>
                </c:pt>
                <c:pt idx="105">
                  <c:v>4.2965999999999997E-2</c:v>
                </c:pt>
                <c:pt idx="106">
                  <c:v>4.3178000000000001E-2</c:v>
                </c:pt>
                <c:pt idx="107">
                  <c:v>4.3319000000000003E-2</c:v>
                </c:pt>
                <c:pt idx="108">
                  <c:v>4.2398999999999992E-2</c:v>
                </c:pt>
                <c:pt idx="109">
                  <c:v>4.3211000000000006E-2</c:v>
                </c:pt>
                <c:pt idx="110">
                  <c:v>4.2962E-2</c:v>
                </c:pt>
                <c:pt idx="111">
                  <c:v>4.2430000000000002E-2</c:v>
                </c:pt>
                <c:pt idx="112">
                  <c:v>4.2287999999999999E-2</c:v>
                </c:pt>
                <c:pt idx="113">
                  <c:v>4.1721000000000001E-2</c:v>
                </c:pt>
                <c:pt idx="114">
                  <c:v>4.0660999999999996E-2</c:v>
                </c:pt>
                <c:pt idx="115">
                  <c:v>4.1045999999999999E-2</c:v>
                </c:pt>
                <c:pt idx="116">
                  <c:v>4.0833000000000001E-2</c:v>
                </c:pt>
                <c:pt idx="117">
                  <c:v>3.9813000000000001E-2</c:v>
                </c:pt>
                <c:pt idx="118">
                  <c:v>4.0477999999999993E-2</c:v>
                </c:pt>
                <c:pt idx="119">
                  <c:v>4.0296999999999999E-2</c:v>
                </c:pt>
                <c:pt idx="120">
                  <c:v>4.0858999999999999E-2</c:v>
                </c:pt>
                <c:pt idx="121">
                  <c:v>4.0645000000000001E-2</c:v>
                </c:pt>
                <c:pt idx="122">
                  <c:v>3.9973999999999996E-2</c:v>
                </c:pt>
                <c:pt idx="123">
                  <c:v>4.0606999999999997E-2</c:v>
                </c:pt>
                <c:pt idx="124">
                  <c:v>4.0319000000000001E-2</c:v>
                </c:pt>
                <c:pt idx="125">
                  <c:v>4.0034E-2</c:v>
                </c:pt>
                <c:pt idx="126">
                  <c:v>3.9468000000000003E-2</c:v>
                </c:pt>
                <c:pt idx="127">
                  <c:v>3.9674999999999995E-2</c:v>
                </c:pt>
                <c:pt idx="128">
                  <c:v>4.0800000000000003E-2</c:v>
                </c:pt>
                <c:pt idx="129">
                  <c:v>4.0091000000000002E-2</c:v>
                </c:pt>
                <c:pt idx="130">
                  <c:v>3.9205000000000004E-2</c:v>
                </c:pt>
                <c:pt idx="131">
                  <c:v>3.7935999999999998E-2</c:v>
                </c:pt>
                <c:pt idx="132">
                  <c:v>3.8178999999999998E-2</c:v>
                </c:pt>
                <c:pt idx="133">
                  <c:v>3.7503000000000002E-2</c:v>
                </c:pt>
                <c:pt idx="134">
                  <c:v>3.7991000000000004E-2</c:v>
                </c:pt>
                <c:pt idx="135">
                  <c:v>3.8446000000000001E-2</c:v>
                </c:pt>
                <c:pt idx="136">
                  <c:v>3.8443999999999999E-2</c:v>
                </c:pt>
                <c:pt idx="137">
                  <c:v>3.7454000000000001E-2</c:v>
                </c:pt>
                <c:pt idx="138">
                  <c:v>3.6497000000000002E-2</c:v>
                </c:pt>
                <c:pt idx="139">
                  <c:v>3.5583999999999998E-2</c:v>
                </c:pt>
                <c:pt idx="140">
                  <c:v>3.4535999999999997E-2</c:v>
                </c:pt>
                <c:pt idx="141">
                  <c:v>3.5227000000000001E-2</c:v>
                </c:pt>
                <c:pt idx="142">
                  <c:v>3.4214000000000001E-2</c:v>
                </c:pt>
                <c:pt idx="143">
                  <c:v>3.3921E-2</c:v>
                </c:pt>
                <c:pt idx="144">
                  <c:v>3.5729999999999998E-2</c:v>
                </c:pt>
                <c:pt idx="145">
                  <c:v>3.6146999999999999E-2</c:v>
                </c:pt>
                <c:pt idx="146">
                  <c:v>3.4463000000000001E-2</c:v>
                </c:pt>
                <c:pt idx="147">
                  <c:v>3.3450000000000001E-2</c:v>
                </c:pt>
                <c:pt idx="148">
                  <c:v>3.2083E-2</c:v>
                </c:pt>
                <c:pt idx="149">
                  <c:v>3.1044000000000002E-2</c:v>
                </c:pt>
                <c:pt idx="150">
                  <c:v>3.2452000000000002E-2</c:v>
                </c:pt>
                <c:pt idx="151">
                  <c:v>3.2635999999999998E-2</c:v>
                </c:pt>
                <c:pt idx="152">
                  <c:v>3.3492000000000001E-2</c:v>
                </c:pt>
                <c:pt idx="153">
                  <c:v>3.2466000000000002E-2</c:v>
                </c:pt>
                <c:pt idx="154">
                  <c:v>3.2294999999999997E-2</c:v>
                </c:pt>
                <c:pt idx="155">
                  <c:v>3.1139999999999998E-2</c:v>
                </c:pt>
                <c:pt idx="156">
                  <c:v>3.2431999999999996E-2</c:v>
                </c:pt>
                <c:pt idx="157">
                  <c:v>3.2875999999999996E-2</c:v>
                </c:pt>
                <c:pt idx="158">
                  <c:v>3.4182000000000004E-2</c:v>
                </c:pt>
                <c:pt idx="159">
                  <c:v>3.3769E-2</c:v>
                </c:pt>
                <c:pt idx="160">
                  <c:v>3.2396000000000001E-2</c:v>
                </c:pt>
                <c:pt idx="161">
                  <c:v>3.2687000000000001E-2</c:v>
                </c:pt>
                <c:pt idx="162">
                  <c:v>3.3805000000000002E-2</c:v>
                </c:pt>
                <c:pt idx="163">
                  <c:v>3.3082E-2</c:v>
                </c:pt>
                <c:pt idx="164">
                  <c:v>3.2841999999999996E-2</c:v>
                </c:pt>
                <c:pt idx="165">
                  <c:v>3.3461999999999999E-2</c:v>
                </c:pt>
                <c:pt idx="166">
                  <c:v>3.2945000000000002E-2</c:v>
                </c:pt>
                <c:pt idx="167">
                  <c:v>3.2120000000000003E-2</c:v>
                </c:pt>
                <c:pt idx="168">
                  <c:v>3.1949999999999999E-2</c:v>
                </c:pt>
                <c:pt idx="169">
                  <c:v>3.0030999999999999E-2</c:v>
                </c:pt>
                <c:pt idx="170">
                  <c:v>3.0030999999999999E-2</c:v>
                </c:pt>
                <c:pt idx="171">
                  <c:v>2.9520000000000001E-2</c:v>
                </c:pt>
                <c:pt idx="172">
                  <c:v>3.0400999999999997E-2</c:v>
                </c:pt>
                <c:pt idx="173">
                  <c:v>3.1051000000000002E-2</c:v>
                </c:pt>
                <c:pt idx="174">
                  <c:v>3.057E-2</c:v>
                </c:pt>
                <c:pt idx="175">
                  <c:v>3.1288999999999997E-2</c:v>
                </c:pt>
                <c:pt idx="176">
                  <c:v>3.0224999999999998E-2</c:v>
                </c:pt>
                <c:pt idx="177">
                  <c:v>2.9708999999999999E-2</c:v>
                </c:pt>
                <c:pt idx="178">
                  <c:v>2.9946E-2</c:v>
                </c:pt>
                <c:pt idx="179">
                  <c:v>2.8988999999999997E-2</c:v>
                </c:pt>
                <c:pt idx="180">
                  <c:v>2.9123E-2</c:v>
                </c:pt>
                <c:pt idx="181">
                  <c:v>2.8338000000000002E-2</c:v>
                </c:pt>
                <c:pt idx="182">
                  <c:v>2.8330999999999999E-2</c:v>
                </c:pt>
                <c:pt idx="183">
                  <c:v>2.7547000000000002E-2</c:v>
                </c:pt>
                <c:pt idx="184">
                  <c:v>2.6934999999999997E-2</c:v>
                </c:pt>
                <c:pt idx="185">
                  <c:v>2.7916E-2</c:v>
                </c:pt>
                <c:pt idx="186">
                  <c:v>2.8083999999999998E-2</c:v>
                </c:pt>
                <c:pt idx="187">
                  <c:v>2.6751E-2</c:v>
                </c:pt>
                <c:pt idx="188">
                  <c:v>2.5597999999999999E-2</c:v>
                </c:pt>
                <c:pt idx="189">
                  <c:v>2.7220000000000001E-2</c:v>
                </c:pt>
                <c:pt idx="190">
                  <c:v>2.6674000000000003E-2</c:v>
                </c:pt>
                <c:pt idx="191">
                  <c:v>2.6841E-2</c:v>
                </c:pt>
                <c:pt idx="192">
                  <c:v>2.6831999999999998E-2</c:v>
                </c:pt>
                <c:pt idx="193">
                  <c:v>2.6114999999999999E-2</c:v>
                </c:pt>
                <c:pt idx="194">
                  <c:v>2.6553E-2</c:v>
                </c:pt>
                <c:pt idx="195">
                  <c:v>2.5633E-2</c:v>
                </c:pt>
                <c:pt idx="196">
                  <c:v>2.6308999999999999E-2</c:v>
                </c:pt>
                <c:pt idx="197">
                  <c:v>2.7698E-2</c:v>
                </c:pt>
                <c:pt idx="198">
                  <c:v>2.9834999999999997E-2</c:v>
                </c:pt>
                <c:pt idx="199">
                  <c:v>3.0461000000000002E-2</c:v>
                </c:pt>
                <c:pt idx="200">
                  <c:v>3.2176000000000003E-2</c:v>
                </c:pt>
                <c:pt idx="201">
                  <c:v>3.0912000000000002E-2</c:v>
                </c:pt>
                <c:pt idx="202">
                  <c:v>3.2423E-2</c:v>
                </c:pt>
                <c:pt idx="203">
                  <c:v>3.2351999999999999E-2</c:v>
                </c:pt>
                <c:pt idx="204">
                  <c:v>3.1963999999999999E-2</c:v>
                </c:pt>
                <c:pt idx="205">
                  <c:v>3.0908000000000001E-2</c:v>
                </c:pt>
                <c:pt idx="206">
                  <c:v>3.0274000000000002E-2</c:v>
                </c:pt>
                <c:pt idx="207">
                  <c:v>2.9643000000000003E-2</c:v>
                </c:pt>
                <c:pt idx="208">
                  <c:v>2.8041E-2</c:v>
                </c:pt>
                <c:pt idx="209">
                  <c:v>2.8037999999999997E-2</c:v>
                </c:pt>
                <c:pt idx="210">
                  <c:v>2.7274E-2</c:v>
                </c:pt>
                <c:pt idx="211">
                  <c:v>2.8620999999999997E-2</c:v>
                </c:pt>
                <c:pt idx="212">
                  <c:v>2.9176999999999998E-2</c:v>
                </c:pt>
                <c:pt idx="213">
                  <c:v>2.9245999999999998E-2</c:v>
                </c:pt>
                <c:pt idx="214">
                  <c:v>2.9831E-2</c:v>
                </c:pt>
                <c:pt idx="215">
                  <c:v>2.8649000000000001E-2</c:v>
                </c:pt>
                <c:pt idx="216">
                  <c:v>2.8515000000000002E-2</c:v>
                </c:pt>
                <c:pt idx="217">
                  <c:v>2.8380000000000002E-2</c:v>
                </c:pt>
                <c:pt idx="218">
                  <c:v>2.8178999999999999E-2</c:v>
                </c:pt>
                <c:pt idx="219">
                  <c:v>3.0373000000000001E-2</c:v>
                </c:pt>
                <c:pt idx="220">
                  <c:v>3.0203000000000001E-2</c:v>
                </c:pt>
                <c:pt idx="221">
                  <c:v>3.0032999999999997E-2</c:v>
                </c:pt>
                <c:pt idx="222">
                  <c:v>3.0100999999999999E-2</c:v>
                </c:pt>
                <c:pt idx="223">
                  <c:v>3.109E-2</c:v>
                </c:pt>
                <c:pt idx="224">
                  <c:v>3.2085000000000002E-2</c:v>
                </c:pt>
                <c:pt idx="225">
                  <c:v>3.2397999999999996E-2</c:v>
                </c:pt>
                <c:pt idx="226">
                  <c:v>3.2226999999999999E-2</c:v>
                </c:pt>
                <c:pt idx="227">
                  <c:v>3.1126999999999998E-2</c:v>
                </c:pt>
                <c:pt idx="228">
                  <c:v>3.3094999999999999E-2</c:v>
                </c:pt>
                <c:pt idx="229">
                  <c:v>3.2684000000000005E-2</c:v>
                </c:pt>
                <c:pt idx="230">
                  <c:v>3.3031000000000005E-2</c:v>
                </c:pt>
                <c:pt idx="231">
                  <c:v>3.279E-2</c:v>
                </c:pt>
                <c:pt idx="232">
                  <c:v>3.2028000000000001E-2</c:v>
                </c:pt>
                <c:pt idx="233">
                  <c:v>3.1821999999999996E-2</c:v>
                </c:pt>
                <c:pt idx="234">
                  <c:v>3.0925999999999999E-2</c:v>
                </c:pt>
                <c:pt idx="235">
                  <c:v>3.0374999999999999E-2</c:v>
                </c:pt>
                <c:pt idx="236">
                  <c:v>3.0443999999999999E-2</c:v>
                </c:pt>
                <c:pt idx="237">
                  <c:v>3.0203000000000001E-2</c:v>
                </c:pt>
                <c:pt idx="238">
                  <c:v>3.0169000000000001E-2</c:v>
                </c:pt>
                <c:pt idx="239">
                  <c:v>3.041E-2</c:v>
                </c:pt>
                <c:pt idx="240">
                  <c:v>3.1206000000000001E-2</c:v>
                </c:pt>
                <c:pt idx="241">
                  <c:v>3.0790999999999999E-2</c:v>
                </c:pt>
                <c:pt idx="242">
                  <c:v>2.9754999999999997E-2</c:v>
                </c:pt>
                <c:pt idx="243">
                  <c:v>2.8724E-2</c:v>
                </c:pt>
                <c:pt idx="244">
                  <c:v>2.8996000000000001E-2</c:v>
                </c:pt>
                <c:pt idx="245">
                  <c:v>2.9167999999999999E-2</c:v>
                </c:pt>
                <c:pt idx="246">
                  <c:v>2.8857000000000001E-2</c:v>
                </c:pt>
                <c:pt idx="247">
                  <c:v>2.8372000000000001E-2</c:v>
                </c:pt>
                <c:pt idx="248">
                  <c:v>2.7309E-2</c:v>
                </c:pt>
                <c:pt idx="249">
                  <c:v>2.7102000000000001E-2</c:v>
                </c:pt>
                <c:pt idx="250">
                  <c:v>2.7339000000000002E-2</c:v>
                </c:pt>
                <c:pt idx="251">
                  <c:v>2.9682E-2</c:v>
                </c:pt>
                <c:pt idx="252">
                  <c:v>2.9682E-2</c:v>
                </c:pt>
                <c:pt idx="253">
                  <c:v>3.0238999999999999E-2</c:v>
                </c:pt>
                <c:pt idx="254">
                  <c:v>2.9751E-2</c:v>
                </c:pt>
                <c:pt idx="255">
                  <c:v>2.9994999999999997E-2</c:v>
                </c:pt>
                <c:pt idx="256">
                  <c:v>3.1746999999999997E-2</c:v>
                </c:pt>
                <c:pt idx="257">
                  <c:v>3.1255999999999999E-2</c:v>
                </c:pt>
                <c:pt idx="258">
                  <c:v>3.0941E-2</c:v>
                </c:pt>
                <c:pt idx="259">
                  <c:v>3.0308999999999999E-2</c:v>
                </c:pt>
                <c:pt idx="260">
                  <c:v>3.0238999999999999E-2</c:v>
                </c:pt>
                <c:pt idx="261">
                  <c:v>3.0415000000000001E-2</c:v>
                </c:pt>
                <c:pt idx="262">
                  <c:v>2.971E-2</c:v>
                </c:pt>
                <c:pt idx="263">
                  <c:v>2.9188000000000002E-2</c:v>
                </c:pt>
                <c:pt idx="264">
                  <c:v>2.8523999999999997E-2</c:v>
                </c:pt>
                <c:pt idx="265">
                  <c:v>2.8803000000000002E-2</c:v>
                </c:pt>
                <c:pt idx="266">
                  <c:v>2.8731E-2</c:v>
                </c:pt>
                <c:pt idx="267">
                  <c:v>2.9009999999999998E-2</c:v>
                </c:pt>
                <c:pt idx="268">
                  <c:v>2.9115000000000002E-2</c:v>
                </c:pt>
                <c:pt idx="269">
                  <c:v>2.9782000000000003E-2</c:v>
                </c:pt>
                <c:pt idx="270">
                  <c:v>2.9253999999999999E-2</c:v>
                </c:pt>
                <c:pt idx="271">
                  <c:v>2.9323999999999999E-2</c:v>
                </c:pt>
                <c:pt idx="272">
                  <c:v>2.9852E-2</c:v>
                </c:pt>
                <c:pt idx="273">
                  <c:v>2.8988E-2</c:v>
                </c:pt>
                <c:pt idx="274">
                  <c:v>2.9852E-2</c:v>
                </c:pt>
                <c:pt idx="275">
                  <c:v>2.9287000000000001E-2</c:v>
                </c:pt>
                <c:pt idx="276">
                  <c:v>2.8967999999999997E-2</c:v>
                </c:pt>
                <c:pt idx="277">
                  <c:v>2.9390999999999997E-2</c:v>
                </c:pt>
                <c:pt idx="278">
                  <c:v>2.9142999999999999E-2</c:v>
                </c:pt>
                <c:pt idx="279">
                  <c:v>2.9186999999999998E-2</c:v>
                </c:pt>
                <c:pt idx="280">
                  <c:v>2.8445000000000002E-2</c:v>
                </c:pt>
                <c:pt idx="281">
                  <c:v>2.9287999999999998E-2</c:v>
                </c:pt>
                <c:pt idx="282">
                  <c:v>2.9186E-2</c:v>
                </c:pt>
                <c:pt idx="283">
                  <c:v>2.8612000000000002E-2</c:v>
                </c:pt>
                <c:pt idx="284">
                  <c:v>2.8307000000000002E-2</c:v>
                </c:pt>
                <c:pt idx="285">
                  <c:v>2.8439000000000002E-2</c:v>
                </c:pt>
                <c:pt idx="286">
                  <c:v>2.8034E-2</c:v>
                </c:pt>
                <c:pt idx="287">
                  <c:v>2.7762999999999999E-2</c:v>
                </c:pt>
                <c:pt idx="288">
                  <c:v>2.7290000000000002E-2</c:v>
                </c:pt>
                <c:pt idx="289">
                  <c:v>2.7188E-2</c:v>
                </c:pt>
                <c:pt idx="290">
                  <c:v>2.6612E-2</c:v>
                </c:pt>
                <c:pt idx="291">
                  <c:v>2.6375000000000003E-2</c:v>
                </c:pt>
                <c:pt idx="292">
                  <c:v>2.6038000000000002E-2</c:v>
                </c:pt>
                <c:pt idx="293">
                  <c:v>2.5668000000000003E-2</c:v>
                </c:pt>
                <c:pt idx="294">
                  <c:v>2.6000000000000002E-2</c:v>
                </c:pt>
                <c:pt idx="295">
                  <c:v>2.5658E-2</c:v>
                </c:pt>
                <c:pt idx="296">
                  <c:v>2.4786000000000002E-2</c:v>
                </c:pt>
                <c:pt idx="297">
                  <c:v>2.5083999999999999E-2</c:v>
                </c:pt>
                <c:pt idx="298">
                  <c:v>2.5484E-2</c:v>
                </c:pt>
                <c:pt idx="299">
                  <c:v>2.7403E-2</c:v>
                </c:pt>
                <c:pt idx="300">
                  <c:v>2.6823E-2</c:v>
                </c:pt>
                <c:pt idx="301">
                  <c:v>2.818E-2</c:v>
                </c:pt>
                <c:pt idx="302">
                  <c:v>2.9034000000000001E-2</c:v>
                </c:pt>
                <c:pt idx="303">
                  <c:v>2.9790000000000001E-2</c:v>
                </c:pt>
                <c:pt idx="304">
                  <c:v>2.9169999999999998E-2</c:v>
                </c:pt>
                <c:pt idx="305">
                  <c:v>3.0792E-2</c:v>
                </c:pt>
                <c:pt idx="306">
                  <c:v>2.9409000000000001E-2</c:v>
                </c:pt>
                <c:pt idx="307">
                  <c:v>2.9064999999999997E-2</c:v>
                </c:pt>
                <c:pt idx="308">
                  <c:v>2.8788999999999999E-2</c:v>
                </c:pt>
                <c:pt idx="309">
                  <c:v>2.8616000000000003E-2</c:v>
                </c:pt>
                <c:pt idx="310">
                  <c:v>2.8098000000000001E-2</c:v>
                </c:pt>
                <c:pt idx="311">
                  <c:v>2.7104E-2</c:v>
                </c:pt>
                <c:pt idx="312">
                  <c:v>2.7102000000000001E-2</c:v>
                </c:pt>
                <c:pt idx="313">
                  <c:v>2.8370000000000003E-2</c:v>
                </c:pt>
                <c:pt idx="314">
                  <c:v>2.8094000000000001E-2</c:v>
                </c:pt>
                <c:pt idx="315">
                  <c:v>2.8435999999999999E-2</c:v>
                </c:pt>
                <c:pt idx="316">
                  <c:v>2.8919E-2</c:v>
                </c:pt>
                <c:pt idx="317">
                  <c:v>2.8502999999999997E-2</c:v>
                </c:pt>
                <c:pt idx="318">
                  <c:v>2.8018999999999999E-2</c:v>
                </c:pt>
                <c:pt idx="319">
                  <c:v>2.8536000000000002E-2</c:v>
                </c:pt>
                <c:pt idx="320">
                  <c:v>2.8915000000000003E-2</c:v>
                </c:pt>
                <c:pt idx="321">
                  <c:v>2.9540999999999998E-2</c:v>
                </c:pt>
                <c:pt idx="322">
                  <c:v>2.9366E-2</c:v>
                </c:pt>
                <c:pt idx="323">
                  <c:v>2.8878000000000001E-2</c:v>
                </c:pt>
                <c:pt idx="324">
                  <c:v>2.9260000000000001E-2</c:v>
                </c:pt>
                <c:pt idx="325">
                  <c:v>2.9574E-2</c:v>
                </c:pt>
                <c:pt idx="326">
                  <c:v>2.9259E-2</c:v>
                </c:pt>
                <c:pt idx="327">
                  <c:v>2.9363E-2</c:v>
                </c:pt>
                <c:pt idx="328">
                  <c:v>2.8664000000000002E-2</c:v>
                </c:pt>
                <c:pt idx="329">
                  <c:v>2.8138E-2</c:v>
                </c:pt>
                <c:pt idx="330">
                  <c:v>2.8347000000000001E-2</c:v>
                </c:pt>
                <c:pt idx="331">
                  <c:v>2.8624999999999998E-2</c:v>
                </c:pt>
                <c:pt idx="332">
                  <c:v>2.7473000000000001E-2</c:v>
                </c:pt>
                <c:pt idx="333">
                  <c:v>2.7227999999999999E-2</c:v>
                </c:pt>
                <c:pt idx="334">
                  <c:v>2.8306000000000001E-2</c:v>
                </c:pt>
                <c:pt idx="335">
                  <c:v>2.7919999999999997E-2</c:v>
                </c:pt>
                <c:pt idx="336">
                  <c:v>2.656E-2</c:v>
                </c:pt>
                <c:pt idx="337">
                  <c:v>2.5311E-2</c:v>
                </c:pt>
                <c:pt idx="338">
                  <c:v>2.6148999999999999E-2</c:v>
                </c:pt>
                <c:pt idx="339">
                  <c:v>2.6015E-2</c:v>
                </c:pt>
                <c:pt idx="340">
                  <c:v>2.5880999999999998E-2</c:v>
                </c:pt>
                <c:pt idx="341">
                  <c:v>2.5547E-2</c:v>
                </c:pt>
                <c:pt idx="342">
                  <c:v>2.4680000000000001E-2</c:v>
                </c:pt>
                <c:pt idx="343">
                  <c:v>2.5211999999999998E-2</c:v>
                </c:pt>
                <c:pt idx="344">
                  <c:v>2.3845000000000002E-2</c:v>
                </c:pt>
                <c:pt idx="345">
                  <c:v>2.4275000000000001E-2</c:v>
                </c:pt>
                <c:pt idx="346">
                  <c:v>2.2947000000000002E-2</c:v>
                </c:pt>
                <c:pt idx="347">
                  <c:v>2.3774000000000003E-2</c:v>
                </c:pt>
                <c:pt idx="348">
                  <c:v>2.291E-2</c:v>
                </c:pt>
                <c:pt idx="349">
                  <c:v>2.3136E-2</c:v>
                </c:pt>
                <c:pt idx="350">
                  <c:v>2.3297999999999999E-2</c:v>
                </c:pt>
                <c:pt idx="351">
                  <c:v>2.3297999999999999E-2</c:v>
                </c:pt>
                <c:pt idx="352">
                  <c:v>2.2566000000000003E-2</c:v>
                </c:pt>
                <c:pt idx="353">
                  <c:v>2.2892000000000003E-2</c:v>
                </c:pt>
                <c:pt idx="354">
                  <c:v>2.3189999999999999E-2</c:v>
                </c:pt>
                <c:pt idx="355">
                  <c:v>2.2256999999999999E-2</c:v>
                </c:pt>
                <c:pt idx="356">
                  <c:v>2.1824E-2</c:v>
                </c:pt>
                <c:pt idx="357">
                  <c:v>2.2286E-2</c:v>
                </c:pt>
                <c:pt idx="358">
                  <c:v>2.2713000000000001E-2</c:v>
                </c:pt>
                <c:pt idx="359">
                  <c:v>2.1812000000000002E-2</c:v>
                </c:pt>
                <c:pt idx="360">
                  <c:v>2.0815999999999998E-2</c:v>
                </c:pt>
                <c:pt idx="361">
                  <c:v>2.1309999999999999E-2</c:v>
                </c:pt>
                <c:pt idx="362">
                  <c:v>2.0678000000000002E-2</c:v>
                </c:pt>
                <c:pt idx="363">
                  <c:v>2.0305E-2</c:v>
                </c:pt>
                <c:pt idx="364">
                  <c:v>2.1129999999999999E-2</c:v>
                </c:pt>
                <c:pt idx="365">
                  <c:v>2.2227E-2</c:v>
                </c:pt>
                <c:pt idx="366">
                  <c:v>2.2995999999999999E-2</c:v>
                </c:pt>
                <c:pt idx="367">
                  <c:v>2.2391000000000001E-2</c:v>
                </c:pt>
                <c:pt idx="368">
                  <c:v>2.2618999999999997E-2</c:v>
                </c:pt>
                <c:pt idx="369">
                  <c:v>2.2046999999999997E-2</c:v>
                </c:pt>
                <c:pt idx="370">
                  <c:v>2.1442000000000003E-2</c:v>
                </c:pt>
                <c:pt idx="371">
                  <c:v>2.3185999999999998E-2</c:v>
                </c:pt>
                <c:pt idx="372">
                  <c:v>2.4607E-2</c:v>
                </c:pt>
                <c:pt idx="373">
                  <c:v>2.4434000000000001E-2</c:v>
                </c:pt>
                <c:pt idx="374">
                  <c:v>2.4093E-2</c:v>
                </c:pt>
                <c:pt idx="375">
                  <c:v>2.4329999999999997E-2</c:v>
                </c:pt>
                <c:pt idx="376">
                  <c:v>2.4056999999999999E-2</c:v>
                </c:pt>
                <c:pt idx="377">
                  <c:v>2.5179999999999998E-2</c:v>
                </c:pt>
                <c:pt idx="378">
                  <c:v>2.5798000000000001E-2</c:v>
                </c:pt>
                <c:pt idx="379">
                  <c:v>2.5798000000000001E-2</c:v>
                </c:pt>
                <c:pt idx="380">
                  <c:v>2.5453E-2</c:v>
                </c:pt>
                <c:pt idx="381">
                  <c:v>2.5075E-2</c:v>
                </c:pt>
                <c:pt idx="382">
                  <c:v>2.4455000000000001E-2</c:v>
                </c:pt>
                <c:pt idx="383">
                  <c:v>2.5451000000000001E-2</c:v>
                </c:pt>
                <c:pt idx="384">
                  <c:v>2.809E-2</c:v>
                </c:pt>
                <c:pt idx="385">
                  <c:v>2.7532000000000001E-2</c:v>
                </c:pt>
                <c:pt idx="386">
                  <c:v>2.7673E-2</c:v>
                </c:pt>
                <c:pt idx="387">
                  <c:v>2.8586999999999998E-2</c:v>
                </c:pt>
                <c:pt idx="388">
                  <c:v>3.0710000000000001E-2</c:v>
                </c:pt>
                <c:pt idx="389">
                  <c:v>2.9753999999999999E-2</c:v>
                </c:pt>
                <c:pt idx="390">
                  <c:v>2.9508E-2</c:v>
                </c:pt>
                <c:pt idx="391">
                  <c:v>2.9828E-2</c:v>
                </c:pt>
                <c:pt idx="392">
                  <c:v>2.9798000000000002E-2</c:v>
                </c:pt>
                <c:pt idx="393">
                  <c:v>3.1261999999999998E-2</c:v>
                </c:pt>
                <c:pt idx="394">
                  <c:v>3.2990999999999999E-2</c:v>
                </c:pt>
                <c:pt idx="395">
                  <c:v>3.159E-2</c:v>
                </c:pt>
                <c:pt idx="396">
                  <c:v>3.2204000000000003E-2</c:v>
                </c:pt>
                <c:pt idx="397">
                  <c:v>3.2286000000000002E-2</c:v>
                </c:pt>
                <c:pt idx="398">
                  <c:v>3.0993E-2</c:v>
                </c:pt>
                <c:pt idx="399">
                  <c:v>3.2256E-2</c:v>
                </c:pt>
                <c:pt idx="400">
                  <c:v>3.1286000000000001E-2</c:v>
                </c:pt>
                <c:pt idx="401">
                  <c:v>3.1785000000000001E-2</c:v>
                </c:pt>
                <c:pt idx="402">
                  <c:v>3.1615000000000004E-2</c:v>
                </c:pt>
                <c:pt idx="403">
                  <c:v>3.2364000000000004E-2</c:v>
                </c:pt>
                <c:pt idx="404">
                  <c:v>3.2841000000000002E-2</c:v>
                </c:pt>
                <c:pt idx="405">
                  <c:v>3.4213E-2</c:v>
                </c:pt>
                <c:pt idx="406">
                  <c:v>3.3662999999999998E-2</c:v>
                </c:pt>
                <c:pt idx="407">
                  <c:v>3.4043000000000004E-2</c:v>
                </c:pt>
                <c:pt idx="408">
                  <c:v>3.3355999999999997E-2</c:v>
                </c:pt>
                <c:pt idx="409">
                  <c:v>3.2328000000000003E-2</c:v>
                </c:pt>
                <c:pt idx="410">
                  <c:v>3.3391000000000004E-2</c:v>
                </c:pt>
                <c:pt idx="411">
                  <c:v>3.4425999999999998E-2</c:v>
                </c:pt>
                <c:pt idx="412">
                  <c:v>3.4532E-2</c:v>
                </c:pt>
                <c:pt idx="413">
                  <c:v>3.5053000000000001E-2</c:v>
                </c:pt>
                <c:pt idx="414">
                  <c:v>3.4533999999999995E-2</c:v>
                </c:pt>
                <c:pt idx="415">
                  <c:v>3.5333999999999997E-2</c:v>
                </c:pt>
                <c:pt idx="416">
                  <c:v>3.4014999999999997E-2</c:v>
                </c:pt>
                <c:pt idx="417">
                  <c:v>3.4643E-2</c:v>
                </c:pt>
                <c:pt idx="418">
                  <c:v>3.6079E-2</c:v>
                </c:pt>
                <c:pt idx="419">
                  <c:v>3.5868999999999998E-2</c:v>
                </c:pt>
                <c:pt idx="420">
                  <c:v>3.4681000000000003E-2</c:v>
                </c:pt>
                <c:pt idx="421">
                  <c:v>3.2669000000000004E-2</c:v>
                </c:pt>
                <c:pt idx="422">
                  <c:v>3.3431000000000002E-2</c:v>
                </c:pt>
                <c:pt idx="423">
                  <c:v>3.2495999999999997E-2</c:v>
                </c:pt>
                <c:pt idx="424">
                  <c:v>3.1427999999999998E-2</c:v>
                </c:pt>
                <c:pt idx="425">
                  <c:v>3.2511999999999999E-2</c:v>
                </c:pt>
                <c:pt idx="426">
                  <c:v>3.1385999999999997E-2</c:v>
                </c:pt>
                <c:pt idx="427">
                  <c:v>3.1216000000000001E-2</c:v>
                </c:pt>
                <c:pt idx="428">
                  <c:v>3.1147999999999999E-2</c:v>
                </c:pt>
                <c:pt idx="429">
                  <c:v>3.0638000000000002E-2</c:v>
                </c:pt>
                <c:pt idx="430">
                  <c:v>3.0671E-2</c:v>
                </c:pt>
                <c:pt idx="431">
                  <c:v>3.1009999999999999E-2</c:v>
                </c:pt>
                <c:pt idx="432">
                  <c:v>3.1215000000000003E-2</c:v>
                </c:pt>
                <c:pt idx="433">
                  <c:v>3.1078000000000001E-2</c:v>
                </c:pt>
                <c:pt idx="434">
                  <c:v>3.0497999999999997E-2</c:v>
                </c:pt>
                <c:pt idx="435">
                  <c:v>3.0055999999999999E-2</c:v>
                </c:pt>
                <c:pt idx="436">
                  <c:v>2.9035000000000002E-2</c:v>
                </c:pt>
                <c:pt idx="437">
                  <c:v>2.9713E-2</c:v>
                </c:pt>
                <c:pt idx="438">
                  <c:v>2.8254999999999999E-2</c:v>
                </c:pt>
                <c:pt idx="439">
                  <c:v>2.8153000000000001E-2</c:v>
                </c:pt>
                <c:pt idx="440">
                  <c:v>2.8692000000000002E-2</c:v>
                </c:pt>
                <c:pt idx="441">
                  <c:v>3.0973000000000001E-2</c:v>
                </c:pt>
                <c:pt idx="442">
                  <c:v>3.0560999999999998E-2</c:v>
                </c:pt>
                <c:pt idx="443">
                  <c:v>3.1349999999999996E-2</c:v>
                </c:pt>
                <c:pt idx="444">
                  <c:v>3.0903E-2</c:v>
                </c:pt>
                <c:pt idx="445">
                  <c:v>3.1726999999999998E-2</c:v>
                </c:pt>
                <c:pt idx="446">
                  <c:v>3.1419999999999997E-2</c:v>
                </c:pt>
                <c:pt idx="447">
                  <c:v>3.2170999999999998E-2</c:v>
                </c:pt>
                <c:pt idx="448">
                  <c:v>3.2924000000000002E-2</c:v>
                </c:pt>
                <c:pt idx="449">
                  <c:v>3.4027000000000002E-2</c:v>
                </c:pt>
                <c:pt idx="450">
                  <c:v>3.3271000000000002E-2</c:v>
                </c:pt>
                <c:pt idx="451">
                  <c:v>3.3168000000000003E-2</c:v>
                </c:pt>
                <c:pt idx="452">
                  <c:v>3.2858999999999999E-2</c:v>
                </c:pt>
                <c:pt idx="453">
                  <c:v>3.1796000000000005E-2</c:v>
                </c:pt>
                <c:pt idx="454">
                  <c:v>3.2344999999999999E-2</c:v>
                </c:pt>
                <c:pt idx="455">
                  <c:v>3.1419000000000002E-2</c:v>
                </c:pt>
                <c:pt idx="456">
                  <c:v>3.1830999999999998E-2</c:v>
                </c:pt>
                <c:pt idx="457">
                  <c:v>3.0838000000000001E-2</c:v>
                </c:pt>
                <c:pt idx="458">
                  <c:v>3.2038000000000004E-2</c:v>
                </c:pt>
                <c:pt idx="459">
                  <c:v>3.2865999999999999E-2</c:v>
                </c:pt>
                <c:pt idx="460">
                  <c:v>3.2418000000000002E-2</c:v>
                </c:pt>
                <c:pt idx="461">
                  <c:v>3.2972000000000001E-2</c:v>
                </c:pt>
                <c:pt idx="462">
                  <c:v>3.2522999999999996E-2</c:v>
                </c:pt>
                <c:pt idx="463">
                  <c:v>3.3321000000000003E-2</c:v>
                </c:pt>
                <c:pt idx="464">
                  <c:v>3.3878999999999999E-2</c:v>
                </c:pt>
                <c:pt idx="465">
                  <c:v>3.4301999999999999E-2</c:v>
                </c:pt>
                <c:pt idx="466">
                  <c:v>3.4479999999999997E-2</c:v>
                </c:pt>
                <c:pt idx="467">
                  <c:v>3.3993000000000002E-2</c:v>
                </c:pt>
                <c:pt idx="468">
                  <c:v>3.2793000000000003E-2</c:v>
                </c:pt>
                <c:pt idx="469">
                  <c:v>3.1875000000000001E-2</c:v>
                </c:pt>
                <c:pt idx="470">
                  <c:v>3.1535000000000001E-2</c:v>
                </c:pt>
                <c:pt idx="471">
                  <c:v>3.1059E-2</c:v>
                </c:pt>
                <c:pt idx="472">
                  <c:v>3.2143000000000005E-2</c:v>
                </c:pt>
                <c:pt idx="473">
                  <c:v>3.1192000000000001E-2</c:v>
                </c:pt>
                <c:pt idx="474">
                  <c:v>3.1459000000000001E-2</c:v>
                </c:pt>
                <c:pt idx="475">
                  <c:v>3.2343000000000004E-2</c:v>
                </c:pt>
                <c:pt idx="476">
                  <c:v>3.1763E-2</c:v>
                </c:pt>
                <c:pt idx="477">
                  <c:v>3.2579999999999998E-2</c:v>
                </c:pt>
                <c:pt idx="478">
                  <c:v>3.354E-2</c:v>
                </c:pt>
                <c:pt idx="479">
                  <c:v>3.4230999999999998E-2</c:v>
                </c:pt>
                <c:pt idx="480">
                  <c:v>3.4092999999999998E-2</c:v>
                </c:pt>
                <c:pt idx="481">
                  <c:v>3.4265999999999998E-2</c:v>
                </c:pt>
                <c:pt idx="482">
                  <c:v>3.3919999999999999E-2</c:v>
                </c:pt>
                <c:pt idx="483">
                  <c:v>3.2229000000000001E-2</c:v>
                </c:pt>
                <c:pt idx="484">
                  <c:v>3.2503000000000004E-2</c:v>
                </c:pt>
                <c:pt idx="485">
                  <c:v>3.3468999999999999E-2</c:v>
                </c:pt>
                <c:pt idx="486">
                  <c:v>3.2881000000000001E-2</c:v>
                </c:pt>
                <c:pt idx="487">
                  <c:v>3.2046999999999999E-2</c:v>
                </c:pt>
                <c:pt idx="488">
                  <c:v>3.2182000000000002E-2</c:v>
                </c:pt>
                <c:pt idx="489">
                  <c:v>3.2350999999999998E-2</c:v>
                </c:pt>
                <c:pt idx="490">
                  <c:v>3.1875000000000001E-2</c:v>
                </c:pt>
                <c:pt idx="491">
                  <c:v>3.1772000000000002E-2</c:v>
                </c:pt>
                <c:pt idx="492">
                  <c:v>3.1466000000000001E-2</c:v>
                </c:pt>
                <c:pt idx="493">
                  <c:v>3.1530000000000002E-2</c:v>
                </c:pt>
                <c:pt idx="494">
                  <c:v>3.1902E-2</c:v>
                </c:pt>
                <c:pt idx="495">
                  <c:v>3.2787999999999998E-2</c:v>
                </c:pt>
                <c:pt idx="496">
                  <c:v>3.1899000000000004E-2</c:v>
                </c:pt>
                <c:pt idx="497">
                  <c:v>3.1484999999999999E-2</c:v>
                </c:pt>
                <c:pt idx="498">
                  <c:v>3.2271000000000001E-2</c:v>
                </c:pt>
                <c:pt idx="499">
                  <c:v>3.2236000000000001E-2</c:v>
                </c:pt>
                <c:pt idx="500">
                  <c:v>3.2473999999999996E-2</c:v>
                </c:pt>
                <c:pt idx="501">
                  <c:v>3.3366E-2</c:v>
                </c:pt>
                <c:pt idx="502">
                  <c:v>3.347E-2</c:v>
                </c:pt>
                <c:pt idx="503">
                  <c:v>3.2367E-2</c:v>
                </c:pt>
                <c:pt idx="504">
                  <c:v>3.2091000000000001E-2</c:v>
                </c:pt>
                <c:pt idx="505">
                  <c:v>3.2568E-2</c:v>
                </c:pt>
                <c:pt idx="506">
                  <c:v>3.0464000000000001E-2</c:v>
                </c:pt>
                <c:pt idx="507">
                  <c:v>3.0431E-2</c:v>
                </c:pt>
                <c:pt idx="508">
                  <c:v>2.9488E-2</c:v>
                </c:pt>
                <c:pt idx="509">
                  <c:v>2.9588999999999997E-2</c:v>
                </c:pt>
                <c:pt idx="510">
                  <c:v>2.9655000000000001E-2</c:v>
                </c:pt>
                <c:pt idx="511">
                  <c:v>3.056E-2</c:v>
                </c:pt>
                <c:pt idx="512">
                  <c:v>3.0388000000000002E-2</c:v>
                </c:pt>
                <c:pt idx="513">
                  <c:v>3.005E-2</c:v>
                </c:pt>
                <c:pt idx="514">
                  <c:v>2.9373999999999997E-2</c:v>
                </c:pt>
                <c:pt idx="515">
                  <c:v>3.0587E-2</c:v>
                </c:pt>
                <c:pt idx="516">
                  <c:v>3.1130000000000001E-2</c:v>
                </c:pt>
                <c:pt idx="517">
                  <c:v>3.0482999999999996E-2</c:v>
                </c:pt>
                <c:pt idx="518">
                  <c:v>3.2086000000000003E-2</c:v>
                </c:pt>
                <c:pt idx="519">
                  <c:v>3.1879999999999999E-2</c:v>
                </c:pt>
                <c:pt idx="520">
                  <c:v>3.1433000000000003E-2</c:v>
                </c:pt>
                <c:pt idx="521">
                  <c:v>3.1467000000000002E-2</c:v>
                </c:pt>
                <c:pt idx="522">
                  <c:v>3.0918999999999999E-2</c:v>
                </c:pt>
                <c:pt idx="523">
                  <c:v>3.1122999999999998E-2</c:v>
                </c:pt>
                <c:pt idx="524">
                  <c:v>3.1808000000000003E-2</c:v>
                </c:pt>
                <c:pt idx="525">
                  <c:v>3.0845999999999998E-2</c:v>
                </c:pt>
                <c:pt idx="526">
                  <c:v>3.0501999999999998E-2</c:v>
                </c:pt>
                <c:pt idx="527">
                  <c:v>3.1186999999999999E-2</c:v>
                </c:pt>
                <c:pt idx="528">
                  <c:v>3.0055000000000002E-2</c:v>
                </c:pt>
                <c:pt idx="529">
                  <c:v>3.0440999999999999E-2</c:v>
                </c:pt>
                <c:pt idx="530">
                  <c:v>3.0102000000000004E-2</c:v>
                </c:pt>
                <c:pt idx="531">
                  <c:v>2.9998999999999998E-2</c:v>
                </c:pt>
                <c:pt idx="532">
                  <c:v>3.0169000000000001E-2</c:v>
                </c:pt>
                <c:pt idx="533">
                  <c:v>2.9965000000000002E-2</c:v>
                </c:pt>
                <c:pt idx="534">
                  <c:v>3.0783000000000001E-2</c:v>
                </c:pt>
                <c:pt idx="535">
                  <c:v>3.0067E-2</c:v>
                </c:pt>
                <c:pt idx="536">
                  <c:v>2.9863000000000001E-2</c:v>
                </c:pt>
                <c:pt idx="537">
                  <c:v>2.9658000000000004E-2</c:v>
                </c:pt>
                <c:pt idx="538">
                  <c:v>2.9895999999999999E-2</c:v>
                </c:pt>
                <c:pt idx="539">
                  <c:v>2.9384999999999998E-2</c:v>
                </c:pt>
                <c:pt idx="540">
                  <c:v>2.9520000000000001E-2</c:v>
                </c:pt>
                <c:pt idx="541">
                  <c:v>3.0237E-2</c:v>
                </c:pt>
                <c:pt idx="542">
                  <c:v>3.0272E-2</c:v>
                </c:pt>
                <c:pt idx="543">
                  <c:v>2.9895000000000001E-2</c:v>
                </c:pt>
                <c:pt idx="544">
                  <c:v>2.802E-2</c:v>
                </c:pt>
                <c:pt idx="545">
                  <c:v>2.7004E-2</c:v>
                </c:pt>
                <c:pt idx="546">
                  <c:v>2.6530000000000001E-2</c:v>
                </c:pt>
                <c:pt idx="547">
                  <c:v>2.6629E-2</c:v>
                </c:pt>
                <c:pt idx="548">
                  <c:v>2.6450999999999999E-2</c:v>
                </c:pt>
                <c:pt idx="549">
                  <c:v>2.7327000000000001E-2</c:v>
                </c:pt>
                <c:pt idx="550">
                  <c:v>2.7292999999999998E-2</c:v>
                </c:pt>
                <c:pt idx="551">
                  <c:v>2.6418000000000001E-2</c:v>
                </c:pt>
                <c:pt idx="552">
                  <c:v>2.6686999999999999E-2</c:v>
                </c:pt>
                <c:pt idx="553">
                  <c:v>2.7227000000000001E-2</c:v>
                </c:pt>
                <c:pt idx="554">
                  <c:v>2.733E-2</c:v>
                </c:pt>
                <c:pt idx="555">
                  <c:v>2.6755000000000001E-2</c:v>
                </c:pt>
                <c:pt idx="556">
                  <c:v>2.6553E-2</c:v>
                </c:pt>
                <c:pt idx="557">
                  <c:v>2.6654000000000001E-2</c:v>
                </c:pt>
                <c:pt idx="558">
                  <c:v>2.6789999999999998E-2</c:v>
                </c:pt>
                <c:pt idx="559">
                  <c:v>2.7843E-2</c:v>
                </c:pt>
                <c:pt idx="560">
                  <c:v>2.8424999999999999E-2</c:v>
                </c:pt>
                <c:pt idx="561">
                  <c:v>2.8494000000000002E-2</c:v>
                </c:pt>
                <c:pt idx="562">
                  <c:v>2.7777E-2</c:v>
                </c:pt>
                <c:pt idx="563">
                  <c:v>2.8393999999999999E-2</c:v>
                </c:pt>
                <c:pt idx="564">
                  <c:v>3.1334000000000001E-2</c:v>
                </c:pt>
                <c:pt idx="565">
                  <c:v>3.2000000000000001E-2</c:v>
                </c:pt>
                <c:pt idx="566">
                  <c:v>3.1338999999999999E-2</c:v>
                </c:pt>
                <c:pt idx="567">
                  <c:v>3.1863000000000002E-2</c:v>
                </c:pt>
                <c:pt idx="568">
                  <c:v>3.2170000000000004E-2</c:v>
                </c:pt>
                <c:pt idx="569">
                  <c:v>3.2545999999999999E-2</c:v>
                </c:pt>
                <c:pt idx="570">
                  <c:v>3.3783000000000001E-2</c:v>
                </c:pt>
                <c:pt idx="571">
                  <c:v>3.4161999999999998E-2</c:v>
                </c:pt>
                <c:pt idx="572">
                  <c:v>3.4474999999999999E-2</c:v>
                </c:pt>
                <c:pt idx="573">
                  <c:v>3.3648999999999998E-2</c:v>
                </c:pt>
                <c:pt idx="574">
                  <c:v>3.4203000000000004E-2</c:v>
                </c:pt>
                <c:pt idx="575">
                  <c:v>3.5142E-2</c:v>
                </c:pt>
                <c:pt idx="576">
                  <c:v>3.5074000000000001E-2</c:v>
                </c:pt>
                <c:pt idx="577">
                  <c:v>3.4589000000000002E-2</c:v>
                </c:pt>
                <c:pt idx="578">
                  <c:v>3.5709999999999999E-2</c:v>
                </c:pt>
                <c:pt idx="579">
                  <c:v>3.5538E-2</c:v>
                </c:pt>
                <c:pt idx="580">
                  <c:v>3.4841000000000004E-2</c:v>
                </c:pt>
                <c:pt idx="581">
                  <c:v>3.6173000000000004E-2</c:v>
                </c:pt>
                <c:pt idx="582">
                  <c:v>3.6526999999999997E-2</c:v>
                </c:pt>
                <c:pt idx="583">
                  <c:v>3.6218E-2</c:v>
                </c:pt>
                <c:pt idx="584">
                  <c:v>3.6114E-2</c:v>
                </c:pt>
                <c:pt idx="585">
                  <c:v>3.6680999999999998E-2</c:v>
                </c:pt>
                <c:pt idx="586">
                  <c:v>3.6719000000000002E-2</c:v>
                </c:pt>
                <c:pt idx="587">
                  <c:v>3.7004999999999996E-2</c:v>
                </c:pt>
                <c:pt idx="588">
                  <c:v>3.9441999999999998E-2</c:v>
                </c:pt>
                <c:pt idx="589">
                  <c:v>3.9373999999999999E-2</c:v>
                </c:pt>
                <c:pt idx="590">
                  <c:v>3.8982999999999997E-2</c:v>
                </c:pt>
                <c:pt idx="591">
                  <c:v>3.9345999999999999E-2</c:v>
                </c:pt>
                <c:pt idx="592">
                  <c:v>4.0212999999999999E-2</c:v>
                </c:pt>
                <c:pt idx="593">
                  <c:v>3.9026999999999999E-2</c:v>
                </c:pt>
                <c:pt idx="594">
                  <c:v>3.8124999999999999E-2</c:v>
                </c:pt>
                <c:pt idx="595">
                  <c:v>3.8540999999999999E-2</c:v>
                </c:pt>
                <c:pt idx="596">
                  <c:v>3.9026999999999999E-2</c:v>
                </c:pt>
                <c:pt idx="597">
                  <c:v>3.8366999999999998E-2</c:v>
                </c:pt>
                <c:pt idx="598">
                  <c:v>3.8956999999999999E-2</c:v>
                </c:pt>
                <c:pt idx="599">
                  <c:v>3.8747999999999998E-2</c:v>
                </c:pt>
                <c:pt idx="600">
                  <c:v>3.8782999999999998E-2</c:v>
                </c:pt>
                <c:pt idx="601">
                  <c:v>3.7877000000000001E-2</c:v>
                </c:pt>
                <c:pt idx="602">
                  <c:v>3.7322000000000001E-2</c:v>
                </c:pt>
                <c:pt idx="603">
                  <c:v>3.7908999999999998E-2</c:v>
                </c:pt>
                <c:pt idx="604">
                  <c:v>3.7908999999999998E-2</c:v>
                </c:pt>
                <c:pt idx="605">
                  <c:v>3.8362E-2</c:v>
                </c:pt>
                <c:pt idx="606">
                  <c:v>3.8990999999999998E-2</c:v>
                </c:pt>
                <c:pt idx="607">
                  <c:v>3.8711000000000002E-2</c:v>
                </c:pt>
                <c:pt idx="608">
                  <c:v>3.9447999999999997E-2</c:v>
                </c:pt>
                <c:pt idx="609">
                  <c:v>3.9167E-2</c:v>
                </c:pt>
                <c:pt idx="610">
                  <c:v>3.9272000000000001E-2</c:v>
                </c:pt>
                <c:pt idx="611">
                  <c:v>3.9731000000000002E-2</c:v>
                </c:pt>
                <c:pt idx="612">
                  <c:v>4.0069999999999995E-2</c:v>
                </c:pt>
                <c:pt idx="613">
                  <c:v>4.0941999999999999E-2</c:v>
                </c:pt>
                <c:pt idx="614">
                  <c:v>3.8958E-2</c:v>
                </c:pt>
                <c:pt idx="615">
                  <c:v>3.9407999999999999E-2</c:v>
                </c:pt>
                <c:pt idx="616">
                  <c:v>3.9095999999999999E-2</c:v>
                </c:pt>
                <c:pt idx="617">
                  <c:v>3.9336999999999997E-2</c:v>
                </c:pt>
                <c:pt idx="618">
                  <c:v>3.8988999999999996E-2</c:v>
                </c:pt>
                <c:pt idx="619">
                  <c:v>3.9230999999999995E-2</c:v>
                </c:pt>
                <c:pt idx="620">
                  <c:v>3.8987000000000001E-2</c:v>
                </c:pt>
                <c:pt idx="621">
                  <c:v>3.8431E-2</c:v>
                </c:pt>
                <c:pt idx="622">
                  <c:v>3.8254000000000003E-2</c:v>
                </c:pt>
                <c:pt idx="623">
                  <c:v>3.9507E-2</c:v>
                </c:pt>
                <c:pt idx="624">
                  <c:v>3.8948000000000003E-2</c:v>
                </c:pt>
                <c:pt idx="625">
                  <c:v>3.7661E-2</c:v>
                </c:pt>
                <c:pt idx="626">
                  <c:v>3.7279E-2</c:v>
                </c:pt>
                <c:pt idx="627">
                  <c:v>3.5994999999999999E-2</c:v>
                </c:pt>
                <c:pt idx="628">
                  <c:v>3.6267000000000001E-2</c:v>
                </c:pt>
                <c:pt idx="629">
                  <c:v>3.6301E-2</c:v>
                </c:pt>
                <c:pt idx="630">
                  <c:v>3.6457000000000003E-2</c:v>
                </c:pt>
                <c:pt idx="631">
                  <c:v>3.6318999999999997E-2</c:v>
                </c:pt>
                <c:pt idx="632">
                  <c:v>3.6284000000000004E-2</c:v>
                </c:pt>
                <c:pt idx="633">
                  <c:v>3.6490999999999996E-2</c:v>
                </c:pt>
                <c:pt idx="634">
                  <c:v>3.6732999999999995E-2</c:v>
                </c:pt>
                <c:pt idx="635">
                  <c:v>3.6768000000000002E-2</c:v>
                </c:pt>
                <c:pt idx="636">
                  <c:v>3.5388000000000003E-2</c:v>
                </c:pt>
                <c:pt idx="637">
                  <c:v>3.5560000000000001E-2</c:v>
                </c:pt>
                <c:pt idx="638">
                  <c:v>3.6664000000000002E-2</c:v>
                </c:pt>
                <c:pt idx="639">
                  <c:v>3.6976000000000002E-2</c:v>
                </c:pt>
                <c:pt idx="640">
                  <c:v>3.6803000000000002E-2</c:v>
                </c:pt>
                <c:pt idx="641">
                  <c:v>3.6699000000000002E-2</c:v>
                </c:pt>
                <c:pt idx="642">
                  <c:v>3.7290000000000004E-2</c:v>
                </c:pt>
                <c:pt idx="643">
                  <c:v>3.8408999999999999E-2</c:v>
                </c:pt>
                <c:pt idx="644">
                  <c:v>3.8025000000000003E-2</c:v>
                </c:pt>
                <c:pt idx="645">
                  <c:v>3.7885000000000002E-2</c:v>
                </c:pt>
                <c:pt idx="646">
                  <c:v>3.6943000000000004E-2</c:v>
                </c:pt>
                <c:pt idx="647">
                  <c:v>3.6629999999999996E-2</c:v>
                </c:pt>
                <c:pt idx="648">
                  <c:v>3.6455000000000001E-2</c:v>
                </c:pt>
                <c:pt idx="649">
                  <c:v>3.6386000000000002E-2</c:v>
                </c:pt>
                <c:pt idx="650">
                  <c:v>3.6107E-2</c:v>
                </c:pt>
                <c:pt idx="651">
                  <c:v>3.3854000000000002E-2</c:v>
                </c:pt>
                <c:pt idx="652">
                  <c:v>3.4300999999999998E-2</c:v>
                </c:pt>
                <c:pt idx="653">
                  <c:v>3.5027000000000003E-2</c:v>
                </c:pt>
                <c:pt idx="654">
                  <c:v>3.4714999999999996E-2</c:v>
                </c:pt>
                <c:pt idx="655">
                  <c:v>3.4793999999999999E-2</c:v>
                </c:pt>
                <c:pt idx="656">
                  <c:v>3.4210999999999998E-2</c:v>
                </c:pt>
                <c:pt idx="657">
                  <c:v>3.4519000000000001E-2</c:v>
                </c:pt>
                <c:pt idx="658">
                  <c:v>3.3730999999999997E-2</c:v>
                </c:pt>
                <c:pt idx="659">
                  <c:v>3.4140999999999998E-2</c:v>
                </c:pt>
                <c:pt idx="660">
                  <c:v>3.3763999999999995E-2</c:v>
                </c:pt>
                <c:pt idx="661">
                  <c:v>3.4104000000000002E-2</c:v>
                </c:pt>
                <c:pt idx="662">
                  <c:v>3.4618999999999997E-2</c:v>
                </c:pt>
                <c:pt idx="663">
                  <c:v>3.4515999999999998E-2</c:v>
                </c:pt>
                <c:pt idx="664">
                  <c:v>3.4514999999999997E-2</c:v>
                </c:pt>
                <c:pt idx="665">
                  <c:v>3.4033000000000001E-2</c:v>
                </c:pt>
                <c:pt idx="666">
                  <c:v>3.4271999999999997E-2</c:v>
                </c:pt>
                <c:pt idx="667">
                  <c:v>3.3755E-2</c:v>
                </c:pt>
                <c:pt idx="668">
                  <c:v>3.3068E-2</c:v>
                </c:pt>
                <c:pt idx="669">
                  <c:v>3.2964E-2</c:v>
                </c:pt>
                <c:pt idx="670">
                  <c:v>3.3925000000000004E-2</c:v>
                </c:pt>
                <c:pt idx="671">
                  <c:v>3.4927E-2</c:v>
                </c:pt>
                <c:pt idx="672">
                  <c:v>3.4544999999999999E-2</c:v>
                </c:pt>
                <c:pt idx="673">
                  <c:v>3.3610000000000001E-2</c:v>
                </c:pt>
                <c:pt idx="674">
                  <c:v>3.4092999999999998E-2</c:v>
                </c:pt>
                <c:pt idx="675">
                  <c:v>3.4023999999999999E-2</c:v>
                </c:pt>
                <c:pt idx="676">
                  <c:v>3.3578999999999998E-2</c:v>
                </c:pt>
                <c:pt idx="677">
                  <c:v>3.3408E-2</c:v>
                </c:pt>
                <c:pt idx="678">
                  <c:v>3.3750000000000002E-2</c:v>
                </c:pt>
                <c:pt idx="679">
                  <c:v>3.2759000000000003E-2</c:v>
                </c:pt>
                <c:pt idx="680">
                  <c:v>3.3305000000000001E-2</c:v>
                </c:pt>
                <c:pt idx="681">
                  <c:v>3.2654000000000002E-2</c:v>
                </c:pt>
                <c:pt idx="682">
                  <c:v>3.2754999999999999E-2</c:v>
                </c:pt>
                <c:pt idx="683">
                  <c:v>3.2446999999999997E-2</c:v>
                </c:pt>
                <c:pt idx="684">
                  <c:v>3.2959000000000002E-2</c:v>
                </c:pt>
                <c:pt idx="685">
                  <c:v>3.3197999999999998E-2</c:v>
                </c:pt>
                <c:pt idx="686">
                  <c:v>3.2717000000000003E-2</c:v>
                </c:pt>
                <c:pt idx="687">
                  <c:v>3.2682000000000003E-2</c:v>
                </c:pt>
                <c:pt idx="688">
                  <c:v>3.3541000000000001E-2</c:v>
                </c:pt>
                <c:pt idx="689">
                  <c:v>3.3713E-2</c:v>
                </c:pt>
                <c:pt idx="690">
                  <c:v>3.4230999999999998E-2</c:v>
                </c:pt>
                <c:pt idx="691">
                  <c:v>3.4161999999999998E-2</c:v>
                </c:pt>
                <c:pt idx="692">
                  <c:v>3.4197000000000005E-2</c:v>
                </c:pt>
                <c:pt idx="693">
                  <c:v>3.4787999999999999E-2</c:v>
                </c:pt>
                <c:pt idx="694">
                  <c:v>3.5261999999999995E-2</c:v>
                </c:pt>
                <c:pt idx="695">
                  <c:v>3.3921E-2</c:v>
                </c:pt>
                <c:pt idx="696">
                  <c:v>3.3578999999999998E-2</c:v>
                </c:pt>
                <c:pt idx="697">
                  <c:v>3.3100999999999998E-2</c:v>
                </c:pt>
                <c:pt idx="698">
                  <c:v>3.2556000000000002E-2</c:v>
                </c:pt>
                <c:pt idx="699">
                  <c:v>3.3098999999999996E-2</c:v>
                </c:pt>
                <c:pt idx="700">
                  <c:v>3.2995999999999998E-2</c:v>
                </c:pt>
                <c:pt idx="701">
                  <c:v>3.2995999999999998E-2</c:v>
                </c:pt>
                <c:pt idx="702">
                  <c:v>3.2516999999999997E-2</c:v>
                </c:pt>
                <c:pt idx="703">
                  <c:v>3.279E-2</c:v>
                </c:pt>
                <c:pt idx="704">
                  <c:v>3.2480000000000002E-2</c:v>
                </c:pt>
                <c:pt idx="705">
                  <c:v>3.2410999999999995E-2</c:v>
                </c:pt>
                <c:pt idx="706">
                  <c:v>3.2649999999999998E-2</c:v>
                </c:pt>
                <c:pt idx="707">
                  <c:v>3.3473000000000003E-2</c:v>
                </c:pt>
                <c:pt idx="708">
                  <c:v>3.3059999999999999E-2</c:v>
                </c:pt>
                <c:pt idx="709">
                  <c:v>3.2818E-2</c:v>
                </c:pt>
                <c:pt idx="710">
                  <c:v>3.3298999999999995E-2</c:v>
                </c:pt>
                <c:pt idx="711">
                  <c:v>3.3092000000000003E-2</c:v>
                </c:pt>
                <c:pt idx="712">
                  <c:v>3.3298000000000001E-2</c:v>
                </c:pt>
                <c:pt idx="713">
                  <c:v>3.3505E-2</c:v>
                </c:pt>
                <c:pt idx="714">
                  <c:v>3.4787999999999999E-2</c:v>
                </c:pt>
                <c:pt idx="715">
                  <c:v>3.5173000000000003E-2</c:v>
                </c:pt>
                <c:pt idx="716">
                  <c:v>3.5243000000000003E-2</c:v>
                </c:pt>
                <c:pt idx="717">
                  <c:v>3.5549999999999998E-2</c:v>
                </c:pt>
                <c:pt idx="718">
                  <c:v>3.5034000000000003E-2</c:v>
                </c:pt>
                <c:pt idx="719">
                  <c:v>3.5309E-2</c:v>
                </c:pt>
                <c:pt idx="720">
                  <c:v>3.5515999999999999E-2</c:v>
                </c:pt>
                <c:pt idx="721">
                  <c:v>3.4622E-2</c:v>
                </c:pt>
                <c:pt idx="722">
                  <c:v>3.4689999999999999E-2</c:v>
                </c:pt>
                <c:pt idx="723">
                  <c:v>3.5654999999999999E-2</c:v>
                </c:pt>
                <c:pt idx="724">
                  <c:v>3.5619999999999999E-2</c:v>
                </c:pt>
                <c:pt idx="725">
                  <c:v>3.5758999999999999E-2</c:v>
                </c:pt>
                <c:pt idx="726">
                  <c:v>3.6244999999999999E-2</c:v>
                </c:pt>
                <c:pt idx="727">
                  <c:v>3.6317000000000002E-2</c:v>
                </c:pt>
                <c:pt idx="728">
                  <c:v>3.6979999999999999E-2</c:v>
                </c:pt>
                <c:pt idx="729">
                  <c:v>3.6910999999999999E-2</c:v>
                </c:pt>
                <c:pt idx="730">
                  <c:v>3.7051000000000001E-2</c:v>
                </c:pt>
                <c:pt idx="731">
                  <c:v>3.7508E-2</c:v>
                </c:pt>
                <c:pt idx="732">
                  <c:v>3.5901000000000002E-2</c:v>
                </c:pt>
                <c:pt idx="733">
                  <c:v>3.5762000000000002E-2</c:v>
                </c:pt>
                <c:pt idx="734">
                  <c:v>3.5796999999999995E-2</c:v>
                </c:pt>
                <c:pt idx="735">
                  <c:v>3.4927E-2</c:v>
                </c:pt>
                <c:pt idx="736">
                  <c:v>3.5480999999999999E-2</c:v>
                </c:pt>
                <c:pt idx="737">
                  <c:v>3.5275000000000001E-2</c:v>
                </c:pt>
                <c:pt idx="738">
                  <c:v>3.5344E-2</c:v>
                </c:pt>
                <c:pt idx="739">
                  <c:v>3.5137000000000002E-2</c:v>
                </c:pt>
                <c:pt idx="740">
                  <c:v>3.4759999999999999E-2</c:v>
                </c:pt>
                <c:pt idx="741">
                  <c:v>3.5653999999999998E-2</c:v>
                </c:pt>
                <c:pt idx="742">
                  <c:v>3.5757999999999998E-2</c:v>
                </c:pt>
                <c:pt idx="743">
                  <c:v>3.5688999999999999E-2</c:v>
                </c:pt>
                <c:pt idx="744">
                  <c:v>3.5584999999999999E-2</c:v>
                </c:pt>
                <c:pt idx="745">
                  <c:v>3.5550999999999999E-2</c:v>
                </c:pt>
                <c:pt idx="746">
                  <c:v>3.569E-2</c:v>
                </c:pt>
                <c:pt idx="747">
                  <c:v>3.6455000000000001E-2</c:v>
                </c:pt>
                <c:pt idx="748">
                  <c:v>3.6490000000000002E-2</c:v>
                </c:pt>
                <c:pt idx="749">
                  <c:v>3.6874999999999998E-2</c:v>
                </c:pt>
                <c:pt idx="750">
                  <c:v>3.6282000000000002E-2</c:v>
                </c:pt>
                <c:pt idx="751">
                  <c:v>3.6074000000000002E-2</c:v>
                </c:pt>
                <c:pt idx="752">
                  <c:v>3.6213999999999996E-2</c:v>
                </c:pt>
                <c:pt idx="753">
                  <c:v>3.7089999999999998E-2</c:v>
                </c:pt>
                <c:pt idx="754">
                  <c:v>3.7161E-2</c:v>
                </c:pt>
                <c:pt idx="755">
                  <c:v>3.6810999999999997E-2</c:v>
                </c:pt>
                <c:pt idx="756">
                  <c:v>3.7130000000000003E-2</c:v>
                </c:pt>
                <c:pt idx="757">
                  <c:v>3.7270999999999999E-2</c:v>
                </c:pt>
                <c:pt idx="758">
                  <c:v>3.7061000000000004E-2</c:v>
                </c:pt>
                <c:pt idx="759">
                  <c:v>3.6991999999999997E-2</c:v>
                </c:pt>
                <c:pt idx="760">
                  <c:v>3.6526000000000003E-2</c:v>
                </c:pt>
                <c:pt idx="761">
                  <c:v>3.7114000000000001E-2</c:v>
                </c:pt>
                <c:pt idx="762">
                  <c:v>3.7045000000000002E-2</c:v>
                </c:pt>
                <c:pt idx="763">
                  <c:v>3.7010000000000001E-2</c:v>
                </c:pt>
                <c:pt idx="764">
                  <c:v>3.6732999999999995E-2</c:v>
                </c:pt>
                <c:pt idx="765">
                  <c:v>3.6352000000000002E-2</c:v>
                </c:pt>
                <c:pt idx="766">
                  <c:v>3.6456000000000002E-2</c:v>
                </c:pt>
                <c:pt idx="767">
                  <c:v>3.7046000000000003E-2</c:v>
                </c:pt>
                <c:pt idx="768">
                  <c:v>3.7254999999999996E-2</c:v>
                </c:pt>
                <c:pt idx="769">
                  <c:v>3.7534999999999999E-2</c:v>
                </c:pt>
                <c:pt idx="770">
                  <c:v>3.6907999999999996E-2</c:v>
                </c:pt>
                <c:pt idx="771">
                  <c:v>3.6943000000000004E-2</c:v>
                </c:pt>
                <c:pt idx="772">
                  <c:v>3.7012999999999997E-2</c:v>
                </c:pt>
                <c:pt idx="773">
                  <c:v>3.7222999999999999E-2</c:v>
                </c:pt>
                <c:pt idx="774">
                  <c:v>3.7608000000000003E-2</c:v>
                </c:pt>
                <c:pt idx="775">
                  <c:v>3.6699999999999997E-2</c:v>
                </c:pt>
                <c:pt idx="776">
                  <c:v>3.6665000000000003E-2</c:v>
                </c:pt>
                <c:pt idx="777">
                  <c:v>3.6595000000000003E-2</c:v>
                </c:pt>
                <c:pt idx="778">
                  <c:v>3.5790000000000002E-2</c:v>
                </c:pt>
                <c:pt idx="779">
                  <c:v>3.6621000000000001E-2</c:v>
                </c:pt>
                <c:pt idx="780">
                  <c:v>3.6863E-2</c:v>
                </c:pt>
                <c:pt idx="781">
                  <c:v>3.6898E-2</c:v>
                </c:pt>
                <c:pt idx="782">
                  <c:v>3.7072000000000001E-2</c:v>
                </c:pt>
                <c:pt idx="783">
                  <c:v>3.7734000000000004E-2</c:v>
                </c:pt>
                <c:pt idx="784">
                  <c:v>3.7735999999999999E-2</c:v>
                </c:pt>
                <c:pt idx="785">
                  <c:v>3.8721999999999999E-2</c:v>
                </c:pt>
                <c:pt idx="786">
                  <c:v>3.8690000000000002E-2</c:v>
                </c:pt>
                <c:pt idx="787">
                  <c:v>3.8549E-2</c:v>
                </c:pt>
                <c:pt idx="788">
                  <c:v>3.9009000000000002E-2</c:v>
                </c:pt>
                <c:pt idx="789">
                  <c:v>3.8943999999999999E-2</c:v>
                </c:pt>
                <c:pt idx="790">
                  <c:v>4.0114000000000004E-2</c:v>
                </c:pt>
                <c:pt idx="791">
                  <c:v>3.9973999999999996E-2</c:v>
                </c:pt>
                <c:pt idx="792">
                  <c:v>3.9940999999999997E-2</c:v>
                </c:pt>
                <c:pt idx="793">
                  <c:v>3.9979000000000001E-2</c:v>
                </c:pt>
                <c:pt idx="794">
                  <c:v>3.9559000000000004E-2</c:v>
                </c:pt>
                <c:pt idx="795">
                  <c:v>3.9774999999999998E-2</c:v>
                </c:pt>
                <c:pt idx="796">
                  <c:v>4.0490000000000005E-2</c:v>
                </c:pt>
                <c:pt idx="797">
                  <c:v>4.1425000000000003E-2</c:v>
                </c:pt>
                <c:pt idx="798">
                  <c:v>4.1361999999999996E-2</c:v>
                </c:pt>
                <c:pt idx="799">
                  <c:v>4.2168999999999998E-2</c:v>
                </c:pt>
                <c:pt idx="800">
                  <c:v>4.1887999999999995E-2</c:v>
                </c:pt>
                <c:pt idx="801">
                  <c:v>4.2205000000000006E-2</c:v>
                </c:pt>
                <c:pt idx="802">
                  <c:v>4.1714000000000001E-2</c:v>
                </c:pt>
                <c:pt idx="803">
                  <c:v>4.1327999999999997E-2</c:v>
                </c:pt>
                <c:pt idx="804">
                  <c:v>4.1646000000000002E-2</c:v>
                </c:pt>
                <c:pt idx="805">
                  <c:v>4.1717000000000004E-2</c:v>
                </c:pt>
                <c:pt idx="806">
                  <c:v>4.3095999999999995E-2</c:v>
                </c:pt>
                <c:pt idx="807">
                  <c:v>4.2708000000000003E-2</c:v>
                </c:pt>
                <c:pt idx="808">
                  <c:v>4.3174000000000004E-2</c:v>
                </c:pt>
                <c:pt idx="809">
                  <c:v>4.3319000000000003E-2</c:v>
                </c:pt>
                <c:pt idx="810">
                  <c:v>4.2679000000000002E-2</c:v>
                </c:pt>
                <c:pt idx="811">
                  <c:v>4.2431000000000003E-2</c:v>
                </c:pt>
                <c:pt idx="812">
                  <c:v>4.1651999999999995E-2</c:v>
                </c:pt>
                <c:pt idx="813">
                  <c:v>4.1228999999999995E-2</c:v>
                </c:pt>
                <c:pt idx="814">
                  <c:v>4.1159000000000001E-2</c:v>
                </c:pt>
                <c:pt idx="815">
                  <c:v>4.1265000000000003E-2</c:v>
                </c:pt>
                <c:pt idx="816">
                  <c:v>4.0735E-2</c:v>
                </c:pt>
                <c:pt idx="817">
                  <c:v>4.1302000000000005E-2</c:v>
                </c:pt>
                <c:pt idx="818">
                  <c:v>4.1338999999999994E-2</c:v>
                </c:pt>
                <c:pt idx="819">
                  <c:v>4.1055000000000001E-2</c:v>
                </c:pt>
                <c:pt idx="820">
                  <c:v>4.0277E-2</c:v>
                </c:pt>
                <c:pt idx="821">
                  <c:v>4.0170999999999998E-2</c:v>
                </c:pt>
                <c:pt idx="822">
                  <c:v>3.9375E-2</c:v>
                </c:pt>
                <c:pt idx="823">
                  <c:v>3.8714999999999999E-2</c:v>
                </c:pt>
                <c:pt idx="824">
                  <c:v>3.9129999999999998E-2</c:v>
                </c:pt>
                <c:pt idx="825">
                  <c:v>3.8504999999999998E-2</c:v>
                </c:pt>
                <c:pt idx="826">
                  <c:v>3.8261999999999997E-2</c:v>
                </c:pt>
                <c:pt idx="827">
                  <c:v>3.9580000000000004E-2</c:v>
                </c:pt>
                <c:pt idx="828">
                  <c:v>3.9161000000000001E-2</c:v>
                </c:pt>
                <c:pt idx="829">
                  <c:v>3.9369000000000001E-2</c:v>
                </c:pt>
                <c:pt idx="830">
                  <c:v>3.9543000000000002E-2</c:v>
                </c:pt>
                <c:pt idx="831">
                  <c:v>3.9088999999999999E-2</c:v>
                </c:pt>
                <c:pt idx="832">
                  <c:v>3.8115000000000003E-2</c:v>
                </c:pt>
                <c:pt idx="833">
                  <c:v>3.8946999999999996E-2</c:v>
                </c:pt>
                <c:pt idx="834">
                  <c:v>3.8737000000000001E-2</c:v>
                </c:pt>
                <c:pt idx="835">
                  <c:v>3.8630999999999999E-2</c:v>
                </c:pt>
                <c:pt idx="836">
                  <c:v>3.8525999999999998E-2</c:v>
                </c:pt>
                <c:pt idx="837">
                  <c:v>3.8037000000000001E-2</c:v>
                </c:pt>
                <c:pt idx="838">
                  <c:v>3.9502999999999996E-2</c:v>
                </c:pt>
                <c:pt idx="839">
                  <c:v>3.9854000000000001E-2</c:v>
                </c:pt>
                <c:pt idx="840">
                  <c:v>3.8975000000000003E-2</c:v>
                </c:pt>
                <c:pt idx="841">
                  <c:v>3.9009999999999996E-2</c:v>
                </c:pt>
                <c:pt idx="842">
                  <c:v>3.8646E-2</c:v>
                </c:pt>
                <c:pt idx="843">
                  <c:v>3.8161E-2</c:v>
                </c:pt>
                <c:pt idx="844">
                  <c:v>3.823E-2</c:v>
                </c:pt>
                <c:pt idx="845">
                  <c:v>3.8091E-2</c:v>
                </c:pt>
                <c:pt idx="846">
                  <c:v>3.7952E-2</c:v>
                </c:pt>
                <c:pt idx="847">
                  <c:v>3.8471000000000005E-2</c:v>
                </c:pt>
                <c:pt idx="848">
                  <c:v>3.8678999999999998E-2</c:v>
                </c:pt>
                <c:pt idx="849">
                  <c:v>3.8087000000000003E-2</c:v>
                </c:pt>
                <c:pt idx="850">
                  <c:v>3.7705000000000002E-2</c:v>
                </c:pt>
                <c:pt idx="851">
                  <c:v>3.8121000000000002E-2</c:v>
                </c:pt>
                <c:pt idx="852">
                  <c:v>3.8121000000000002E-2</c:v>
                </c:pt>
                <c:pt idx="853">
                  <c:v>3.8084E-2</c:v>
                </c:pt>
                <c:pt idx="854">
                  <c:v>3.7351999999999996E-2</c:v>
                </c:pt>
                <c:pt idx="855">
                  <c:v>3.6208999999999998E-2</c:v>
                </c:pt>
                <c:pt idx="856">
                  <c:v>3.6554000000000003E-2</c:v>
                </c:pt>
                <c:pt idx="857">
                  <c:v>3.7279E-2</c:v>
                </c:pt>
                <c:pt idx="858">
                  <c:v>3.7139000000000005E-2</c:v>
                </c:pt>
                <c:pt idx="859">
                  <c:v>3.6789999999999996E-2</c:v>
                </c:pt>
                <c:pt idx="860">
                  <c:v>3.7172000000000004E-2</c:v>
                </c:pt>
                <c:pt idx="861">
                  <c:v>3.739E-2</c:v>
                </c:pt>
                <c:pt idx="862">
                  <c:v>3.8433000000000002E-2</c:v>
                </c:pt>
                <c:pt idx="863">
                  <c:v>3.8641999999999996E-2</c:v>
                </c:pt>
                <c:pt idx="864">
                  <c:v>3.8677000000000003E-2</c:v>
                </c:pt>
                <c:pt idx="865">
                  <c:v>3.8782999999999998E-2</c:v>
                </c:pt>
                <c:pt idx="866">
                  <c:v>3.8365000000000003E-2</c:v>
                </c:pt>
                <c:pt idx="867">
                  <c:v>3.8612E-2</c:v>
                </c:pt>
                <c:pt idx="868">
                  <c:v>3.8892999999999997E-2</c:v>
                </c:pt>
                <c:pt idx="869">
                  <c:v>3.8263999999999999E-2</c:v>
                </c:pt>
                <c:pt idx="870">
                  <c:v>3.7185000000000003E-2</c:v>
                </c:pt>
                <c:pt idx="871">
                  <c:v>3.7324000000000003E-2</c:v>
                </c:pt>
                <c:pt idx="872">
                  <c:v>3.6942000000000003E-2</c:v>
                </c:pt>
                <c:pt idx="873">
                  <c:v>3.6803000000000002E-2</c:v>
                </c:pt>
                <c:pt idx="874">
                  <c:v>3.7569999999999999E-2</c:v>
                </c:pt>
                <c:pt idx="875">
                  <c:v>3.7571E-2</c:v>
                </c:pt>
                <c:pt idx="876">
                  <c:v>3.6977999999999997E-2</c:v>
                </c:pt>
                <c:pt idx="877">
                  <c:v>3.8239999999999996E-2</c:v>
                </c:pt>
                <c:pt idx="878">
                  <c:v>3.8911000000000001E-2</c:v>
                </c:pt>
                <c:pt idx="879">
                  <c:v>3.8593999999999996E-2</c:v>
                </c:pt>
                <c:pt idx="880">
                  <c:v>3.8383E-2</c:v>
                </c:pt>
                <c:pt idx="881">
                  <c:v>3.8774999999999997E-2</c:v>
                </c:pt>
                <c:pt idx="882">
                  <c:v>3.8917E-2</c:v>
                </c:pt>
                <c:pt idx="883">
                  <c:v>3.9379999999999998E-2</c:v>
                </c:pt>
                <c:pt idx="884">
                  <c:v>3.9487999999999995E-2</c:v>
                </c:pt>
                <c:pt idx="885">
                  <c:v>3.9689000000000002E-2</c:v>
                </c:pt>
                <c:pt idx="886">
                  <c:v>3.9724000000000002E-2</c:v>
                </c:pt>
                <c:pt idx="887">
                  <c:v>4.0178999999999999E-2</c:v>
                </c:pt>
                <c:pt idx="888">
                  <c:v>3.9830000000000004E-2</c:v>
                </c:pt>
                <c:pt idx="889">
                  <c:v>3.9759999999999997E-2</c:v>
                </c:pt>
                <c:pt idx="890">
                  <c:v>4.0848000000000002E-2</c:v>
                </c:pt>
                <c:pt idx="891">
                  <c:v>4.0321999999999997E-2</c:v>
                </c:pt>
                <c:pt idx="892">
                  <c:v>4.0603999999999994E-2</c:v>
                </c:pt>
                <c:pt idx="893">
                  <c:v>4.0499E-2</c:v>
                </c:pt>
                <c:pt idx="894">
                  <c:v>4.0888000000000001E-2</c:v>
                </c:pt>
                <c:pt idx="895">
                  <c:v>4.0325E-2</c:v>
                </c:pt>
                <c:pt idx="896">
                  <c:v>4.1210000000000004E-2</c:v>
                </c:pt>
                <c:pt idx="897">
                  <c:v>4.1494999999999997E-2</c:v>
                </c:pt>
                <c:pt idx="898">
                  <c:v>4.1602E-2</c:v>
                </c:pt>
                <c:pt idx="899">
                  <c:v>4.1176999999999998E-2</c:v>
                </c:pt>
                <c:pt idx="900">
                  <c:v>4.1390999999999997E-2</c:v>
                </c:pt>
                <c:pt idx="901">
                  <c:v>4.2286000000000004E-2</c:v>
                </c:pt>
                <c:pt idx="902">
                  <c:v>4.2752999999999999E-2</c:v>
                </c:pt>
                <c:pt idx="903">
                  <c:v>4.2325000000000002E-2</c:v>
                </c:pt>
                <c:pt idx="904">
                  <c:v>4.2327000000000004E-2</c:v>
                </c:pt>
                <c:pt idx="905">
                  <c:v>4.1703999999999998E-2</c:v>
                </c:pt>
                <c:pt idx="906">
                  <c:v>4.1144999999999994E-2</c:v>
                </c:pt>
                <c:pt idx="907">
                  <c:v>4.1599000000000004E-2</c:v>
                </c:pt>
                <c:pt idx="908">
                  <c:v>4.0726000000000005E-2</c:v>
                </c:pt>
                <c:pt idx="909">
                  <c:v>4.1353999999999995E-2</c:v>
                </c:pt>
                <c:pt idx="910">
                  <c:v>4.0655000000000004E-2</c:v>
                </c:pt>
                <c:pt idx="911">
                  <c:v>4.0758999999999997E-2</c:v>
                </c:pt>
                <c:pt idx="912">
                  <c:v>4.0723000000000002E-2</c:v>
                </c:pt>
                <c:pt idx="913">
                  <c:v>4.0372999999999999E-2</c:v>
                </c:pt>
                <c:pt idx="914">
                  <c:v>4.0267999999999998E-2</c:v>
                </c:pt>
                <c:pt idx="915">
                  <c:v>4.0336999999999998E-2</c:v>
                </c:pt>
                <c:pt idx="916">
                  <c:v>4.0861000000000001E-2</c:v>
                </c:pt>
                <c:pt idx="917">
                  <c:v>4.0719999999999999E-2</c:v>
                </c:pt>
                <c:pt idx="918">
                  <c:v>3.9634999999999997E-2</c:v>
                </c:pt>
                <c:pt idx="919">
                  <c:v>3.8589999999999999E-2</c:v>
                </c:pt>
                <c:pt idx="920">
                  <c:v>3.8275999999999998E-2</c:v>
                </c:pt>
                <c:pt idx="921">
                  <c:v>3.8477999999999998E-2</c:v>
                </c:pt>
                <c:pt idx="922">
                  <c:v>3.8997999999999998E-2</c:v>
                </c:pt>
                <c:pt idx="923">
                  <c:v>3.9347E-2</c:v>
                </c:pt>
                <c:pt idx="924">
                  <c:v>3.9445000000000001E-2</c:v>
                </c:pt>
                <c:pt idx="925">
                  <c:v>3.9271E-2</c:v>
                </c:pt>
                <c:pt idx="926">
                  <c:v>3.9758000000000002E-2</c:v>
                </c:pt>
                <c:pt idx="927">
                  <c:v>3.9201E-2</c:v>
                </c:pt>
                <c:pt idx="928">
                  <c:v>3.9549000000000001E-2</c:v>
                </c:pt>
                <c:pt idx="929">
                  <c:v>3.9897999999999996E-2</c:v>
                </c:pt>
                <c:pt idx="930">
                  <c:v>4.0564000000000003E-2</c:v>
                </c:pt>
                <c:pt idx="931">
                  <c:v>4.0214E-2</c:v>
                </c:pt>
                <c:pt idx="932">
                  <c:v>4.0495999999999997E-2</c:v>
                </c:pt>
                <c:pt idx="933">
                  <c:v>3.9725000000000003E-2</c:v>
                </c:pt>
                <c:pt idx="934">
                  <c:v>3.9900999999999999E-2</c:v>
                </c:pt>
                <c:pt idx="935">
                  <c:v>4.0674999999999996E-2</c:v>
                </c:pt>
                <c:pt idx="936">
                  <c:v>4.1098999999999997E-2</c:v>
                </c:pt>
                <c:pt idx="937">
                  <c:v>4.1064999999999997E-2</c:v>
                </c:pt>
                <c:pt idx="938">
                  <c:v>4.0994999999999997E-2</c:v>
                </c:pt>
                <c:pt idx="939">
                  <c:v>4.1491E-2</c:v>
                </c:pt>
                <c:pt idx="940">
                  <c:v>4.1886E-2</c:v>
                </c:pt>
                <c:pt idx="941">
                  <c:v>4.2350000000000006E-2</c:v>
                </c:pt>
                <c:pt idx="942">
                  <c:v>4.2279999999999998E-2</c:v>
                </c:pt>
                <c:pt idx="943">
                  <c:v>4.2068000000000001E-2</c:v>
                </c:pt>
                <c:pt idx="944">
                  <c:v>4.2462E-2</c:v>
                </c:pt>
                <c:pt idx="945">
                  <c:v>4.2290000000000001E-2</c:v>
                </c:pt>
                <c:pt idx="946">
                  <c:v>4.2687999999999997E-2</c:v>
                </c:pt>
                <c:pt idx="947">
                  <c:v>4.3083000000000003E-2</c:v>
                </c:pt>
                <c:pt idx="948">
                  <c:v>4.3131000000000003E-2</c:v>
                </c:pt>
                <c:pt idx="949">
                  <c:v>4.3378E-2</c:v>
                </c:pt>
                <c:pt idx="950">
                  <c:v>4.3518999999999995E-2</c:v>
                </c:pt>
                <c:pt idx="951">
                  <c:v>4.3272000000000005E-2</c:v>
                </c:pt>
                <c:pt idx="952">
                  <c:v>4.3166999999999997E-2</c:v>
                </c:pt>
                <c:pt idx="953">
                  <c:v>4.292E-2</c:v>
                </c:pt>
                <c:pt idx="954">
                  <c:v>4.2533000000000001E-2</c:v>
                </c:pt>
                <c:pt idx="955">
                  <c:v>4.3097000000000003E-2</c:v>
                </c:pt>
                <c:pt idx="956">
                  <c:v>4.4052000000000001E-2</c:v>
                </c:pt>
                <c:pt idx="957">
                  <c:v>4.4551E-2</c:v>
                </c:pt>
                <c:pt idx="958">
                  <c:v>4.4195999999999999E-2</c:v>
                </c:pt>
                <c:pt idx="959">
                  <c:v>4.4482999999999995E-2</c:v>
                </c:pt>
                <c:pt idx="960">
                  <c:v>4.4412E-2</c:v>
                </c:pt>
                <c:pt idx="961">
                  <c:v>4.4554999999999997E-2</c:v>
                </c:pt>
                <c:pt idx="962">
                  <c:v>4.4913999999999996E-2</c:v>
                </c:pt>
                <c:pt idx="963">
                  <c:v>4.5416999999999999E-2</c:v>
                </c:pt>
                <c:pt idx="964">
                  <c:v>4.5599999999999995E-2</c:v>
                </c:pt>
                <c:pt idx="965">
                  <c:v>4.5313999999999993E-2</c:v>
                </c:pt>
                <c:pt idx="966">
                  <c:v>4.4669E-2</c:v>
                </c:pt>
                <c:pt idx="967">
                  <c:v>4.5567999999999997E-2</c:v>
                </c:pt>
                <c:pt idx="968">
                  <c:v>4.4789000000000002E-2</c:v>
                </c:pt>
                <c:pt idx="969">
                  <c:v>4.5422999999999998E-2</c:v>
                </c:pt>
                <c:pt idx="970">
                  <c:v>4.4999999999999998E-2</c:v>
                </c:pt>
                <c:pt idx="971">
                  <c:v>4.4155E-2</c:v>
                </c:pt>
                <c:pt idx="972">
                  <c:v>4.3907999999999996E-2</c:v>
                </c:pt>
                <c:pt idx="973">
                  <c:v>4.4187000000000004E-2</c:v>
                </c:pt>
                <c:pt idx="974">
                  <c:v>4.3868999999999998E-2</c:v>
                </c:pt>
                <c:pt idx="975">
                  <c:v>4.3341999999999999E-2</c:v>
                </c:pt>
                <c:pt idx="976">
                  <c:v>4.3691000000000008E-2</c:v>
                </c:pt>
                <c:pt idx="977">
                  <c:v>4.3299999999999998E-2</c:v>
                </c:pt>
                <c:pt idx="978">
                  <c:v>4.3159000000000003E-2</c:v>
                </c:pt>
                <c:pt idx="979">
                  <c:v>4.3933E-2</c:v>
                </c:pt>
                <c:pt idx="980">
                  <c:v>4.4108999999999995E-2</c:v>
                </c:pt>
                <c:pt idx="981">
                  <c:v>4.4427000000000001E-2</c:v>
                </c:pt>
                <c:pt idx="982">
                  <c:v>4.4389999999999999E-2</c:v>
                </c:pt>
                <c:pt idx="983">
                  <c:v>4.4993999999999999E-2</c:v>
                </c:pt>
                <c:pt idx="984">
                  <c:v>4.4104999999999998E-2</c:v>
                </c:pt>
                <c:pt idx="985">
                  <c:v>4.4352999999999997E-2</c:v>
                </c:pt>
                <c:pt idx="986">
                  <c:v>4.3644999999999996E-2</c:v>
                </c:pt>
                <c:pt idx="987">
                  <c:v>4.4241999999999997E-2</c:v>
                </c:pt>
                <c:pt idx="988">
                  <c:v>4.4489000000000001E-2</c:v>
                </c:pt>
                <c:pt idx="989">
                  <c:v>4.4207000000000003E-2</c:v>
                </c:pt>
                <c:pt idx="990">
                  <c:v>4.3680000000000004E-2</c:v>
                </c:pt>
                <c:pt idx="991">
                  <c:v>4.3715000000000004E-2</c:v>
                </c:pt>
                <c:pt idx="992">
                  <c:v>4.3467000000000006E-2</c:v>
                </c:pt>
                <c:pt idx="993">
                  <c:v>4.3608000000000001E-2</c:v>
                </c:pt>
                <c:pt idx="994">
                  <c:v>4.3959999999999999E-2</c:v>
                </c:pt>
                <c:pt idx="995">
                  <c:v>4.4278000000000005E-2</c:v>
                </c:pt>
                <c:pt idx="996">
                  <c:v>4.3677000000000001E-2</c:v>
                </c:pt>
                <c:pt idx="997">
                  <c:v>4.3110000000000002E-2</c:v>
                </c:pt>
                <c:pt idx="998">
                  <c:v>4.2864000000000006E-2</c:v>
                </c:pt>
                <c:pt idx="999">
                  <c:v>4.3216000000000004E-2</c:v>
                </c:pt>
                <c:pt idx="1000">
                  <c:v>4.3144999999999996E-2</c:v>
                </c:pt>
                <c:pt idx="1001">
                  <c:v>4.3497000000000001E-2</c:v>
                </c:pt>
                <c:pt idx="1002">
                  <c:v>4.3000999999999998E-2</c:v>
                </c:pt>
                <c:pt idx="1003">
                  <c:v>4.2752999999999999E-2</c:v>
                </c:pt>
                <c:pt idx="1004">
                  <c:v>4.2823E-2</c:v>
                </c:pt>
                <c:pt idx="1005">
                  <c:v>4.3139999999999998E-2</c:v>
                </c:pt>
                <c:pt idx="1006">
                  <c:v>4.2998000000000001E-2</c:v>
                </c:pt>
                <c:pt idx="1007">
                  <c:v>4.3564999999999993E-2</c:v>
                </c:pt>
                <c:pt idx="1008">
                  <c:v>4.3886000000000001E-2</c:v>
                </c:pt>
                <c:pt idx="1009">
                  <c:v>4.3343E-2</c:v>
                </c:pt>
                <c:pt idx="1010">
                  <c:v>4.2849999999999999E-2</c:v>
                </c:pt>
                <c:pt idx="1011">
                  <c:v>4.2638999999999996E-2</c:v>
                </c:pt>
                <c:pt idx="1012">
                  <c:v>4.2674000000000004E-2</c:v>
                </c:pt>
                <c:pt idx="1013">
                  <c:v>4.3060999999999995E-2</c:v>
                </c:pt>
                <c:pt idx="1014">
                  <c:v>4.2849999999999999E-2</c:v>
                </c:pt>
                <c:pt idx="1015">
                  <c:v>4.2885E-2</c:v>
                </c:pt>
                <c:pt idx="1016">
                  <c:v>4.3166999999999997E-2</c:v>
                </c:pt>
                <c:pt idx="1017">
                  <c:v>4.4017000000000001E-2</c:v>
                </c:pt>
                <c:pt idx="1018">
                  <c:v>4.4372999999999996E-2</c:v>
                </c:pt>
                <c:pt idx="1019">
                  <c:v>4.4410999999999999E-2</c:v>
                </c:pt>
                <c:pt idx="1020">
                  <c:v>4.4554000000000003E-2</c:v>
                </c:pt>
                <c:pt idx="1021">
                  <c:v>4.4519000000000003E-2</c:v>
                </c:pt>
                <c:pt idx="1022">
                  <c:v>4.4984000000000003E-2</c:v>
                </c:pt>
                <c:pt idx="1023">
                  <c:v>4.4984999999999997E-2</c:v>
                </c:pt>
                <c:pt idx="1024">
                  <c:v>4.4809000000000002E-2</c:v>
                </c:pt>
                <c:pt idx="1025">
                  <c:v>4.5060999999999997E-2</c:v>
                </c:pt>
                <c:pt idx="1026">
                  <c:v>4.5134000000000001E-2</c:v>
                </c:pt>
                <c:pt idx="1027">
                  <c:v>4.5422999999999998E-2</c:v>
                </c:pt>
                <c:pt idx="1028">
                  <c:v>4.5388000000000005E-2</c:v>
                </c:pt>
                <c:pt idx="1029">
                  <c:v>4.5860999999999999E-2</c:v>
                </c:pt>
                <c:pt idx="1030">
                  <c:v>4.5682E-2</c:v>
                </c:pt>
                <c:pt idx="1031">
                  <c:v>4.5900999999999997E-2</c:v>
                </c:pt>
                <c:pt idx="1032">
                  <c:v>4.5938E-2</c:v>
                </c:pt>
                <c:pt idx="1033">
                  <c:v>4.5759000000000001E-2</c:v>
                </c:pt>
                <c:pt idx="1034">
                  <c:v>4.5475000000000002E-2</c:v>
                </c:pt>
                <c:pt idx="1035">
                  <c:v>4.5876E-2</c:v>
                </c:pt>
                <c:pt idx="1036">
                  <c:v>4.5621999999999996E-2</c:v>
                </c:pt>
                <c:pt idx="1037">
                  <c:v>4.6133E-2</c:v>
                </c:pt>
                <c:pt idx="1038">
                  <c:v>4.6379999999999998E-2</c:v>
                </c:pt>
                <c:pt idx="1039">
                  <c:v>4.6521999999999994E-2</c:v>
                </c:pt>
                <c:pt idx="1040">
                  <c:v>4.5990000000000003E-2</c:v>
                </c:pt>
                <c:pt idx="1041">
                  <c:v>4.6238000000000001E-2</c:v>
                </c:pt>
                <c:pt idx="1042">
                  <c:v>4.6593999999999997E-2</c:v>
                </c:pt>
                <c:pt idx="1043">
                  <c:v>4.7023999999999996E-2</c:v>
                </c:pt>
                <c:pt idx="1044">
                  <c:v>4.7596999999999993E-2</c:v>
                </c:pt>
                <c:pt idx="1045">
                  <c:v>4.7454999999999997E-2</c:v>
                </c:pt>
                <c:pt idx="1046">
                  <c:v>4.7384000000000003E-2</c:v>
                </c:pt>
                <c:pt idx="1047">
                  <c:v>4.7385000000000004E-2</c:v>
                </c:pt>
                <c:pt idx="1048">
                  <c:v>4.7638999999999994E-2</c:v>
                </c:pt>
                <c:pt idx="1049">
                  <c:v>4.7640000000000002E-2</c:v>
                </c:pt>
                <c:pt idx="1050">
                  <c:v>4.6706999999999999E-2</c:v>
                </c:pt>
                <c:pt idx="1051">
                  <c:v>4.6886999999999998E-2</c:v>
                </c:pt>
                <c:pt idx="1052">
                  <c:v>4.5885999999999996E-2</c:v>
                </c:pt>
                <c:pt idx="1053">
                  <c:v>4.6172000000000005E-2</c:v>
                </c:pt>
                <c:pt idx="1054">
                  <c:v>4.6101000000000003E-2</c:v>
                </c:pt>
                <c:pt idx="1055">
                  <c:v>4.6890999999999995E-2</c:v>
                </c:pt>
                <c:pt idx="1056">
                  <c:v>4.6856000000000002E-2</c:v>
                </c:pt>
                <c:pt idx="1057">
                  <c:v>4.7289000000000005E-2</c:v>
                </c:pt>
                <c:pt idx="1058">
                  <c:v>4.657E-2</c:v>
                </c:pt>
                <c:pt idx="1059">
                  <c:v>4.6894999999999999E-2</c:v>
                </c:pt>
                <c:pt idx="1060">
                  <c:v>4.7800000000000002E-2</c:v>
                </c:pt>
                <c:pt idx="1061">
                  <c:v>4.7946999999999997E-2</c:v>
                </c:pt>
                <c:pt idx="1062">
                  <c:v>4.8281999999999999E-2</c:v>
                </c:pt>
                <c:pt idx="1063">
                  <c:v>4.8103999999999994E-2</c:v>
                </c:pt>
                <c:pt idx="1064">
                  <c:v>4.8281999999999999E-2</c:v>
                </c:pt>
                <c:pt idx="1065">
                  <c:v>4.8139000000000001E-2</c:v>
                </c:pt>
                <c:pt idx="1066">
                  <c:v>4.7889999999999995E-2</c:v>
                </c:pt>
                <c:pt idx="1067">
                  <c:v>4.8354000000000001E-2</c:v>
                </c:pt>
                <c:pt idx="1068">
                  <c:v>4.9107000000000005E-2</c:v>
                </c:pt>
                <c:pt idx="1069">
                  <c:v>4.8784999999999995E-2</c:v>
                </c:pt>
                <c:pt idx="1070">
                  <c:v>4.8497999999999999E-2</c:v>
                </c:pt>
                <c:pt idx="1071">
                  <c:v>4.9073000000000006E-2</c:v>
                </c:pt>
                <c:pt idx="1072">
                  <c:v>4.9653000000000003E-2</c:v>
                </c:pt>
                <c:pt idx="1073">
                  <c:v>4.9183999999999999E-2</c:v>
                </c:pt>
                <c:pt idx="1074">
                  <c:v>4.8642999999999999E-2</c:v>
                </c:pt>
                <c:pt idx="1075">
                  <c:v>4.8932000000000003E-2</c:v>
                </c:pt>
                <c:pt idx="1076">
                  <c:v>4.9221000000000001E-2</c:v>
                </c:pt>
                <c:pt idx="1077">
                  <c:v>4.9077999999999997E-2</c:v>
                </c:pt>
                <c:pt idx="1078">
                  <c:v>4.8898000000000004E-2</c:v>
                </c:pt>
                <c:pt idx="1079">
                  <c:v>4.9695999999999997E-2</c:v>
                </c:pt>
                <c:pt idx="1080">
                  <c:v>5.0133000000000004E-2</c:v>
                </c:pt>
                <c:pt idx="1081">
                  <c:v>4.9443000000000001E-2</c:v>
                </c:pt>
                <c:pt idx="1082">
                  <c:v>4.9105999999999997E-2</c:v>
                </c:pt>
                <c:pt idx="1083">
                  <c:v>5.0035999999999997E-2</c:v>
                </c:pt>
                <c:pt idx="1084">
                  <c:v>4.9714000000000001E-2</c:v>
                </c:pt>
                <c:pt idx="1085">
                  <c:v>5.0071999999999998E-2</c:v>
                </c:pt>
                <c:pt idx="1086">
                  <c:v>5.0288000000000006E-2</c:v>
                </c:pt>
                <c:pt idx="1087">
                  <c:v>4.9786000000000004E-2</c:v>
                </c:pt>
                <c:pt idx="1088">
                  <c:v>4.9965999999999997E-2</c:v>
                </c:pt>
                <c:pt idx="1089">
                  <c:v>5.0073999999999994E-2</c:v>
                </c:pt>
                <c:pt idx="1090">
                  <c:v>5.0182999999999998E-2</c:v>
                </c:pt>
                <c:pt idx="1091">
                  <c:v>5.0327000000000004E-2</c:v>
                </c:pt>
                <c:pt idx="1092">
                  <c:v>5.0799000000000004E-2</c:v>
                </c:pt>
                <c:pt idx="1093">
                  <c:v>5.0328999999999999E-2</c:v>
                </c:pt>
                <c:pt idx="1094">
                  <c:v>4.9787999999999999E-2</c:v>
                </c:pt>
                <c:pt idx="1095">
                  <c:v>5.0113000000000005E-2</c:v>
                </c:pt>
                <c:pt idx="1096">
                  <c:v>4.9427000000000006E-2</c:v>
                </c:pt>
                <c:pt idx="1097">
                  <c:v>4.9607999999999999E-2</c:v>
                </c:pt>
                <c:pt idx="1098">
                  <c:v>4.9390999999999997E-2</c:v>
                </c:pt>
                <c:pt idx="1099">
                  <c:v>4.9139000000000002E-2</c:v>
                </c:pt>
                <c:pt idx="1100">
                  <c:v>4.9318999999999995E-2</c:v>
                </c:pt>
                <c:pt idx="1101">
                  <c:v>4.9645000000000002E-2</c:v>
                </c:pt>
                <c:pt idx="1102">
                  <c:v>4.9355999999999997E-2</c:v>
                </c:pt>
                <c:pt idx="1103">
                  <c:v>4.9749000000000002E-2</c:v>
                </c:pt>
                <c:pt idx="1104">
                  <c:v>5.0323E-2</c:v>
                </c:pt>
                <c:pt idx="1105">
                  <c:v>5.0179999999999995E-2</c:v>
                </c:pt>
                <c:pt idx="1106">
                  <c:v>4.8962000000000006E-2</c:v>
                </c:pt>
                <c:pt idx="1107">
                  <c:v>4.9463E-2</c:v>
                </c:pt>
                <c:pt idx="1108">
                  <c:v>4.9427000000000006E-2</c:v>
                </c:pt>
                <c:pt idx="1109">
                  <c:v>4.9606999999999998E-2</c:v>
                </c:pt>
                <c:pt idx="1110">
                  <c:v>4.9427000000000006E-2</c:v>
                </c:pt>
                <c:pt idx="1111">
                  <c:v>4.9355000000000003E-2</c:v>
                </c:pt>
                <c:pt idx="1112">
                  <c:v>4.9427000000000006E-2</c:v>
                </c:pt>
                <c:pt idx="1113">
                  <c:v>4.9248E-2</c:v>
                </c:pt>
                <c:pt idx="1114">
                  <c:v>5.0401000000000001E-2</c:v>
                </c:pt>
                <c:pt idx="1115">
                  <c:v>5.0691E-2</c:v>
                </c:pt>
                <c:pt idx="1116">
                  <c:v>5.0983000000000001E-2</c:v>
                </c:pt>
                <c:pt idx="1117">
                  <c:v>5.1130000000000002E-2</c:v>
                </c:pt>
                <c:pt idx="1118">
                  <c:v>5.1276000000000002E-2</c:v>
                </c:pt>
                <c:pt idx="1119">
                  <c:v>5.135E-2</c:v>
                </c:pt>
                <c:pt idx="1120">
                  <c:v>5.1862000000000005E-2</c:v>
                </c:pt>
                <c:pt idx="1121">
                  <c:v>5.2049000000000005E-2</c:v>
                </c:pt>
                <c:pt idx="1122">
                  <c:v>5.2087000000000001E-2</c:v>
                </c:pt>
                <c:pt idx="1123">
                  <c:v>5.1867999999999997E-2</c:v>
                </c:pt>
                <c:pt idx="1124">
                  <c:v>5.2309999999999995E-2</c:v>
                </c:pt>
                <c:pt idx="1125">
                  <c:v>5.1500999999999998E-2</c:v>
                </c:pt>
                <c:pt idx="1126">
                  <c:v>5.0925999999999999E-2</c:v>
                </c:pt>
                <c:pt idx="1127">
                  <c:v>5.1069000000000003E-2</c:v>
                </c:pt>
                <c:pt idx="1128">
                  <c:v>5.1822999999999994E-2</c:v>
                </c:pt>
                <c:pt idx="1129">
                  <c:v>5.1426999999999994E-2</c:v>
                </c:pt>
                <c:pt idx="1130">
                  <c:v>5.0957999999999996E-2</c:v>
                </c:pt>
                <c:pt idx="1131">
                  <c:v>5.0922000000000002E-2</c:v>
                </c:pt>
                <c:pt idx="1132">
                  <c:v>5.0706000000000001E-2</c:v>
                </c:pt>
                <c:pt idx="1133">
                  <c:v>5.0777000000000003E-2</c:v>
                </c:pt>
                <c:pt idx="1134">
                  <c:v>5.0309999999999994E-2</c:v>
                </c:pt>
                <c:pt idx="1135">
                  <c:v>5.0235000000000002E-2</c:v>
                </c:pt>
                <c:pt idx="1136">
                  <c:v>5.0305999999999997E-2</c:v>
                </c:pt>
                <c:pt idx="1137">
                  <c:v>5.1062000000000003E-2</c:v>
                </c:pt>
                <c:pt idx="1138">
                  <c:v>5.0160999999999997E-2</c:v>
                </c:pt>
                <c:pt idx="1139">
                  <c:v>4.9764999999999997E-2</c:v>
                </c:pt>
                <c:pt idx="1140">
                  <c:v>4.9869999999999998E-2</c:v>
                </c:pt>
                <c:pt idx="1141">
                  <c:v>4.9904999999999998E-2</c:v>
                </c:pt>
                <c:pt idx="1142">
                  <c:v>5.0155999999999999E-2</c:v>
                </c:pt>
                <c:pt idx="1143">
                  <c:v>4.9759000000000005E-2</c:v>
                </c:pt>
                <c:pt idx="1144">
                  <c:v>4.9757999999999997E-2</c:v>
                </c:pt>
                <c:pt idx="1145">
                  <c:v>4.9105999999999997E-2</c:v>
                </c:pt>
                <c:pt idx="1146">
                  <c:v>4.8963E-2</c:v>
                </c:pt>
                <c:pt idx="1147">
                  <c:v>4.8926999999999998E-2</c:v>
                </c:pt>
                <c:pt idx="1148">
                  <c:v>4.8819999999999995E-2</c:v>
                </c:pt>
                <c:pt idx="1149">
                  <c:v>4.8998E-2</c:v>
                </c:pt>
                <c:pt idx="1150">
                  <c:v>4.8284000000000001E-2</c:v>
                </c:pt>
                <c:pt idx="1151">
                  <c:v>4.8604000000000001E-2</c:v>
                </c:pt>
                <c:pt idx="1152">
                  <c:v>4.8390000000000002E-2</c:v>
                </c:pt>
                <c:pt idx="1153">
                  <c:v>4.8531999999999999E-2</c:v>
                </c:pt>
                <c:pt idx="1154">
                  <c:v>4.8639000000000002E-2</c:v>
                </c:pt>
                <c:pt idx="1155">
                  <c:v>4.9067999999999994E-2</c:v>
                </c:pt>
                <c:pt idx="1156">
                  <c:v>4.9427000000000006E-2</c:v>
                </c:pt>
                <c:pt idx="1157">
                  <c:v>4.8708999999999995E-2</c:v>
                </c:pt>
                <c:pt idx="1158">
                  <c:v>4.7957E-2</c:v>
                </c:pt>
                <c:pt idx="1159">
                  <c:v>4.8098999999999996E-2</c:v>
                </c:pt>
                <c:pt idx="1160">
                  <c:v>4.7811000000000006E-2</c:v>
                </c:pt>
                <c:pt idx="1161">
                  <c:v>4.7594999999999998E-2</c:v>
                </c:pt>
                <c:pt idx="1162">
                  <c:v>4.7594999999999998E-2</c:v>
                </c:pt>
                <c:pt idx="1163">
                  <c:v>4.7664999999999999E-2</c:v>
                </c:pt>
                <c:pt idx="1164">
                  <c:v>4.7664999999999999E-2</c:v>
                </c:pt>
                <c:pt idx="1165">
                  <c:v>4.7446999999999996E-2</c:v>
                </c:pt>
                <c:pt idx="1166">
                  <c:v>4.7660999999999995E-2</c:v>
                </c:pt>
                <c:pt idx="1167">
                  <c:v>4.7552999999999998E-2</c:v>
                </c:pt>
                <c:pt idx="1168">
                  <c:v>4.7229E-2</c:v>
                </c:pt>
                <c:pt idx="1169">
                  <c:v>4.6887999999999999E-2</c:v>
                </c:pt>
                <c:pt idx="1170">
                  <c:v>4.6780999999999996E-2</c:v>
                </c:pt>
                <c:pt idx="1171">
                  <c:v>4.7279000000000002E-2</c:v>
                </c:pt>
                <c:pt idx="1172">
                  <c:v>4.7386999999999999E-2</c:v>
                </c:pt>
                <c:pt idx="1173">
                  <c:v>4.7279999999999996E-2</c:v>
                </c:pt>
                <c:pt idx="1174">
                  <c:v>4.7102000000000005E-2</c:v>
                </c:pt>
                <c:pt idx="1175">
                  <c:v>4.7316000000000004E-2</c:v>
                </c:pt>
                <c:pt idx="1176">
                  <c:v>4.7030000000000002E-2</c:v>
                </c:pt>
                <c:pt idx="1177">
                  <c:v>4.6994999999999995E-2</c:v>
                </c:pt>
                <c:pt idx="1178">
                  <c:v>4.7389000000000001E-2</c:v>
                </c:pt>
                <c:pt idx="1179">
                  <c:v>4.7496999999999998E-2</c:v>
                </c:pt>
                <c:pt idx="1180">
                  <c:v>4.7712999999999998E-2</c:v>
                </c:pt>
                <c:pt idx="1181">
                  <c:v>4.6887999999999999E-2</c:v>
                </c:pt>
                <c:pt idx="1182">
                  <c:v>4.6924E-2</c:v>
                </c:pt>
                <c:pt idx="1183">
                  <c:v>4.5815000000000002E-2</c:v>
                </c:pt>
                <c:pt idx="1184">
                  <c:v>4.5420999999999996E-2</c:v>
                </c:pt>
                <c:pt idx="1185">
                  <c:v>4.4992999999999998E-2</c:v>
                </c:pt>
                <c:pt idx="1186">
                  <c:v>4.5526999999999998E-2</c:v>
                </c:pt>
                <c:pt idx="1187">
                  <c:v>4.5561999999999998E-2</c:v>
                </c:pt>
                <c:pt idx="1188">
                  <c:v>4.5633E-2</c:v>
                </c:pt>
                <c:pt idx="1189">
                  <c:v>4.5776999999999998E-2</c:v>
                </c:pt>
                <c:pt idx="1190">
                  <c:v>4.5422999999999998E-2</c:v>
                </c:pt>
                <c:pt idx="1191">
                  <c:v>4.5529E-2</c:v>
                </c:pt>
                <c:pt idx="1192">
                  <c:v>4.4856999999999994E-2</c:v>
                </c:pt>
                <c:pt idx="1193">
                  <c:v>4.5422999999999998E-2</c:v>
                </c:pt>
                <c:pt idx="1194">
                  <c:v>4.6418999999999995E-2</c:v>
                </c:pt>
                <c:pt idx="1195">
                  <c:v>4.7100000000000003E-2</c:v>
                </c:pt>
                <c:pt idx="1196">
                  <c:v>4.7422000000000006E-2</c:v>
                </c:pt>
                <c:pt idx="1197">
                  <c:v>4.7316000000000004E-2</c:v>
                </c:pt>
                <c:pt idx="1198">
                  <c:v>4.7569999999999994E-2</c:v>
                </c:pt>
                <c:pt idx="1199">
                  <c:v>4.7355000000000001E-2</c:v>
                </c:pt>
                <c:pt idx="1200">
                  <c:v>4.7284E-2</c:v>
                </c:pt>
                <c:pt idx="1201">
                  <c:v>4.7213000000000005E-2</c:v>
                </c:pt>
                <c:pt idx="1202">
                  <c:v>4.7466000000000001E-2</c:v>
                </c:pt>
                <c:pt idx="1203">
                  <c:v>4.7577000000000001E-2</c:v>
                </c:pt>
                <c:pt idx="1204">
                  <c:v>4.8011999999999999E-2</c:v>
                </c:pt>
                <c:pt idx="1205">
                  <c:v>4.7976999999999999E-2</c:v>
                </c:pt>
                <c:pt idx="1206">
                  <c:v>4.7435999999999999E-2</c:v>
                </c:pt>
                <c:pt idx="1207">
                  <c:v>4.6894999999999999E-2</c:v>
                </c:pt>
                <c:pt idx="1208">
                  <c:v>4.6321000000000001E-2</c:v>
                </c:pt>
                <c:pt idx="1209">
                  <c:v>4.6321000000000001E-2</c:v>
                </c:pt>
                <c:pt idx="1210">
                  <c:v>4.5614000000000002E-2</c:v>
                </c:pt>
                <c:pt idx="1211">
                  <c:v>4.5190000000000001E-2</c:v>
                </c:pt>
                <c:pt idx="1212">
                  <c:v>4.5471999999999999E-2</c:v>
                </c:pt>
                <c:pt idx="1213">
                  <c:v>4.6886999999999998E-2</c:v>
                </c:pt>
                <c:pt idx="1214">
                  <c:v>4.6710000000000002E-2</c:v>
                </c:pt>
                <c:pt idx="1215">
                  <c:v>4.6246999999999996E-2</c:v>
                </c:pt>
                <c:pt idx="1216">
                  <c:v>4.6033999999999999E-2</c:v>
                </c:pt>
                <c:pt idx="1217">
                  <c:v>4.5926999999999996E-2</c:v>
                </c:pt>
                <c:pt idx="1218">
                  <c:v>4.5677000000000002E-2</c:v>
                </c:pt>
                <c:pt idx="1219">
                  <c:v>4.5961000000000002E-2</c:v>
                </c:pt>
                <c:pt idx="1220">
                  <c:v>4.5570000000000006E-2</c:v>
                </c:pt>
                <c:pt idx="1221">
                  <c:v>4.6280999999999996E-2</c:v>
                </c:pt>
                <c:pt idx="1222">
                  <c:v>4.6780000000000002E-2</c:v>
                </c:pt>
                <c:pt idx="1223">
                  <c:v>4.5959E-2</c:v>
                </c:pt>
                <c:pt idx="1224">
                  <c:v>4.5957999999999999E-2</c:v>
                </c:pt>
                <c:pt idx="1225">
                  <c:v>4.5707999999999999E-2</c:v>
                </c:pt>
                <c:pt idx="1226">
                  <c:v>4.5599999999999995E-2</c:v>
                </c:pt>
                <c:pt idx="1227">
                  <c:v>4.5491000000000004E-2</c:v>
                </c:pt>
                <c:pt idx="1228">
                  <c:v>4.5277000000000005E-2</c:v>
                </c:pt>
                <c:pt idx="1229">
                  <c:v>4.4954999999999995E-2</c:v>
                </c:pt>
                <c:pt idx="1230">
                  <c:v>4.5168E-2</c:v>
                </c:pt>
                <c:pt idx="1231">
                  <c:v>4.4436000000000003E-2</c:v>
                </c:pt>
                <c:pt idx="1232">
                  <c:v>4.3837000000000001E-2</c:v>
                </c:pt>
                <c:pt idx="1233">
                  <c:v>4.3765999999999999E-2</c:v>
                </c:pt>
                <c:pt idx="1234">
                  <c:v>4.3869999999999992E-2</c:v>
                </c:pt>
                <c:pt idx="1235">
                  <c:v>4.4503000000000001E-2</c:v>
                </c:pt>
                <c:pt idx="1236">
                  <c:v>4.4431999999999999E-2</c:v>
                </c:pt>
                <c:pt idx="1237">
                  <c:v>4.5174000000000006E-2</c:v>
                </c:pt>
                <c:pt idx="1238">
                  <c:v>4.4926000000000001E-2</c:v>
                </c:pt>
                <c:pt idx="1239">
                  <c:v>4.4500000000000005E-2</c:v>
                </c:pt>
                <c:pt idx="1240">
                  <c:v>4.5492999999999999E-2</c:v>
                </c:pt>
                <c:pt idx="1241">
                  <c:v>4.5707000000000005E-2</c:v>
                </c:pt>
                <c:pt idx="1242">
                  <c:v>4.5671999999999997E-2</c:v>
                </c:pt>
                <c:pt idx="1243">
                  <c:v>4.5564999999999994E-2</c:v>
                </c:pt>
                <c:pt idx="1244">
                  <c:v>4.5599999999999995E-2</c:v>
                </c:pt>
                <c:pt idx="1245">
                  <c:v>4.5636000000000003E-2</c:v>
                </c:pt>
                <c:pt idx="1246">
                  <c:v>4.5065000000000001E-2</c:v>
                </c:pt>
                <c:pt idx="1247">
                  <c:v>4.5887000000000004E-2</c:v>
                </c:pt>
                <c:pt idx="1248">
                  <c:v>4.5780000000000001E-2</c:v>
                </c:pt>
                <c:pt idx="1249">
                  <c:v>4.6391000000000002E-2</c:v>
                </c:pt>
                <c:pt idx="1250">
                  <c:v>4.6787999999999996E-2</c:v>
                </c:pt>
                <c:pt idx="1251">
                  <c:v>4.6923000000000006E-2</c:v>
                </c:pt>
                <c:pt idx="1252">
                  <c:v>4.6745000000000002E-2</c:v>
                </c:pt>
                <c:pt idx="1253">
                  <c:v>4.6531999999999997E-2</c:v>
                </c:pt>
                <c:pt idx="1254">
                  <c:v>4.5929999999999999E-2</c:v>
                </c:pt>
                <c:pt idx="1255">
                  <c:v>4.6390000000000001E-2</c:v>
                </c:pt>
                <c:pt idx="1256">
                  <c:v>4.6531999999999997E-2</c:v>
                </c:pt>
                <c:pt idx="1257">
                  <c:v>4.6531000000000003E-2</c:v>
                </c:pt>
                <c:pt idx="1258">
                  <c:v>4.6745000000000002E-2</c:v>
                </c:pt>
                <c:pt idx="1259">
                  <c:v>4.7209000000000001E-2</c:v>
                </c:pt>
                <c:pt idx="1260">
                  <c:v>4.7604E-2</c:v>
                </c:pt>
                <c:pt idx="1261">
                  <c:v>4.7354E-2</c:v>
                </c:pt>
                <c:pt idx="1262">
                  <c:v>4.7712999999999998E-2</c:v>
                </c:pt>
                <c:pt idx="1263">
                  <c:v>4.7426000000000003E-2</c:v>
                </c:pt>
                <c:pt idx="1264">
                  <c:v>4.7786999999999996E-2</c:v>
                </c:pt>
                <c:pt idx="1265">
                  <c:v>4.7643000000000005E-2</c:v>
                </c:pt>
                <c:pt idx="1266">
                  <c:v>4.8076000000000001E-2</c:v>
                </c:pt>
                <c:pt idx="1267">
                  <c:v>4.8041E-2</c:v>
                </c:pt>
                <c:pt idx="1268">
                  <c:v>4.8693E-2</c:v>
                </c:pt>
                <c:pt idx="1269">
                  <c:v>4.8639000000000002E-2</c:v>
                </c:pt>
                <c:pt idx="1270">
                  <c:v>4.8817000000000006E-2</c:v>
                </c:pt>
                <c:pt idx="1271">
                  <c:v>4.8602999999999993E-2</c:v>
                </c:pt>
                <c:pt idx="1272">
                  <c:v>4.7996999999999998E-2</c:v>
                </c:pt>
                <c:pt idx="1273">
                  <c:v>4.8353E-2</c:v>
                </c:pt>
                <c:pt idx="1274">
                  <c:v>4.8139000000000001E-2</c:v>
                </c:pt>
                <c:pt idx="1275">
                  <c:v>4.7961000000000004E-2</c:v>
                </c:pt>
                <c:pt idx="1276">
                  <c:v>4.7533000000000006E-2</c:v>
                </c:pt>
                <c:pt idx="1277">
                  <c:v>4.7247999999999998E-2</c:v>
                </c:pt>
                <c:pt idx="1278">
                  <c:v>4.7247999999999998E-2</c:v>
                </c:pt>
                <c:pt idx="1279">
                  <c:v>4.7710000000000002E-2</c:v>
                </c:pt>
                <c:pt idx="1280">
                  <c:v>4.7995999999999997E-2</c:v>
                </c:pt>
                <c:pt idx="1281">
                  <c:v>4.8032000000000005E-2</c:v>
                </c:pt>
                <c:pt idx="1282">
                  <c:v>4.7210000000000002E-2</c:v>
                </c:pt>
                <c:pt idx="1283">
                  <c:v>4.6887999999999999E-2</c:v>
                </c:pt>
                <c:pt idx="1284">
                  <c:v>4.6743E-2</c:v>
                </c:pt>
                <c:pt idx="1285">
                  <c:v>4.6635000000000003E-2</c:v>
                </c:pt>
                <c:pt idx="1286">
                  <c:v>4.6813E-2</c:v>
                </c:pt>
                <c:pt idx="1287">
                  <c:v>4.7241999999999999E-2</c:v>
                </c:pt>
                <c:pt idx="1288">
                  <c:v>4.6497999999999998E-2</c:v>
                </c:pt>
                <c:pt idx="1289">
                  <c:v>4.6108999999999997E-2</c:v>
                </c:pt>
                <c:pt idx="1290">
                  <c:v>4.4595000000000003E-2</c:v>
                </c:pt>
                <c:pt idx="1291">
                  <c:v>4.5191000000000002E-2</c:v>
                </c:pt>
                <c:pt idx="1292">
                  <c:v>4.4943999999999998E-2</c:v>
                </c:pt>
                <c:pt idx="1293">
                  <c:v>4.4309000000000001E-2</c:v>
                </c:pt>
                <c:pt idx="1294">
                  <c:v>4.4343E-2</c:v>
                </c:pt>
                <c:pt idx="1295">
                  <c:v>4.4763000000000004E-2</c:v>
                </c:pt>
                <c:pt idx="1296">
                  <c:v>4.4305000000000004E-2</c:v>
                </c:pt>
                <c:pt idx="1297">
                  <c:v>4.4514999999999999E-2</c:v>
                </c:pt>
                <c:pt idx="1298">
                  <c:v>4.5465999999999999E-2</c:v>
                </c:pt>
                <c:pt idx="1299">
                  <c:v>4.5004999999999996E-2</c:v>
                </c:pt>
                <c:pt idx="1300">
                  <c:v>4.4016E-2</c:v>
                </c:pt>
                <c:pt idx="1301">
                  <c:v>4.4507999999999999E-2</c:v>
                </c:pt>
                <c:pt idx="1302">
                  <c:v>4.4578E-2</c:v>
                </c:pt>
                <c:pt idx="1303">
                  <c:v>4.4645000000000004E-2</c:v>
                </c:pt>
                <c:pt idx="1304">
                  <c:v>4.4927999999999996E-2</c:v>
                </c:pt>
                <c:pt idx="1305">
                  <c:v>4.4714000000000004E-2</c:v>
                </c:pt>
                <c:pt idx="1306">
                  <c:v>4.4288000000000001E-2</c:v>
                </c:pt>
                <c:pt idx="1307">
                  <c:v>4.4748000000000003E-2</c:v>
                </c:pt>
                <c:pt idx="1308">
                  <c:v>4.5100000000000001E-2</c:v>
                </c:pt>
                <c:pt idx="1309">
                  <c:v>4.4920999999999996E-2</c:v>
                </c:pt>
                <c:pt idx="1310">
                  <c:v>4.4849E-2</c:v>
                </c:pt>
                <c:pt idx="1311">
                  <c:v>4.4920000000000002E-2</c:v>
                </c:pt>
                <c:pt idx="1312">
                  <c:v>4.5346999999999998E-2</c:v>
                </c:pt>
                <c:pt idx="1313">
                  <c:v>4.5316999999999996E-2</c:v>
                </c:pt>
                <c:pt idx="1314">
                  <c:v>4.5316999999999996E-2</c:v>
                </c:pt>
                <c:pt idx="1315">
                  <c:v>4.5636000000000003E-2</c:v>
                </c:pt>
                <c:pt idx="1316">
                  <c:v>4.5388000000000005E-2</c:v>
                </c:pt>
                <c:pt idx="1317">
                  <c:v>4.5707000000000005E-2</c:v>
                </c:pt>
                <c:pt idx="1318">
                  <c:v>4.6598000000000001E-2</c:v>
                </c:pt>
                <c:pt idx="1319">
                  <c:v>4.6241000000000004E-2</c:v>
                </c:pt>
                <c:pt idx="1320">
                  <c:v>4.6455000000000003E-2</c:v>
                </c:pt>
                <c:pt idx="1321">
                  <c:v>4.6527000000000006E-2</c:v>
                </c:pt>
                <c:pt idx="1322">
                  <c:v>4.6851000000000004E-2</c:v>
                </c:pt>
                <c:pt idx="1323">
                  <c:v>4.6637000000000005E-2</c:v>
                </c:pt>
                <c:pt idx="1324">
                  <c:v>4.5993000000000006E-2</c:v>
                </c:pt>
                <c:pt idx="1325">
                  <c:v>4.5599999999999995E-2</c:v>
                </c:pt>
                <c:pt idx="1326">
                  <c:v>4.5671999999999997E-2</c:v>
                </c:pt>
                <c:pt idx="1327">
                  <c:v>4.5671999999999997E-2</c:v>
                </c:pt>
                <c:pt idx="1328">
                  <c:v>4.5350000000000001E-2</c:v>
                </c:pt>
                <c:pt idx="1329">
                  <c:v>4.5100000000000001E-2</c:v>
                </c:pt>
                <c:pt idx="1330">
                  <c:v>4.5457999999999998E-2</c:v>
                </c:pt>
                <c:pt idx="1331">
                  <c:v>4.5995000000000001E-2</c:v>
                </c:pt>
                <c:pt idx="1332">
                  <c:v>4.5811999999999999E-2</c:v>
                </c:pt>
                <c:pt idx="1333">
                  <c:v>4.5106E-2</c:v>
                </c:pt>
                <c:pt idx="1334">
                  <c:v>4.5353000000000004E-2</c:v>
                </c:pt>
                <c:pt idx="1335">
                  <c:v>4.5458999999999999E-2</c:v>
                </c:pt>
                <c:pt idx="1336">
                  <c:v>4.5848000000000007E-2</c:v>
                </c:pt>
                <c:pt idx="1337">
                  <c:v>4.5494000000000007E-2</c:v>
                </c:pt>
                <c:pt idx="1338">
                  <c:v>4.5422999999999998E-2</c:v>
                </c:pt>
                <c:pt idx="1339">
                  <c:v>4.5422999999999998E-2</c:v>
                </c:pt>
                <c:pt idx="1340">
                  <c:v>4.5849000000000001E-2</c:v>
                </c:pt>
                <c:pt idx="1341">
                  <c:v>4.5457999999999998E-2</c:v>
                </c:pt>
                <c:pt idx="1342">
                  <c:v>4.5850000000000002E-2</c:v>
                </c:pt>
                <c:pt idx="1343">
                  <c:v>4.6098999999999994E-2</c:v>
                </c:pt>
                <c:pt idx="1344">
                  <c:v>4.6170999999999997E-2</c:v>
                </c:pt>
                <c:pt idx="1345">
                  <c:v>4.6242999999999999E-2</c:v>
                </c:pt>
                <c:pt idx="1346">
                  <c:v>4.6745000000000002E-2</c:v>
                </c:pt>
                <c:pt idx="1347">
                  <c:v>4.7249999999999993E-2</c:v>
                </c:pt>
                <c:pt idx="1348">
                  <c:v>4.7107000000000003E-2</c:v>
                </c:pt>
                <c:pt idx="1349">
                  <c:v>4.7541E-2</c:v>
                </c:pt>
                <c:pt idx="1350">
                  <c:v>4.7685999999999999E-2</c:v>
                </c:pt>
                <c:pt idx="1351">
                  <c:v>4.7687E-2</c:v>
                </c:pt>
                <c:pt idx="1352">
                  <c:v>4.7946000000000003E-2</c:v>
                </c:pt>
                <c:pt idx="1353">
                  <c:v>4.8312000000000001E-2</c:v>
                </c:pt>
                <c:pt idx="1354">
                  <c:v>4.8239000000000004E-2</c:v>
                </c:pt>
                <c:pt idx="1355">
                  <c:v>4.8460000000000003E-2</c:v>
                </c:pt>
                <c:pt idx="1356">
                  <c:v>4.9211999999999999E-2</c:v>
                </c:pt>
                <c:pt idx="1357">
                  <c:v>4.9069000000000002E-2</c:v>
                </c:pt>
                <c:pt idx="1358">
                  <c:v>4.9680000000000002E-2</c:v>
                </c:pt>
                <c:pt idx="1359">
                  <c:v>4.9286000000000003E-2</c:v>
                </c:pt>
                <c:pt idx="1360">
                  <c:v>5.0765000000000005E-2</c:v>
                </c:pt>
                <c:pt idx="1361">
                  <c:v>5.0370999999999999E-2</c:v>
                </c:pt>
                <c:pt idx="1362">
                  <c:v>5.0698E-2</c:v>
                </c:pt>
                <c:pt idx="1363">
                  <c:v>5.2046999999999996E-2</c:v>
                </c:pt>
                <c:pt idx="1364">
                  <c:v>5.1355000000000005E-2</c:v>
                </c:pt>
                <c:pt idx="1365">
                  <c:v>5.1611999999999998E-2</c:v>
                </c:pt>
                <c:pt idx="1366">
                  <c:v>5.0887000000000002E-2</c:v>
                </c:pt>
                <c:pt idx="1367">
                  <c:v>5.0560999999999995E-2</c:v>
                </c:pt>
                <c:pt idx="1368">
                  <c:v>4.9945000000000003E-2</c:v>
                </c:pt>
                <c:pt idx="1369">
                  <c:v>5.0418000000000004E-2</c:v>
                </c:pt>
                <c:pt idx="1370">
                  <c:v>5.0747E-2</c:v>
                </c:pt>
                <c:pt idx="1371">
                  <c:v>5.0095000000000001E-2</c:v>
                </c:pt>
                <c:pt idx="1372">
                  <c:v>4.9623E-2</c:v>
                </c:pt>
                <c:pt idx="1373">
                  <c:v>4.9550999999999998E-2</c:v>
                </c:pt>
                <c:pt idx="1374">
                  <c:v>4.9660999999999997E-2</c:v>
                </c:pt>
                <c:pt idx="1375">
                  <c:v>0.05</c:v>
                </c:pt>
                <c:pt idx="1376">
                  <c:v>4.9212999999999993E-2</c:v>
                </c:pt>
                <c:pt idx="1377">
                  <c:v>4.8891999999999998E-2</c:v>
                </c:pt>
                <c:pt idx="1378">
                  <c:v>4.9355999999999997E-2</c:v>
                </c:pt>
                <c:pt idx="1379">
                  <c:v>5.0469999999999994E-2</c:v>
                </c:pt>
                <c:pt idx="1380">
                  <c:v>5.0867000000000002E-2</c:v>
                </c:pt>
                <c:pt idx="1381">
                  <c:v>5.0435000000000001E-2</c:v>
                </c:pt>
                <c:pt idx="1382">
                  <c:v>4.9139999999999996E-2</c:v>
                </c:pt>
                <c:pt idx="1383">
                  <c:v>4.9714999999999995E-2</c:v>
                </c:pt>
                <c:pt idx="1384">
                  <c:v>5.0218999999999993E-2</c:v>
                </c:pt>
                <c:pt idx="1385">
                  <c:v>5.0004E-2</c:v>
                </c:pt>
                <c:pt idx="1386">
                  <c:v>4.9427000000000006E-2</c:v>
                </c:pt>
                <c:pt idx="1387">
                  <c:v>4.9535000000000003E-2</c:v>
                </c:pt>
                <c:pt idx="1388">
                  <c:v>4.9283E-2</c:v>
                </c:pt>
                <c:pt idx="1389">
                  <c:v>4.9139000000000002E-2</c:v>
                </c:pt>
                <c:pt idx="1390">
                  <c:v>4.8383000000000002E-2</c:v>
                </c:pt>
                <c:pt idx="1391">
                  <c:v>4.8418999999999997E-2</c:v>
                </c:pt>
                <c:pt idx="1392">
                  <c:v>4.7880000000000006E-2</c:v>
                </c:pt>
                <c:pt idx="1393">
                  <c:v>4.7735E-2</c:v>
                </c:pt>
                <c:pt idx="1394">
                  <c:v>4.6020999999999999E-2</c:v>
                </c:pt>
                <c:pt idx="1395">
                  <c:v>4.5614999999999996E-2</c:v>
                </c:pt>
                <c:pt idx="1396">
                  <c:v>4.6356000000000001E-2</c:v>
                </c:pt>
                <c:pt idx="1397">
                  <c:v>4.5614000000000002E-2</c:v>
                </c:pt>
                <c:pt idx="1398">
                  <c:v>4.6391000000000002E-2</c:v>
                </c:pt>
                <c:pt idx="1399">
                  <c:v>4.6143000000000003E-2</c:v>
                </c:pt>
                <c:pt idx="1400">
                  <c:v>4.4835E-2</c:v>
                </c:pt>
                <c:pt idx="1401">
                  <c:v>4.5646000000000006E-2</c:v>
                </c:pt>
                <c:pt idx="1402">
                  <c:v>4.5928000000000004E-2</c:v>
                </c:pt>
                <c:pt idx="1403">
                  <c:v>4.7173E-2</c:v>
                </c:pt>
                <c:pt idx="1404">
                  <c:v>4.5643999999999997E-2</c:v>
                </c:pt>
                <c:pt idx="1405">
                  <c:v>4.5926000000000002E-2</c:v>
                </c:pt>
                <c:pt idx="1406">
                  <c:v>4.5392999999999996E-2</c:v>
                </c:pt>
                <c:pt idx="1407">
                  <c:v>4.4825999999999998E-2</c:v>
                </c:pt>
                <c:pt idx="1408">
                  <c:v>4.4507000000000005E-2</c:v>
                </c:pt>
                <c:pt idx="1409">
                  <c:v>4.3589000000000003E-2</c:v>
                </c:pt>
                <c:pt idx="1410">
                  <c:v>4.3585000000000006E-2</c:v>
                </c:pt>
                <c:pt idx="1411">
                  <c:v>4.2950000000000002E-2</c:v>
                </c:pt>
                <c:pt idx="1412">
                  <c:v>4.2527000000000002E-2</c:v>
                </c:pt>
                <c:pt idx="1413">
                  <c:v>4.3720999999999996E-2</c:v>
                </c:pt>
                <c:pt idx="1414">
                  <c:v>4.4073000000000001E-2</c:v>
                </c:pt>
                <c:pt idx="1415">
                  <c:v>4.4104999999999998E-2</c:v>
                </c:pt>
                <c:pt idx="1416">
                  <c:v>4.3361000000000004E-2</c:v>
                </c:pt>
                <c:pt idx="1417">
                  <c:v>4.2160999999999997E-2</c:v>
                </c:pt>
                <c:pt idx="1418">
                  <c:v>4.2969E-2</c:v>
                </c:pt>
                <c:pt idx="1419">
                  <c:v>4.2262000000000001E-2</c:v>
                </c:pt>
                <c:pt idx="1420">
                  <c:v>4.2442000000000001E-2</c:v>
                </c:pt>
                <c:pt idx="1421">
                  <c:v>4.2548000000000002E-2</c:v>
                </c:pt>
                <c:pt idx="1422">
                  <c:v>4.1459000000000003E-2</c:v>
                </c:pt>
                <c:pt idx="1423">
                  <c:v>4.2091000000000003E-2</c:v>
                </c:pt>
                <c:pt idx="1424">
                  <c:v>4.0407999999999999E-2</c:v>
                </c:pt>
                <c:pt idx="1425">
                  <c:v>3.9849000000000002E-2</c:v>
                </c:pt>
                <c:pt idx="1426">
                  <c:v>4.0651E-2</c:v>
                </c:pt>
                <c:pt idx="1427">
                  <c:v>4.1070999999999996E-2</c:v>
                </c:pt>
                <c:pt idx="1428">
                  <c:v>4.1775E-2</c:v>
                </c:pt>
                <c:pt idx="1429">
                  <c:v>4.1703999999999998E-2</c:v>
                </c:pt>
                <c:pt idx="1430">
                  <c:v>4.2022000000000004E-2</c:v>
                </c:pt>
                <c:pt idx="1431">
                  <c:v>4.1492000000000001E-2</c:v>
                </c:pt>
                <c:pt idx="1432">
                  <c:v>4.2057999999999998E-2</c:v>
                </c:pt>
                <c:pt idx="1433">
                  <c:v>4.3623000000000002E-2</c:v>
                </c:pt>
                <c:pt idx="1434">
                  <c:v>4.2911999999999999E-2</c:v>
                </c:pt>
                <c:pt idx="1435">
                  <c:v>4.3019000000000002E-2</c:v>
                </c:pt>
                <c:pt idx="1436">
                  <c:v>4.2628000000000006E-2</c:v>
                </c:pt>
                <c:pt idx="1437">
                  <c:v>4.2592999999999999E-2</c:v>
                </c:pt>
                <c:pt idx="1438">
                  <c:v>4.2131000000000002E-2</c:v>
                </c:pt>
                <c:pt idx="1439">
                  <c:v>4.2430000000000002E-2</c:v>
                </c:pt>
                <c:pt idx="1440">
                  <c:v>4.2289E-2</c:v>
                </c:pt>
                <c:pt idx="1441">
                  <c:v>4.1973999999999997E-2</c:v>
                </c:pt>
                <c:pt idx="1442">
                  <c:v>4.2464000000000002E-2</c:v>
                </c:pt>
                <c:pt idx="1443">
                  <c:v>4.1973000000000003E-2</c:v>
                </c:pt>
                <c:pt idx="1444">
                  <c:v>4.3307999999999999E-2</c:v>
                </c:pt>
                <c:pt idx="1445">
                  <c:v>4.3733000000000001E-2</c:v>
                </c:pt>
                <c:pt idx="1446">
                  <c:v>4.3661999999999999E-2</c:v>
                </c:pt>
                <c:pt idx="1447">
                  <c:v>4.3379000000000001E-2</c:v>
                </c:pt>
                <c:pt idx="1448">
                  <c:v>4.4126000000000005E-2</c:v>
                </c:pt>
                <c:pt idx="1449">
                  <c:v>4.3983999999999995E-2</c:v>
                </c:pt>
                <c:pt idx="1450">
                  <c:v>4.3380000000000002E-2</c:v>
                </c:pt>
                <c:pt idx="1451">
                  <c:v>4.2072000000000005E-2</c:v>
                </c:pt>
                <c:pt idx="1452">
                  <c:v>4.1402999999999995E-2</c:v>
                </c:pt>
                <c:pt idx="1453">
                  <c:v>4.0278000000000001E-2</c:v>
                </c:pt>
                <c:pt idx="1454">
                  <c:v>4.0837000000000005E-2</c:v>
                </c:pt>
                <c:pt idx="1455">
                  <c:v>4.0555000000000001E-2</c:v>
                </c:pt>
                <c:pt idx="1456">
                  <c:v>3.9854000000000001E-2</c:v>
                </c:pt>
                <c:pt idx="1457">
                  <c:v>4.0236999999999995E-2</c:v>
                </c:pt>
                <c:pt idx="1458">
                  <c:v>4.0492E-2</c:v>
                </c:pt>
                <c:pt idx="1459">
                  <c:v>4.0457E-2</c:v>
                </c:pt>
                <c:pt idx="1460">
                  <c:v>4.1685999999999994E-2</c:v>
                </c:pt>
                <c:pt idx="1461">
                  <c:v>4.0107999999999998E-2</c:v>
                </c:pt>
                <c:pt idx="1462">
                  <c:v>3.9514999999999995E-2</c:v>
                </c:pt>
                <c:pt idx="1463">
                  <c:v>3.9620000000000002E-2</c:v>
                </c:pt>
                <c:pt idx="1464">
                  <c:v>3.9934999999999998E-2</c:v>
                </c:pt>
                <c:pt idx="1465">
                  <c:v>3.8747999999999998E-2</c:v>
                </c:pt>
                <c:pt idx="1466">
                  <c:v>3.8121999999999996E-2</c:v>
                </c:pt>
                <c:pt idx="1467">
                  <c:v>3.7530000000000001E-2</c:v>
                </c:pt>
                <c:pt idx="1468">
                  <c:v>3.8433000000000002E-2</c:v>
                </c:pt>
                <c:pt idx="1469">
                  <c:v>3.8189000000000001E-2</c:v>
                </c:pt>
                <c:pt idx="1470">
                  <c:v>3.6660999999999999E-2</c:v>
                </c:pt>
                <c:pt idx="1471">
                  <c:v>3.6934000000000002E-2</c:v>
                </c:pt>
                <c:pt idx="1472">
                  <c:v>3.5413E-2</c:v>
                </c:pt>
                <c:pt idx="1473">
                  <c:v>3.5445999999999998E-2</c:v>
                </c:pt>
                <c:pt idx="1474">
                  <c:v>3.3452000000000003E-2</c:v>
                </c:pt>
                <c:pt idx="1475">
                  <c:v>3.4026000000000001E-2</c:v>
                </c:pt>
                <c:pt idx="1476">
                  <c:v>3.2044000000000003E-2</c:v>
                </c:pt>
                <c:pt idx="1477">
                  <c:v>3.3745999999999998E-2</c:v>
                </c:pt>
                <c:pt idx="1478">
                  <c:v>3.4946999999999999E-2</c:v>
                </c:pt>
                <c:pt idx="1479">
                  <c:v>3.4016000000000005E-2</c:v>
                </c:pt>
                <c:pt idx="1480">
                  <c:v>3.3818000000000001E-2</c:v>
                </c:pt>
                <c:pt idx="1481">
                  <c:v>3.2417000000000001E-2</c:v>
                </c:pt>
                <c:pt idx="1482">
                  <c:v>3.2757000000000001E-2</c:v>
                </c:pt>
                <c:pt idx="1483">
                  <c:v>3.3235000000000001E-2</c:v>
                </c:pt>
                <c:pt idx="1484">
                  <c:v>3.3818000000000001E-2</c:v>
                </c:pt>
                <c:pt idx="1485">
                  <c:v>3.4956000000000001E-2</c:v>
                </c:pt>
                <c:pt idx="1486">
                  <c:v>3.5546000000000001E-2</c:v>
                </c:pt>
                <c:pt idx="1487">
                  <c:v>3.3094999999999999E-2</c:v>
                </c:pt>
                <c:pt idx="1488">
                  <c:v>3.4645999999999996E-2</c:v>
                </c:pt>
                <c:pt idx="1489">
                  <c:v>3.5653000000000004E-2</c:v>
                </c:pt>
                <c:pt idx="1490">
                  <c:v>3.6318999999999997E-2</c:v>
                </c:pt>
                <c:pt idx="1491">
                  <c:v>3.5237999999999998E-2</c:v>
                </c:pt>
                <c:pt idx="1492">
                  <c:v>3.5098999999999998E-2</c:v>
                </c:pt>
                <c:pt idx="1493">
                  <c:v>3.4336000000000005E-2</c:v>
                </c:pt>
                <c:pt idx="1494">
                  <c:v>3.4578999999999999E-2</c:v>
                </c:pt>
                <c:pt idx="1495">
                  <c:v>3.5765999999999999E-2</c:v>
                </c:pt>
                <c:pt idx="1496">
                  <c:v>3.6364E-2</c:v>
                </c:pt>
                <c:pt idx="1497">
                  <c:v>3.7034999999999998E-2</c:v>
                </c:pt>
                <c:pt idx="1498">
                  <c:v>3.6156000000000001E-2</c:v>
                </c:pt>
                <c:pt idx="1499">
                  <c:v>3.4910999999999998E-2</c:v>
                </c:pt>
                <c:pt idx="1500">
                  <c:v>3.4397000000000004E-2</c:v>
                </c:pt>
                <c:pt idx="1501">
                  <c:v>3.2763E-2</c:v>
                </c:pt>
                <c:pt idx="1502">
                  <c:v>3.2524000000000004E-2</c:v>
                </c:pt>
                <c:pt idx="1503">
                  <c:v>3.1841000000000001E-2</c:v>
                </c:pt>
                <c:pt idx="1504">
                  <c:v>3.1534E-2</c:v>
                </c:pt>
                <c:pt idx="1505">
                  <c:v>3.0757E-2</c:v>
                </c:pt>
                <c:pt idx="1506">
                  <c:v>3.1327000000000001E-2</c:v>
                </c:pt>
                <c:pt idx="1507">
                  <c:v>3.1526999999999999E-2</c:v>
                </c:pt>
                <c:pt idx="1508">
                  <c:v>3.0372E-2</c:v>
                </c:pt>
                <c:pt idx="1509">
                  <c:v>3.0436000000000001E-2</c:v>
                </c:pt>
                <c:pt idx="1510">
                  <c:v>2.9626E-2</c:v>
                </c:pt>
                <c:pt idx="1511">
                  <c:v>3.0059999999999996E-2</c:v>
                </c:pt>
                <c:pt idx="1512">
                  <c:v>2.8715000000000001E-2</c:v>
                </c:pt>
                <c:pt idx="1513">
                  <c:v>2.8598999999999999E-2</c:v>
                </c:pt>
                <c:pt idx="1514">
                  <c:v>2.5571E-2</c:v>
                </c:pt>
                <c:pt idx="1515">
                  <c:v>2.7355000000000001E-2</c:v>
                </c:pt>
                <c:pt idx="1516">
                  <c:v>2.8988999999999997E-2</c:v>
                </c:pt>
                <c:pt idx="1517">
                  <c:v>2.7503000000000003E-2</c:v>
                </c:pt>
                <c:pt idx="1518">
                  <c:v>2.7900000000000001E-2</c:v>
                </c:pt>
                <c:pt idx="1519">
                  <c:v>2.8836000000000001E-2</c:v>
                </c:pt>
                <c:pt idx="1520">
                  <c:v>2.8378999999999998E-2</c:v>
                </c:pt>
                <c:pt idx="1521">
                  <c:v>2.7604000000000004E-2</c:v>
                </c:pt>
                <c:pt idx="1522">
                  <c:v>2.7400999999999998E-2</c:v>
                </c:pt>
                <c:pt idx="1523">
                  <c:v>2.7736E-2</c:v>
                </c:pt>
                <c:pt idx="1524">
                  <c:v>2.6359E-2</c:v>
                </c:pt>
                <c:pt idx="1525">
                  <c:v>2.6492000000000002E-2</c:v>
                </c:pt>
                <c:pt idx="1526">
                  <c:v>2.8241000000000002E-2</c:v>
                </c:pt>
                <c:pt idx="1527">
                  <c:v>2.6890000000000001E-2</c:v>
                </c:pt>
                <c:pt idx="1528">
                  <c:v>2.6485999999999999E-2</c:v>
                </c:pt>
                <c:pt idx="1529">
                  <c:v>2.6921E-2</c:v>
                </c:pt>
                <c:pt idx="1530">
                  <c:v>2.7324999999999999E-2</c:v>
                </c:pt>
                <c:pt idx="1531">
                  <c:v>2.7661999999999999E-2</c:v>
                </c:pt>
                <c:pt idx="1532">
                  <c:v>2.7557999999999999E-2</c:v>
                </c:pt>
                <c:pt idx="1533">
                  <c:v>2.9363E-2</c:v>
                </c:pt>
                <c:pt idx="1534">
                  <c:v>2.9774999999999999E-2</c:v>
                </c:pt>
                <c:pt idx="1535">
                  <c:v>2.7964000000000003E-2</c:v>
                </c:pt>
                <c:pt idx="1536">
                  <c:v>2.8302999999999998E-2</c:v>
                </c:pt>
                <c:pt idx="1537">
                  <c:v>2.9605000000000003E-2</c:v>
                </c:pt>
                <c:pt idx="1538">
                  <c:v>2.8780999999999998E-2</c:v>
                </c:pt>
                <c:pt idx="1539">
                  <c:v>2.8884E-2</c:v>
                </c:pt>
                <c:pt idx="1540">
                  <c:v>2.6667E-2</c:v>
                </c:pt>
                <c:pt idx="1541">
                  <c:v>2.4689000000000003E-2</c:v>
                </c:pt>
                <c:pt idx="1542">
                  <c:v>2.5053000000000002E-2</c:v>
                </c:pt>
                <c:pt idx="1543">
                  <c:v>2.5419000000000001E-2</c:v>
                </c:pt>
                <c:pt idx="1544">
                  <c:v>2.5718000000000001E-2</c:v>
                </c:pt>
                <c:pt idx="1545">
                  <c:v>2.4749E-2</c:v>
                </c:pt>
                <c:pt idx="1546">
                  <c:v>2.4279000000000002E-2</c:v>
                </c:pt>
                <c:pt idx="1547">
                  <c:v>2.3744999999999999E-2</c:v>
                </c:pt>
                <c:pt idx="1548">
                  <c:v>2.6249999999999999E-2</c:v>
                </c:pt>
                <c:pt idx="1549">
                  <c:v>2.4607E-2</c:v>
                </c:pt>
                <c:pt idx="1550">
                  <c:v>2.5006E-2</c:v>
                </c:pt>
                <c:pt idx="1551">
                  <c:v>2.3965999999999998E-2</c:v>
                </c:pt>
                <c:pt idx="1552">
                  <c:v>2.2006999999999999E-2</c:v>
                </c:pt>
                <c:pt idx="1553">
                  <c:v>2.4531000000000001E-2</c:v>
                </c:pt>
                <c:pt idx="1554">
                  <c:v>2.3029000000000001E-2</c:v>
                </c:pt>
                <c:pt idx="1555">
                  <c:v>2.3753000000000003E-2</c:v>
                </c:pt>
                <c:pt idx="1556">
                  <c:v>2.6206E-2</c:v>
                </c:pt>
                <c:pt idx="1557">
                  <c:v>2.6070000000000003E-2</c:v>
                </c:pt>
                <c:pt idx="1558">
                  <c:v>2.4921000000000002E-2</c:v>
                </c:pt>
                <c:pt idx="1559">
                  <c:v>2.5392000000000001E-2</c:v>
                </c:pt>
                <c:pt idx="1560">
                  <c:v>2.5033E-2</c:v>
                </c:pt>
                <c:pt idx="1561">
                  <c:v>2.4365000000000001E-2</c:v>
                </c:pt>
                <c:pt idx="1562">
                  <c:v>2.6445E-2</c:v>
                </c:pt>
                <c:pt idx="1563">
                  <c:v>2.7359000000000001E-2</c:v>
                </c:pt>
                <c:pt idx="1564">
                  <c:v>2.7292E-2</c:v>
                </c:pt>
                <c:pt idx="1565">
                  <c:v>2.6178E-2</c:v>
                </c:pt>
                <c:pt idx="1566">
                  <c:v>2.7261999999999998E-2</c:v>
                </c:pt>
                <c:pt idx="1567">
                  <c:v>2.7229E-2</c:v>
                </c:pt>
                <c:pt idx="1568">
                  <c:v>2.5975999999999999E-2</c:v>
                </c:pt>
                <c:pt idx="1569">
                  <c:v>2.6756000000000002E-2</c:v>
                </c:pt>
                <c:pt idx="1570">
                  <c:v>2.5707000000000001E-2</c:v>
                </c:pt>
                <c:pt idx="1571">
                  <c:v>2.5944999999999999E-2</c:v>
                </c:pt>
                <c:pt idx="1572">
                  <c:v>2.6964000000000002E-2</c:v>
                </c:pt>
                <c:pt idx="1573">
                  <c:v>2.8128E-2</c:v>
                </c:pt>
                <c:pt idx="1574">
                  <c:v>2.8885000000000001E-2</c:v>
                </c:pt>
                <c:pt idx="1575">
                  <c:v>2.8995000000000003E-2</c:v>
                </c:pt>
                <c:pt idx="1576">
                  <c:v>2.9342E-2</c:v>
                </c:pt>
                <c:pt idx="1577">
                  <c:v>2.9378999999999999E-2</c:v>
                </c:pt>
                <c:pt idx="1578">
                  <c:v>2.9554999999999998E-2</c:v>
                </c:pt>
                <c:pt idx="1579">
                  <c:v>3.0914999999999998E-2</c:v>
                </c:pt>
                <c:pt idx="1580">
                  <c:v>3.1760999999999998E-2</c:v>
                </c:pt>
                <c:pt idx="1581">
                  <c:v>3.1181999999999998E-2</c:v>
                </c:pt>
                <c:pt idx="1582">
                  <c:v>3.1114000000000003E-2</c:v>
                </c:pt>
                <c:pt idx="1583">
                  <c:v>3.0096999999999999E-2</c:v>
                </c:pt>
                <c:pt idx="1584">
                  <c:v>3.0773999999999999E-2</c:v>
                </c:pt>
                <c:pt idx="1585">
                  <c:v>3.1794999999999997E-2</c:v>
                </c:pt>
                <c:pt idx="1586">
                  <c:v>3.159E-2</c:v>
                </c:pt>
                <c:pt idx="1587">
                  <c:v>3.1659E-2</c:v>
                </c:pt>
                <c:pt idx="1588">
                  <c:v>3.0772000000000001E-2</c:v>
                </c:pt>
                <c:pt idx="1589">
                  <c:v>2.9683999999999999E-2</c:v>
                </c:pt>
                <c:pt idx="1590">
                  <c:v>2.9647999999999997E-2</c:v>
                </c:pt>
                <c:pt idx="1591">
                  <c:v>3.0053999999999997E-2</c:v>
                </c:pt>
                <c:pt idx="1592">
                  <c:v>3.1659E-2</c:v>
                </c:pt>
                <c:pt idx="1593">
                  <c:v>3.1968999999999997E-2</c:v>
                </c:pt>
                <c:pt idx="1594">
                  <c:v>3.0837E-2</c:v>
                </c:pt>
                <c:pt idx="1595">
                  <c:v>3.1076000000000003E-2</c:v>
                </c:pt>
                <c:pt idx="1596">
                  <c:v>3.0836000000000002E-2</c:v>
                </c:pt>
                <c:pt idx="1597">
                  <c:v>3.0049000000000003E-2</c:v>
                </c:pt>
                <c:pt idx="1598">
                  <c:v>3.0767000000000003E-2</c:v>
                </c:pt>
                <c:pt idx="1599">
                  <c:v>3.2177999999999998E-2</c:v>
                </c:pt>
                <c:pt idx="1600">
                  <c:v>3.1385000000000003E-2</c:v>
                </c:pt>
                <c:pt idx="1601">
                  <c:v>3.218E-2</c:v>
                </c:pt>
                <c:pt idx="1602">
                  <c:v>3.3361999999999996E-2</c:v>
                </c:pt>
                <c:pt idx="1603">
                  <c:v>3.4237999999999998E-2</c:v>
                </c:pt>
                <c:pt idx="1604">
                  <c:v>3.4176999999999999E-2</c:v>
                </c:pt>
                <c:pt idx="1605">
                  <c:v>3.2709000000000002E-2</c:v>
                </c:pt>
                <c:pt idx="1606">
                  <c:v>3.1859999999999999E-2</c:v>
                </c:pt>
                <c:pt idx="1607">
                  <c:v>3.2570999999999996E-2</c:v>
                </c:pt>
                <c:pt idx="1608">
                  <c:v>3.3216999999999997E-2</c:v>
                </c:pt>
                <c:pt idx="1609">
                  <c:v>3.175E-2</c:v>
                </c:pt>
                <c:pt idx="1610">
                  <c:v>3.3896999999999997E-2</c:v>
                </c:pt>
                <c:pt idx="1611">
                  <c:v>3.5621E-2</c:v>
                </c:pt>
                <c:pt idx="1612">
                  <c:v>3.4722000000000003E-2</c:v>
                </c:pt>
                <c:pt idx="1613">
                  <c:v>3.6943000000000004E-2</c:v>
                </c:pt>
                <c:pt idx="1614">
                  <c:v>3.7260000000000001E-2</c:v>
                </c:pt>
                <c:pt idx="1615">
                  <c:v>3.7541999999999999E-2</c:v>
                </c:pt>
                <c:pt idx="1616">
                  <c:v>3.6318000000000003E-2</c:v>
                </c:pt>
                <c:pt idx="1617">
                  <c:v>3.5518000000000001E-2</c:v>
                </c:pt>
                <c:pt idx="1618">
                  <c:v>3.6493999999999999E-2</c:v>
                </c:pt>
                <c:pt idx="1619">
                  <c:v>3.5935999999999996E-2</c:v>
                </c:pt>
                <c:pt idx="1620">
                  <c:v>3.6285999999999999E-2</c:v>
                </c:pt>
                <c:pt idx="1621">
                  <c:v>3.524E-2</c:v>
                </c:pt>
                <c:pt idx="1622">
                  <c:v>3.5205E-2</c:v>
                </c:pt>
                <c:pt idx="1623">
                  <c:v>3.3850999999999999E-2</c:v>
                </c:pt>
                <c:pt idx="1624">
                  <c:v>3.3475999999999999E-2</c:v>
                </c:pt>
                <c:pt idx="1625">
                  <c:v>3.3271000000000002E-2</c:v>
                </c:pt>
                <c:pt idx="1626">
                  <c:v>3.3543999999999997E-2</c:v>
                </c:pt>
                <c:pt idx="1627">
                  <c:v>3.2962999999999999E-2</c:v>
                </c:pt>
                <c:pt idx="1628">
                  <c:v>3.2756E-2</c:v>
                </c:pt>
                <c:pt idx="1629">
                  <c:v>3.1833E-2</c:v>
                </c:pt>
                <c:pt idx="1630">
                  <c:v>3.1833E-2</c:v>
                </c:pt>
                <c:pt idx="1631">
                  <c:v>3.0813E-2</c:v>
                </c:pt>
                <c:pt idx="1632">
                  <c:v>3.0743999999999997E-2</c:v>
                </c:pt>
                <c:pt idx="1633">
                  <c:v>3.2785000000000002E-2</c:v>
                </c:pt>
                <c:pt idx="1634">
                  <c:v>3.1690000000000003E-2</c:v>
                </c:pt>
                <c:pt idx="1635">
                  <c:v>3.0872E-2</c:v>
                </c:pt>
                <c:pt idx="1636">
                  <c:v>3.1892999999999998E-2</c:v>
                </c:pt>
                <c:pt idx="1637">
                  <c:v>3.2680000000000001E-2</c:v>
                </c:pt>
                <c:pt idx="1638">
                  <c:v>3.4092999999999998E-2</c:v>
                </c:pt>
                <c:pt idx="1639">
                  <c:v>3.3642999999999999E-2</c:v>
                </c:pt>
                <c:pt idx="1640">
                  <c:v>3.4684E-2</c:v>
                </c:pt>
                <c:pt idx="1641">
                  <c:v>3.4928000000000001E-2</c:v>
                </c:pt>
                <c:pt idx="1642">
                  <c:v>3.3193E-2</c:v>
                </c:pt>
                <c:pt idx="1643">
                  <c:v>3.4367000000000002E-2</c:v>
                </c:pt>
                <c:pt idx="1644">
                  <c:v>3.3134999999999998E-2</c:v>
                </c:pt>
                <c:pt idx="1645">
                  <c:v>3.3681999999999997E-2</c:v>
                </c:pt>
                <c:pt idx="1646">
                  <c:v>3.3647000000000003E-2</c:v>
                </c:pt>
                <c:pt idx="1647">
                  <c:v>3.2350999999999998E-2</c:v>
                </c:pt>
                <c:pt idx="1648">
                  <c:v>3.2076E-2</c:v>
                </c:pt>
                <c:pt idx="1649">
                  <c:v>3.245E-2</c:v>
                </c:pt>
                <c:pt idx="1650">
                  <c:v>3.2858999999999999E-2</c:v>
                </c:pt>
                <c:pt idx="1651">
                  <c:v>3.32E-2</c:v>
                </c:pt>
                <c:pt idx="1652">
                  <c:v>3.1460000000000002E-2</c:v>
                </c:pt>
                <c:pt idx="1653">
                  <c:v>3.1966999999999995E-2</c:v>
                </c:pt>
                <c:pt idx="1654">
                  <c:v>3.2580999999999999E-2</c:v>
                </c:pt>
                <c:pt idx="1655">
                  <c:v>3.1385999999999997E-2</c:v>
                </c:pt>
                <c:pt idx="1656">
                  <c:v>3.1963999999999999E-2</c:v>
                </c:pt>
                <c:pt idx="1657">
                  <c:v>3.1486E-2</c:v>
                </c:pt>
                <c:pt idx="1658">
                  <c:v>3.0971000000000002E-2</c:v>
                </c:pt>
                <c:pt idx="1659">
                  <c:v>3.0629E-2</c:v>
                </c:pt>
                <c:pt idx="1660">
                  <c:v>3.0558999999999999E-2</c:v>
                </c:pt>
                <c:pt idx="1661">
                  <c:v>3.0116E-2</c:v>
                </c:pt>
                <c:pt idx="1662">
                  <c:v>3.0590000000000003E-2</c:v>
                </c:pt>
                <c:pt idx="1663">
                  <c:v>3.1370000000000002E-2</c:v>
                </c:pt>
                <c:pt idx="1664">
                  <c:v>3.0411999999999998E-2</c:v>
                </c:pt>
                <c:pt idx="1665">
                  <c:v>3.0411000000000001E-2</c:v>
                </c:pt>
                <c:pt idx="1666">
                  <c:v>3.0136E-2</c:v>
                </c:pt>
                <c:pt idx="1667">
                  <c:v>3.0440999999999999E-2</c:v>
                </c:pt>
                <c:pt idx="1668">
                  <c:v>3.0876000000000001E-2</c:v>
                </c:pt>
                <c:pt idx="1669">
                  <c:v>2.9825000000000001E-2</c:v>
                </c:pt>
                <c:pt idx="1670">
                  <c:v>2.9485999999999998E-2</c:v>
                </c:pt>
                <c:pt idx="1671">
                  <c:v>2.8542000000000001E-2</c:v>
                </c:pt>
                <c:pt idx="1672">
                  <c:v>2.9821E-2</c:v>
                </c:pt>
                <c:pt idx="1673">
                  <c:v>2.9752000000000001E-2</c:v>
                </c:pt>
                <c:pt idx="1674">
                  <c:v>2.8500999999999999E-2</c:v>
                </c:pt>
                <c:pt idx="1675">
                  <c:v>2.8972000000000001E-2</c:v>
                </c:pt>
                <c:pt idx="1676">
                  <c:v>2.9207E-2</c:v>
                </c:pt>
                <c:pt idx="1677">
                  <c:v>2.9474999999999998E-2</c:v>
                </c:pt>
                <c:pt idx="1678">
                  <c:v>2.5308999999999998E-2</c:v>
                </c:pt>
                <c:pt idx="1679">
                  <c:v>2.5905000000000001E-2</c:v>
                </c:pt>
                <c:pt idx="1680">
                  <c:v>2.5169999999999998E-2</c:v>
                </c:pt>
                <c:pt idx="1681">
                  <c:v>2.6266999999999999E-2</c:v>
                </c:pt>
                <c:pt idx="1682">
                  <c:v>3.039E-2</c:v>
                </c:pt>
                <c:pt idx="1683">
                  <c:v>3.0491999999999998E-2</c:v>
                </c:pt>
                <c:pt idx="1684">
                  <c:v>2.9874999999999999E-2</c:v>
                </c:pt>
                <c:pt idx="1685">
                  <c:v>2.9123999999999997E-2</c:v>
                </c:pt>
                <c:pt idx="1686">
                  <c:v>3.0387000000000001E-2</c:v>
                </c:pt>
                <c:pt idx="1687">
                  <c:v>3.0537000000000002E-2</c:v>
                </c:pt>
                <c:pt idx="1688">
                  <c:v>2.6782E-2</c:v>
                </c:pt>
                <c:pt idx="1689">
                  <c:v>2.9793E-2</c:v>
                </c:pt>
                <c:pt idx="1690">
                  <c:v>2.8580000000000001E-2</c:v>
                </c:pt>
                <c:pt idx="1691">
                  <c:v>2.6640999999999998E-2</c:v>
                </c:pt>
                <c:pt idx="1692">
                  <c:v>2.6335000000000001E-2</c:v>
                </c:pt>
                <c:pt idx="1693">
                  <c:v>2.4413999999999998E-2</c:v>
                </c:pt>
                <c:pt idx="1694">
                  <c:v>2.4575E-2</c:v>
                </c:pt>
                <c:pt idx="1695">
                  <c:v>2.6327E-2</c:v>
                </c:pt>
                <c:pt idx="1696">
                  <c:v>2.6724000000000001E-2</c:v>
                </c:pt>
                <c:pt idx="1697">
                  <c:v>2.7552E-2</c:v>
                </c:pt>
                <c:pt idx="1698">
                  <c:v>3.0121000000000002E-2</c:v>
                </c:pt>
                <c:pt idx="1699">
                  <c:v>2.8188000000000001E-2</c:v>
                </c:pt>
                <c:pt idx="1700">
                  <c:v>2.8389000000000001E-2</c:v>
                </c:pt>
                <c:pt idx="1701">
                  <c:v>2.8315999999999997E-2</c:v>
                </c:pt>
                <c:pt idx="1702">
                  <c:v>2.7875E-2</c:v>
                </c:pt>
                <c:pt idx="1703">
                  <c:v>2.6594000000000003E-2</c:v>
                </c:pt>
                <c:pt idx="1704">
                  <c:v>2.5221E-2</c:v>
                </c:pt>
                <c:pt idx="1705">
                  <c:v>2.6286999999999998E-2</c:v>
                </c:pt>
                <c:pt idx="1706">
                  <c:v>2.581E-2</c:v>
                </c:pt>
                <c:pt idx="1707">
                  <c:v>2.6041999999999999E-2</c:v>
                </c:pt>
                <c:pt idx="1708">
                  <c:v>2.7217999999999999E-2</c:v>
                </c:pt>
                <c:pt idx="1709">
                  <c:v>2.7147999999999999E-2</c:v>
                </c:pt>
                <c:pt idx="1710">
                  <c:v>2.7959000000000001E-2</c:v>
                </c:pt>
                <c:pt idx="1711">
                  <c:v>2.8277E-2</c:v>
                </c:pt>
                <c:pt idx="1712">
                  <c:v>2.6993999999999997E-2</c:v>
                </c:pt>
                <c:pt idx="1713">
                  <c:v>2.5318999999999998E-2</c:v>
                </c:pt>
                <c:pt idx="1714">
                  <c:v>2.5049999999999999E-2</c:v>
                </c:pt>
                <c:pt idx="1715">
                  <c:v>2.4583000000000001E-2</c:v>
                </c:pt>
                <c:pt idx="1716">
                  <c:v>2.5613999999999998E-2</c:v>
                </c:pt>
                <c:pt idx="1717">
                  <c:v>2.4874999999999998E-2</c:v>
                </c:pt>
                <c:pt idx="1718">
                  <c:v>2.3542E-2</c:v>
                </c:pt>
                <c:pt idx="1719">
                  <c:v>2.4237999999999999E-2</c:v>
                </c:pt>
                <c:pt idx="1720">
                  <c:v>2.3267000000000003E-2</c:v>
                </c:pt>
                <c:pt idx="1721">
                  <c:v>2.2668000000000001E-2</c:v>
                </c:pt>
                <c:pt idx="1722">
                  <c:v>2.1937999999999999E-2</c:v>
                </c:pt>
                <c:pt idx="1723">
                  <c:v>2.0225E-2</c:v>
                </c:pt>
                <c:pt idx="1724">
                  <c:v>1.8948E-2</c:v>
                </c:pt>
                <c:pt idx="1725">
                  <c:v>2.0274999999999998E-2</c:v>
                </c:pt>
                <c:pt idx="1726">
                  <c:v>2.1985999999999999E-2</c:v>
                </c:pt>
                <c:pt idx="1727">
                  <c:v>2.0333E-2</c:v>
                </c:pt>
                <c:pt idx="1728">
                  <c:v>2.0066000000000001E-2</c:v>
                </c:pt>
                <c:pt idx="1729">
                  <c:v>1.9144000000000001E-2</c:v>
                </c:pt>
                <c:pt idx="1730">
                  <c:v>1.7148E-2</c:v>
                </c:pt>
                <c:pt idx="1731">
                  <c:v>1.6367E-2</c:v>
                </c:pt>
                <c:pt idx="1732">
                  <c:v>1.6041E-2</c:v>
                </c:pt>
                <c:pt idx="1733">
                  <c:v>1.5101999999999999E-2</c:v>
                </c:pt>
                <c:pt idx="1734">
                  <c:v>1.6943E-2</c:v>
                </c:pt>
                <c:pt idx="1735">
                  <c:v>1.7267999999999999E-2</c:v>
                </c:pt>
                <c:pt idx="1736">
                  <c:v>1.5996E-2</c:v>
                </c:pt>
                <c:pt idx="1737">
                  <c:v>1.6123999999999999E-2</c:v>
                </c:pt>
                <c:pt idx="1738">
                  <c:v>1.5440000000000001E-2</c:v>
                </c:pt>
                <c:pt idx="1739">
                  <c:v>1.5108999999999999E-2</c:v>
                </c:pt>
                <c:pt idx="1740">
                  <c:v>1.4879E-2</c:v>
                </c:pt>
                <c:pt idx="1741">
                  <c:v>1.2910999999999999E-2</c:v>
                </c:pt>
                <c:pt idx="1742">
                  <c:v>1.3710999999999999E-2</c:v>
                </c:pt>
                <c:pt idx="1743">
                  <c:v>1.2583E-2</c:v>
                </c:pt>
                <c:pt idx="1744">
                  <c:v>1.3568E-2</c:v>
                </c:pt>
                <c:pt idx="1745">
                  <c:v>1.4244000000000001E-2</c:v>
                </c:pt>
                <c:pt idx="1746">
                  <c:v>1.4402999999999999E-2</c:v>
                </c:pt>
                <c:pt idx="1747">
                  <c:v>1.5390999999999998E-2</c:v>
                </c:pt>
                <c:pt idx="1748">
                  <c:v>1.5129999999999999E-2</c:v>
                </c:pt>
                <c:pt idx="1749">
                  <c:v>1.4544999999999999E-2</c:v>
                </c:pt>
                <c:pt idx="1750">
                  <c:v>1.4383E-2</c:v>
                </c:pt>
                <c:pt idx="1751">
                  <c:v>1.5488999999999999E-2</c:v>
                </c:pt>
                <c:pt idx="1752">
                  <c:v>1.6507000000000001E-2</c:v>
                </c:pt>
                <c:pt idx="1753">
                  <c:v>1.6771999999999999E-2</c:v>
                </c:pt>
                <c:pt idx="1754">
                  <c:v>1.6476000000000001E-2</c:v>
                </c:pt>
                <c:pt idx="1755">
                  <c:v>1.6642000000000001E-2</c:v>
                </c:pt>
                <c:pt idx="1756">
                  <c:v>1.5851999999999998E-2</c:v>
                </c:pt>
                <c:pt idx="1757">
                  <c:v>1.5098E-2</c:v>
                </c:pt>
                <c:pt idx="1758">
                  <c:v>1.4411E-2</c:v>
                </c:pt>
                <c:pt idx="1759">
                  <c:v>1.4376999999999999E-2</c:v>
                </c:pt>
                <c:pt idx="1760">
                  <c:v>1.3528999999999999E-2</c:v>
                </c:pt>
                <c:pt idx="1761">
                  <c:v>1.3626000000000001E-2</c:v>
                </c:pt>
                <c:pt idx="1762">
                  <c:v>1.4671E-2</c:v>
                </c:pt>
                <c:pt idx="1763">
                  <c:v>1.4867999999999999E-2</c:v>
                </c:pt>
                <c:pt idx="1764">
                  <c:v>1.6088999999999999E-2</c:v>
                </c:pt>
                <c:pt idx="1765">
                  <c:v>1.6024E-2</c:v>
                </c:pt>
                <c:pt idx="1766">
                  <c:v>1.6291E-2</c:v>
                </c:pt>
                <c:pt idx="1767">
                  <c:v>1.6525000000000001E-2</c:v>
                </c:pt>
                <c:pt idx="1768">
                  <c:v>1.5661000000000001E-2</c:v>
                </c:pt>
                <c:pt idx="1769">
                  <c:v>1.6927000000000001E-2</c:v>
                </c:pt>
                <c:pt idx="1770">
                  <c:v>1.8303E-2</c:v>
                </c:pt>
                <c:pt idx="1771">
                  <c:v>1.8751E-2</c:v>
                </c:pt>
                <c:pt idx="1772">
                  <c:v>1.7500000000000002E-2</c:v>
                </c:pt>
                <c:pt idx="1773">
                  <c:v>1.9050000000000001E-2</c:v>
                </c:pt>
                <c:pt idx="1774">
                  <c:v>1.9349000000000002E-2</c:v>
                </c:pt>
                <c:pt idx="1775">
                  <c:v>1.8952E-2</c:v>
                </c:pt>
                <c:pt idx="1776">
                  <c:v>1.9619000000000001E-2</c:v>
                </c:pt>
                <c:pt idx="1777">
                  <c:v>1.9720000000000001E-2</c:v>
                </c:pt>
                <c:pt idx="1778">
                  <c:v>1.7500000000000002E-2</c:v>
                </c:pt>
                <c:pt idx="1779">
                  <c:v>1.7532000000000002E-2</c:v>
                </c:pt>
                <c:pt idx="1780">
                  <c:v>1.7632000000000002E-2</c:v>
                </c:pt>
                <c:pt idx="1781">
                  <c:v>1.8727000000000001E-2</c:v>
                </c:pt>
                <c:pt idx="1782">
                  <c:v>1.6574999999999999E-2</c:v>
                </c:pt>
                <c:pt idx="1783">
                  <c:v>1.8030000000000001E-2</c:v>
                </c:pt>
                <c:pt idx="1784">
                  <c:v>1.8695E-2</c:v>
                </c:pt>
                <c:pt idx="1785">
                  <c:v>1.8263999999999999E-2</c:v>
                </c:pt>
                <c:pt idx="1786">
                  <c:v>1.8064E-2</c:v>
                </c:pt>
                <c:pt idx="1787">
                  <c:v>1.8765E-2</c:v>
                </c:pt>
                <c:pt idx="1788">
                  <c:v>1.9906999999999998E-2</c:v>
                </c:pt>
                <c:pt idx="1789">
                  <c:v>2.0701999999999998E-2</c:v>
                </c:pt>
                <c:pt idx="1790">
                  <c:v>1.9838999999999999E-2</c:v>
                </c:pt>
                <c:pt idx="1791">
                  <c:v>1.8158000000000001E-2</c:v>
                </c:pt>
                <c:pt idx="1792">
                  <c:v>1.8322000000000001E-2</c:v>
                </c:pt>
                <c:pt idx="1793">
                  <c:v>1.9376999999999998E-2</c:v>
                </c:pt>
                <c:pt idx="1794">
                  <c:v>1.796E-2</c:v>
                </c:pt>
                <c:pt idx="1795">
                  <c:v>1.8783000000000001E-2</c:v>
                </c:pt>
                <c:pt idx="1796">
                  <c:v>1.8749999999999999E-2</c:v>
                </c:pt>
                <c:pt idx="1797">
                  <c:v>2.001E-2</c:v>
                </c:pt>
                <c:pt idx="1798">
                  <c:v>1.9411999999999999E-2</c:v>
                </c:pt>
                <c:pt idx="1799">
                  <c:v>1.8980999999999998E-2</c:v>
                </c:pt>
                <c:pt idx="1800">
                  <c:v>1.865E-2</c:v>
                </c:pt>
                <c:pt idx="1801">
                  <c:v>1.9181E-2</c:v>
                </c:pt>
                <c:pt idx="1802">
                  <c:v>1.9748000000000002E-2</c:v>
                </c:pt>
                <c:pt idx="1803">
                  <c:v>1.5685999999999999E-2</c:v>
                </c:pt>
                <c:pt idx="1804">
                  <c:v>1.6437999999999998E-2</c:v>
                </c:pt>
                <c:pt idx="1805">
                  <c:v>1.6400999999999999E-2</c:v>
                </c:pt>
                <c:pt idx="1806">
                  <c:v>1.6827999999999999E-2</c:v>
                </c:pt>
                <c:pt idx="1807">
                  <c:v>1.7256000000000001E-2</c:v>
                </c:pt>
                <c:pt idx="1808">
                  <c:v>1.8117000000000001E-2</c:v>
                </c:pt>
                <c:pt idx="1809">
                  <c:v>1.7894E-2</c:v>
                </c:pt>
                <c:pt idx="1810">
                  <c:v>1.8024999999999999E-2</c:v>
                </c:pt>
                <c:pt idx="1811">
                  <c:v>1.7238E-2</c:v>
                </c:pt>
                <c:pt idx="1812">
                  <c:v>1.6551E-2</c:v>
                </c:pt>
                <c:pt idx="1813">
                  <c:v>1.6420000000000001E-2</c:v>
                </c:pt>
                <c:pt idx="1814">
                  <c:v>1.7467E-2</c:v>
                </c:pt>
                <c:pt idx="1815">
                  <c:v>1.8522E-2</c:v>
                </c:pt>
                <c:pt idx="1816">
                  <c:v>1.8852999999999998E-2</c:v>
                </c:pt>
                <c:pt idx="1817">
                  <c:v>1.8489999999999999E-2</c:v>
                </c:pt>
                <c:pt idx="1818">
                  <c:v>1.8291999999999999E-2</c:v>
                </c:pt>
                <c:pt idx="1819">
                  <c:v>1.8856999999999999E-2</c:v>
                </c:pt>
                <c:pt idx="1820">
                  <c:v>1.7996000000000002E-2</c:v>
                </c:pt>
                <c:pt idx="1821">
                  <c:v>1.7169E-2</c:v>
                </c:pt>
                <c:pt idx="1822">
                  <c:v>1.7003999999999998E-2</c:v>
                </c:pt>
                <c:pt idx="1823">
                  <c:v>1.7698000000000002E-2</c:v>
                </c:pt>
                <c:pt idx="1824">
                  <c:v>1.8929000000000001E-2</c:v>
                </c:pt>
                <c:pt idx="1825">
                  <c:v>1.7964000000000001E-2</c:v>
                </c:pt>
                <c:pt idx="1826">
                  <c:v>1.8563E-2</c:v>
                </c:pt>
                <c:pt idx="1827">
                  <c:v>1.8931E-2</c:v>
                </c:pt>
                <c:pt idx="1828">
                  <c:v>1.8763999999999999E-2</c:v>
                </c:pt>
                <c:pt idx="1829">
                  <c:v>1.9370000000000002E-2</c:v>
                </c:pt>
                <c:pt idx="1830">
                  <c:v>1.8432999999999998E-2</c:v>
                </c:pt>
                <c:pt idx="1831">
                  <c:v>1.9404999999999999E-2</c:v>
                </c:pt>
                <c:pt idx="1832">
                  <c:v>2.0301999999999997E-2</c:v>
                </c:pt>
                <c:pt idx="1833">
                  <c:v>2.0104E-2</c:v>
                </c:pt>
                <c:pt idx="1834">
                  <c:v>2.0106000000000002E-2</c:v>
                </c:pt>
                <c:pt idx="1835">
                  <c:v>2.0238999999999997E-2</c:v>
                </c:pt>
                <c:pt idx="1836">
                  <c:v>2.0472999999999998E-2</c:v>
                </c:pt>
                <c:pt idx="1837">
                  <c:v>2.0507000000000001E-2</c:v>
                </c:pt>
                <c:pt idx="1838">
                  <c:v>2.1711999999999999E-2</c:v>
                </c:pt>
                <c:pt idx="1839">
                  <c:v>2.1381000000000001E-2</c:v>
                </c:pt>
                <c:pt idx="1840">
                  <c:v>2.0211E-2</c:v>
                </c:pt>
                <c:pt idx="1841">
                  <c:v>2.0112000000000001E-2</c:v>
                </c:pt>
                <c:pt idx="1842">
                  <c:v>1.9779000000000001E-2</c:v>
                </c:pt>
                <c:pt idx="1843">
                  <c:v>1.958E-2</c:v>
                </c:pt>
                <c:pt idx="1844">
                  <c:v>1.9980999999999999E-2</c:v>
                </c:pt>
                <c:pt idx="1845">
                  <c:v>2.0986999999999999E-2</c:v>
                </c:pt>
                <c:pt idx="1846">
                  <c:v>2.0989000000000001E-2</c:v>
                </c:pt>
                <c:pt idx="1847">
                  <c:v>2.0251000000000002E-2</c:v>
                </c:pt>
                <c:pt idx="1848">
                  <c:v>2.1395000000000001E-2</c:v>
                </c:pt>
                <c:pt idx="1849">
                  <c:v>2.2010000000000002E-2</c:v>
                </c:pt>
                <c:pt idx="1850">
                  <c:v>2.3032E-2</c:v>
                </c:pt>
                <c:pt idx="1851">
                  <c:v>2.4369999999999999E-2</c:v>
                </c:pt>
                <c:pt idx="1852">
                  <c:v>2.4369999999999999E-2</c:v>
                </c:pt>
                <c:pt idx="1853">
                  <c:v>2.3399E-2</c:v>
                </c:pt>
                <c:pt idx="1854">
                  <c:v>2.5212999999999999E-2</c:v>
                </c:pt>
                <c:pt idx="1855">
                  <c:v>2.4910000000000002E-2</c:v>
                </c:pt>
                <c:pt idx="1856">
                  <c:v>2.4239E-2</c:v>
                </c:pt>
                <c:pt idx="1857">
                  <c:v>2.5894E-2</c:v>
                </c:pt>
                <c:pt idx="1858">
                  <c:v>2.8325999999999997E-2</c:v>
                </c:pt>
                <c:pt idx="1859">
                  <c:v>2.9226000000000002E-2</c:v>
                </c:pt>
                <c:pt idx="1860">
                  <c:v>2.8676E-2</c:v>
                </c:pt>
                <c:pt idx="1861">
                  <c:v>2.9163000000000001E-2</c:v>
                </c:pt>
                <c:pt idx="1862">
                  <c:v>2.8475E-2</c:v>
                </c:pt>
                <c:pt idx="1863">
                  <c:v>2.7829000000000003E-2</c:v>
                </c:pt>
                <c:pt idx="1864">
                  <c:v>2.7212999999999998E-2</c:v>
                </c:pt>
                <c:pt idx="1865">
                  <c:v>2.6735000000000002E-2</c:v>
                </c:pt>
                <c:pt idx="1866">
                  <c:v>2.6771E-2</c:v>
                </c:pt>
                <c:pt idx="1867">
                  <c:v>2.8393000000000002E-2</c:v>
                </c:pt>
                <c:pt idx="1868">
                  <c:v>2.8020999999999997E-2</c:v>
                </c:pt>
                <c:pt idx="1869">
                  <c:v>2.6987999999999998E-2</c:v>
                </c:pt>
                <c:pt idx="1870">
                  <c:v>2.6714999999999999E-2</c:v>
                </c:pt>
                <c:pt idx="1871">
                  <c:v>2.7130999999999999E-2</c:v>
                </c:pt>
                <c:pt idx="1872">
                  <c:v>2.5847999999999999E-2</c:v>
                </c:pt>
                <c:pt idx="1873">
                  <c:v>2.5579999999999999E-2</c:v>
                </c:pt>
                <c:pt idx="1874">
                  <c:v>2.5212999999999999E-2</c:v>
                </c:pt>
                <c:pt idx="1875">
                  <c:v>2.5546000000000003E-2</c:v>
                </c:pt>
                <c:pt idx="1876">
                  <c:v>2.5078E-2</c:v>
                </c:pt>
                <c:pt idx="1877">
                  <c:v>2.4207999999999997E-2</c:v>
                </c:pt>
                <c:pt idx="1878">
                  <c:v>2.3873000000000002E-2</c:v>
                </c:pt>
                <c:pt idx="1879">
                  <c:v>2.3540000000000002E-2</c:v>
                </c:pt>
                <c:pt idx="1880">
                  <c:v>2.2313999999999997E-2</c:v>
                </c:pt>
                <c:pt idx="1881">
                  <c:v>2.3172000000000002E-2</c:v>
                </c:pt>
                <c:pt idx="1882">
                  <c:v>2.2172999999999998E-2</c:v>
                </c:pt>
                <c:pt idx="1883">
                  <c:v>2.2568000000000001E-2</c:v>
                </c:pt>
                <c:pt idx="1884">
                  <c:v>2.3530000000000002E-2</c:v>
                </c:pt>
                <c:pt idx="1885">
                  <c:v>2.5068E-2</c:v>
                </c:pt>
                <c:pt idx="1886">
                  <c:v>2.4462999999999999E-2</c:v>
                </c:pt>
                <c:pt idx="1887">
                  <c:v>2.4965000000000001E-2</c:v>
                </c:pt>
                <c:pt idx="1888">
                  <c:v>2.4559999999999998E-2</c:v>
                </c:pt>
                <c:pt idx="1889">
                  <c:v>2.3386000000000001E-2</c:v>
                </c:pt>
                <c:pt idx="1890">
                  <c:v>2.3954E-2</c:v>
                </c:pt>
                <c:pt idx="1891">
                  <c:v>2.5299000000000002E-2</c:v>
                </c:pt>
                <c:pt idx="1892">
                  <c:v>2.5297999999999998E-2</c:v>
                </c:pt>
                <c:pt idx="1893">
                  <c:v>2.5874000000000001E-2</c:v>
                </c:pt>
                <c:pt idx="1894">
                  <c:v>2.6009000000000001E-2</c:v>
                </c:pt>
                <c:pt idx="1895">
                  <c:v>2.6316000000000003E-2</c:v>
                </c:pt>
                <c:pt idx="1896">
                  <c:v>2.6249999999999999E-2</c:v>
                </c:pt>
                <c:pt idx="1897">
                  <c:v>2.5144000000000003E-2</c:v>
                </c:pt>
                <c:pt idx="1898">
                  <c:v>2.6619999999999998E-2</c:v>
                </c:pt>
                <c:pt idx="1899">
                  <c:v>2.6956999999999998E-2</c:v>
                </c:pt>
                <c:pt idx="1900">
                  <c:v>2.7193999999999999E-2</c:v>
                </c:pt>
                <c:pt idx="1901">
                  <c:v>2.7059000000000003E-2</c:v>
                </c:pt>
                <c:pt idx="1902">
                  <c:v>2.8180999999999998E-2</c:v>
                </c:pt>
                <c:pt idx="1903">
                  <c:v>2.7467000000000002E-2</c:v>
                </c:pt>
                <c:pt idx="1904">
                  <c:v>2.6654000000000001E-2</c:v>
                </c:pt>
                <c:pt idx="1905">
                  <c:v>2.6756000000000002E-2</c:v>
                </c:pt>
                <c:pt idx="1906">
                  <c:v>2.5539999999999997E-2</c:v>
                </c:pt>
                <c:pt idx="1907">
                  <c:v>2.5068E-2</c:v>
                </c:pt>
                <c:pt idx="1908">
                  <c:v>2.4060000000000002E-2</c:v>
                </c:pt>
                <c:pt idx="1909">
                  <c:v>2.4562E-2</c:v>
                </c:pt>
                <c:pt idx="1910">
                  <c:v>2.4058000000000003E-2</c:v>
                </c:pt>
                <c:pt idx="1911">
                  <c:v>2.4089999999999997E-2</c:v>
                </c:pt>
                <c:pt idx="1912">
                  <c:v>2.5638000000000001E-2</c:v>
                </c:pt>
                <c:pt idx="1913">
                  <c:v>2.4826000000000001E-2</c:v>
                </c:pt>
                <c:pt idx="1914">
                  <c:v>2.4420999999999998E-2</c:v>
                </c:pt>
                <c:pt idx="1915">
                  <c:v>2.4351999999999999E-2</c:v>
                </c:pt>
                <c:pt idx="1916">
                  <c:v>2.4685000000000002E-2</c:v>
                </c:pt>
                <c:pt idx="1917">
                  <c:v>2.4451000000000001E-2</c:v>
                </c:pt>
                <c:pt idx="1918">
                  <c:v>2.3849999999999996E-2</c:v>
                </c:pt>
                <c:pt idx="1919">
                  <c:v>2.315E-2</c:v>
                </c:pt>
                <c:pt idx="1920">
                  <c:v>2.2650999999999998E-2</c:v>
                </c:pt>
                <c:pt idx="1921">
                  <c:v>2.2982999999999996E-2</c:v>
                </c:pt>
                <c:pt idx="1922">
                  <c:v>2.3515000000000001E-2</c:v>
                </c:pt>
                <c:pt idx="1923">
                  <c:v>2.3917000000000001E-2</c:v>
                </c:pt>
                <c:pt idx="1924">
                  <c:v>2.3649E-2</c:v>
                </c:pt>
                <c:pt idx="1925">
                  <c:v>2.2813E-2</c:v>
                </c:pt>
                <c:pt idx="1926">
                  <c:v>2.3012000000000001E-2</c:v>
                </c:pt>
                <c:pt idx="1927">
                  <c:v>2.3681999999999998E-2</c:v>
                </c:pt>
                <c:pt idx="1928">
                  <c:v>2.3950999999999997E-2</c:v>
                </c:pt>
                <c:pt idx="1929">
                  <c:v>2.4388999999999997E-2</c:v>
                </c:pt>
                <c:pt idx="1930">
                  <c:v>2.3614000000000003E-2</c:v>
                </c:pt>
                <c:pt idx="1931">
                  <c:v>2.4525000000000002E-2</c:v>
                </c:pt>
                <c:pt idx="1932">
                  <c:v>2.4525000000000002E-2</c:v>
                </c:pt>
                <c:pt idx="1933">
                  <c:v>2.4153999999999998E-2</c:v>
                </c:pt>
                <c:pt idx="1934">
                  <c:v>2.3715E-2</c:v>
                </c:pt>
                <c:pt idx="1935">
                  <c:v>2.3650000000000001E-2</c:v>
                </c:pt>
                <c:pt idx="1936">
                  <c:v>2.3650000000000001E-2</c:v>
                </c:pt>
                <c:pt idx="1937">
                  <c:v>2.3317000000000001E-2</c:v>
                </c:pt>
                <c:pt idx="1938">
                  <c:v>2.3351E-2</c:v>
                </c:pt>
                <c:pt idx="1939">
                  <c:v>2.3117000000000002E-2</c:v>
                </c:pt>
                <c:pt idx="1940">
                  <c:v>2.1825000000000001E-2</c:v>
                </c:pt>
                <c:pt idx="1941">
                  <c:v>2.2053E-2</c:v>
                </c:pt>
                <c:pt idx="1942">
                  <c:v>2.2085E-2</c:v>
                </c:pt>
                <c:pt idx="1943">
                  <c:v>2.2416000000000002E-2</c:v>
                </c:pt>
                <c:pt idx="1944">
                  <c:v>2.1686E-2</c:v>
                </c:pt>
                <c:pt idx="1945">
                  <c:v>2.2214999999999999E-2</c:v>
                </c:pt>
                <c:pt idx="1946">
                  <c:v>2.3481000000000002E-2</c:v>
                </c:pt>
                <c:pt idx="1947">
                  <c:v>2.2911999999999998E-2</c:v>
                </c:pt>
                <c:pt idx="1948">
                  <c:v>2.3279000000000001E-2</c:v>
                </c:pt>
                <c:pt idx="1949">
                  <c:v>2.3782000000000001E-2</c:v>
                </c:pt>
                <c:pt idx="1950">
                  <c:v>2.3513000000000003E-2</c:v>
                </c:pt>
                <c:pt idx="1951">
                  <c:v>2.3412000000000002E-2</c:v>
                </c:pt>
                <c:pt idx="1952">
                  <c:v>2.2875E-2</c:v>
                </c:pt>
                <c:pt idx="1953">
                  <c:v>2.3412000000000002E-2</c:v>
                </c:pt>
                <c:pt idx="1954">
                  <c:v>2.358E-2</c:v>
                </c:pt>
                <c:pt idx="1955">
                  <c:v>2.4458999999999998E-2</c:v>
                </c:pt>
                <c:pt idx="1956">
                  <c:v>2.4867E-2</c:v>
                </c:pt>
                <c:pt idx="1957">
                  <c:v>2.3713999999999999E-2</c:v>
                </c:pt>
                <c:pt idx="1958">
                  <c:v>2.3342000000000002E-2</c:v>
                </c:pt>
                <c:pt idx="1959">
                  <c:v>2.4350999999999998E-2</c:v>
                </c:pt>
                <c:pt idx="1960">
                  <c:v>2.3083999999999997E-2</c:v>
                </c:pt>
                <c:pt idx="1961">
                  <c:v>2.3283000000000002E-2</c:v>
                </c:pt>
                <c:pt idx="1962">
                  <c:v>2.3515999999999999E-2</c:v>
                </c:pt>
                <c:pt idx="1963">
                  <c:v>2.375E-2</c:v>
                </c:pt>
                <c:pt idx="1964">
                  <c:v>2.3349000000000002E-2</c:v>
                </c:pt>
                <c:pt idx="1965">
                  <c:v>2.2947000000000002E-2</c:v>
                </c:pt>
                <c:pt idx="1966">
                  <c:v>2.2947000000000002E-2</c:v>
                </c:pt>
                <c:pt idx="1967">
                  <c:v>2.2913000000000003E-2</c:v>
                </c:pt>
                <c:pt idx="1968">
                  <c:v>2.2545000000000003E-2</c:v>
                </c:pt>
                <c:pt idx="1969">
                  <c:v>2.2543000000000001E-2</c:v>
                </c:pt>
                <c:pt idx="1970">
                  <c:v>2.1842E-2</c:v>
                </c:pt>
                <c:pt idx="1971">
                  <c:v>2.1641000000000001E-2</c:v>
                </c:pt>
                <c:pt idx="1972">
                  <c:v>2.1905999999999998E-2</c:v>
                </c:pt>
                <c:pt idx="1973">
                  <c:v>2.1472000000000002E-2</c:v>
                </c:pt>
                <c:pt idx="1974">
                  <c:v>2.1768999999999997E-2</c:v>
                </c:pt>
                <c:pt idx="1975">
                  <c:v>2.1667000000000002E-2</c:v>
                </c:pt>
                <c:pt idx="1976">
                  <c:v>2.0899999999999998E-2</c:v>
                </c:pt>
                <c:pt idx="1977">
                  <c:v>2.1051E-2</c:v>
                </c:pt>
                <c:pt idx="1978">
                  <c:v>2.0390999999999999E-2</c:v>
                </c:pt>
                <c:pt idx="1979">
                  <c:v>1.9996E-2</c:v>
                </c:pt>
                <c:pt idx="1980">
                  <c:v>2.0357E-2</c:v>
                </c:pt>
                <c:pt idx="1981">
                  <c:v>2.0884999999999997E-2</c:v>
                </c:pt>
                <c:pt idx="1982">
                  <c:v>2.1183E-2</c:v>
                </c:pt>
                <c:pt idx="1983">
                  <c:v>2.2416000000000002E-2</c:v>
                </c:pt>
                <c:pt idx="1984">
                  <c:v>2.1714999999999998E-2</c:v>
                </c:pt>
                <c:pt idx="1985">
                  <c:v>2.1049999999999999E-2</c:v>
                </c:pt>
                <c:pt idx="1986">
                  <c:v>2.1448999999999999E-2</c:v>
                </c:pt>
                <c:pt idx="1987">
                  <c:v>2.1883E-2</c:v>
                </c:pt>
                <c:pt idx="1988">
                  <c:v>2.2487E-2</c:v>
                </c:pt>
                <c:pt idx="1989">
                  <c:v>2.2856999999999999E-2</c:v>
                </c:pt>
                <c:pt idx="1990">
                  <c:v>2.3262999999999999E-2</c:v>
                </c:pt>
                <c:pt idx="1991">
                  <c:v>2.3331000000000001E-2</c:v>
                </c:pt>
                <c:pt idx="1992">
                  <c:v>2.2120000000000001E-2</c:v>
                </c:pt>
                <c:pt idx="1993">
                  <c:v>2.2727000000000001E-2</c:v>
                </c:pt>
                <c:pt idx="1994">
                  <c:v>2.3947E-2</c:v>
                </c:pt>
                <c:pt idx="1995">
                  <c:v>2.4628999999999998E-2</c:v>
                </c:pt>
                <c:pt idx="1996">
                  <c:v>2.4802000000000001E-2</c:v>
                </c:pt>
                <c:pt idx="1997">
                  <c:v>2.5356999999999998E-2</c:v>
                </c:pt>
                <c:pt idx="1998">
                  <c:v>2.5981000000000001E-2</c:v>
                </c:pt>
                <c:pt idx="1999">
                  <c:v>2.5670999999999999E-2</c:v>
                </c:pt>
                <c:pt idx="2000">
                  <c:v>2.6116E-2</c:v>
                </c:pt>
                <c:pt idx="2001">
                  <c:v>2.6787999999999999E-2</c:v>
                </c:pt>
                <c:pt idx="2002">
                  <c:v>2.6349999999999998E-2</c:v>
                </c:pt>
                <c:pt idx="2003">
                  <c:v>2.5611000000000002E-2</c:v>
                </c:pt>
                <c:pt idx="2004">
                  <c:v>2.5912999999999999E-2</c:v>
                </c:pt>
                <c:pt idx="2005">
                  <c:v>2.6114999999999999E-2</c:v>
                </c:pt>
                <c:pt idx="2006">
                  <c:v>2.5912000000000001E-2</c:v>
                </c:pt>
                <c:pt idx="2007">
                  <c:v>2.5575000000000001E-2</c:v>
                </c:pt>
                <c:pt idx="2008">
                  <c:v>2.4735E-2</c:v>
                </c:pt>
                <c:pt idx="2009">
                  <c:v>2.5371999999999999E-2</c:v>
                </c:pt>
                <c:pt idx="2010">
                  <c:v>2.4934999999999999E-2</c:v>
                </c:pt>
                <c:pt idx="2011">
                  <c:v>2.4159E-2</c:v>
                </c:pt>
                <c:pt idx="2012">
                  <c:v>2.4460000000000003E-2</c:v>
                </c:pt>
                <c:pt idx="2013">
                  <c:v>2.4123000000000002E-2</c:v>
                </c:pt>
                <c:pt idx="2014">
                  <c:v>2.3418999999999999E-2</c:v>
                </c:pt>
                <c:pt idx="2015">
                  <c:v>2.3414000000000001E-2</c:v>
                </c:pt>
                <c:pt idx="2016">
                  <c:v>2.3614000000000003E-2</c:v>
                </c:pt>
                <c:pt idx="2017">
                  <c:v>2.3411000000000001E-2</c:v>
                </c:pt>
                <c:pt idx="2018">
                  <c:v>2.3913000000000004E-2</c:v>
                </c:pt>
                <c:pt idx="2019">
                  <c:v>2.3866999999999999E-2</c:v>
                </c:pt>
                <c:pt idx="2020">
                  <c:v>2.3231999999999999E-2</c:v>
                </c:pt>
                <c:pt idx="2021">
                  <c:v>2.3734000000000002E-2</c:v>
                </c:pt>
                <c:pt idx="2022">
                  <c:v>2.3601E-2</c:v>
                </c:pt>
                <c:pt idx="2023">
                  <c:v>2.4037000000000003E-2</c:v>
                </c:pt>
                <c:pt idx="2024">
                  <c:v>2.3E-2</c:v>
                </c:pt>
                <c:pt idx="2025">
                  <c:v>2.2332999999999999E-2</c:v>
                </c:pt>
                <c:pt idx="2026">
                  <c:v>2.2265999999999998E-2</c:v>
                </c:pt>
                <c:pt idx="2027">
                  <c:v>2.3134999999999999E-2</c:v>
                </c:pt>
                <c:pt idx="2028">
                  <c:v>2.3637999999999999E-2</c:v>
                </c:pt>
                <c:pt idx="2029">
                  <c:v>2.3639E-2</c:v>
                </c:pt>
                <c:pt idx="2030">
                  <c:v>2.3304000000000002E-2</c:v>
                </c:pt>
                <c:pt idx="2031">
                  <c:v>2.3001999999999998E-2</c:v>
                </c:pt>
                <c:pt idx="2032">
                  <c:v>2.3845000000000002E-2</c:v>
                </c:pt>
                <c:pt idx="2033">
                  <c:v>2.4725999999999998E-2</c:v>
                </c:pt>
                <c:pt idx="2034">
                  <c:v>2.4490999999999999E-2</c:v>
                </c:pt>
                <c:pt idx="2035">
                  <c:v>2.4424000000000001E-2</c:v>
                </c:pt>
                <c:pt idx="2036">
                  <c:v>2.3408999999999999E-2</c:v>
                </c:pt>
                <c:pt idx="2037">
                  <c:v>2.3511000000000001E-2</c:v>
                </c:pt>
                <c:pt idx="2038">
                  <c:v>2.3216999999999998E-2</c:v>
                </c:pt>
                <c:pt idx="2039">
                  <c:v>2.3018E-2</c:v>
                </c:pt>
                <c:pt idx="2040">
                  <c:v>2.2818000000000001E-2</c:v>
                </c:pt>
                <c:pt idx="2041">
                  <c:v>2.2652000000000002E-2</c:v>
                </c:pt>
                <c:pt idx="2042">
                  <c:v>2.2650999999999998E-2</c:v>
                </c:pt>
                <c:pt idx="2043">
                  <c:v>2.2717000000000001E-2</c:v>
                </c:pt>
                <c:pt idx="2044">
                  <c:v>2.3382E-2</c:v>
                </c:pt>
                <c:pt idx="2045">
                  <c:v>2.3681999999999998E-2</c:v>
                </c:pt>
                <c:pt idx="2046">
                  <c:v>2.3348000000000001E-2</c:v>
                </c:pt>
                <c:pt idx="2047">
                  <c:v>2.3782999999999999E-2</c:v>
                </c:pt>
                <c:pt idx="2048">
                  <c:v>2.4152E-2</c:v>
                </c:pt>
                <c:pt idx="2049">
                  <c:v>2.4050999999999999E-2</c:v>
                </c:pt>
                <c:pt idx="2050">
                  <c:v>2.3950999999999997E-2</c:v>
                </c:pt>
                <c:pt idx="2051">
                  <c:v>2.3479999999999997E-2</c:v>
                </c:pt>
                <c:pt idx="2052">
                  <c:v>2.3614000000000003E-2</c:v>
                </c:pt>
                <c:pt idx="2053">
                  <c:v>2.4152999999999997E-2</c:v>
                </c:pt>
                <c:pt idx="2054">
                  <c:v>2.4559000000000001E-2</c:v>
                </c:pt>
                <c:pt idx="2055">
                  <c:v>2.4051999999999997E-2</c:v>
                </c:pt>
                <c:pt idx="2056">
                  <c:v>2.4153999999999998E-2</c:v>
                </c:pt>
                <c:pt idx="2057">
                  <c:v>2.5886999999999997E-2</c:v>
                </c:pt>
                <c:pt idx="2058">
                  <c:v>2.6308999999999999E-2</c:v>
                </c:pt>
                <c:pt idx="2059">
                  <c:v>2.5870999999999998E-2</c:v>
                </c:pt>
                <c:pt idx="2060">
                  <c:v>2.5971999999999999E-2</c:v>
                </c:pt>
                <c:pt idx="2061">
                  <c:v>2.6006000000000001E-2</c:v>
                </c:pt>
                <c:pt idx="2062">
                  <c:v>2.5434999999999999E-2</c:v>
                </c:pt>
                <c:pt idx="2063">
                  <c:v>2.5873E-2</c:v>
                </c:pt>
                <c:pt idx="2064">
                  <c:v>2.6683999999999999E-2</c:v>
                </c:pt>
                <c:pt idx="2065">
                  <c:v>2.7362999999999998E-2</c:v>
                </c:pt>
                <c:pt idx="2066">
                  <c:v>2.6956000000000001E-2</c:v>
                </c:pt>
                <c:pt idx="2067">
                  <c:v>2.5975999999999999E-2</c:v>
                </c:pt>
                <c:pt idx="2068">
                  <c:v>2.6347999999999996E-2</c:v>
                </c:pt>
                <c:pt idx="2069">
                  <c:v>2.6248E-2</c:v>
                </c:pt>
                <c:pt idx="2070">
                  <c:v>2.5876E-2</c:v>
                </c:pt>
                <c:pt idx="2071">
                  <c:v>2.5741E-2</c:v>
                </c:pt>
                <c:pt idx="2072">
                  <c:v>2.5977999999999998E-2</c:v>
                </c:pt>
                <c:pt idx="2073">
                  <c:v>2.5436999999999998E-2</c:v>
                </c:pt>
                <c:pt idx="2074">
                  <c:v>2.4660999999999999E-2</c:v>
                </c:pt>
                <c:pt idx="2075">
                  <c:v>2.5167000000000002E-2</c:v>
                </c:pt>
                <c:pt idx="2076">
                  <c:v>2.5438000000000002E-2</c:v>
                </c:pt>
                <c:pt idx="2077">
                  <c:v>2.4931000000000002E-2</c:v>
                </c:pt>
                <c:pt idx="2078">
                  <c:v>2.5371000000000001E-2</c:v>
                </c:pt>
                <c:pt idx="2079">
                  <c:v>2.5880999999999998E-2</c:v>
                </c:pt>
                <c:pt idx="2080">
                  <c:v>2.5642999999999999E-2</c:v>
                </c:pt>
                <c:pt idx="2081">
                  <c:v>2.4219000000000001E-2</c:v>
                </c:pt>
                <c:pt idx="2082">
                  <c:v>2.4997999999999999E-2</c:v>
                </c:pt>
                <c:pt idx="2083">
                  <c:v>2.4766E-2</c:v>
                </c:pt>
                <c:pt idx="2084">
                  <c:v>2.4163999999999998E-2</c:v>
                </c:pt>
                <c:pt idx="2085">
                  <c:v>2.4565E-2</c:v>
                </c:pt>
                <c:pt idx="2086">
                  <c:v>2.3762999999999999E-2</c:v>
                </c:pt>
                <c:pt idx="2087">
                  <c:v>2.2898000000000002E-2</c:v>
                </c:pt>
                <c:pt idx="2088">
                  <c:v>2.1541000000000001E-2</c:v>
                </c:pt>
                <c:pt idx="2089">
                  <c:v>2.1635000000000001E-2</c:v>
                </c:pt>
                <c:pt idx="2090">
                  <c:v>2.2627000000000001E-2</c:v>
                </c:pt>
                <c:pt idx="2091">
                  <c:v>2.2327E-2</c:v>
                </c:pt>
                <c:pt idx="2092">
                  <c:v>2.2789999999999998E-2</c:v>
                </c:pt>
                <c:pt idx="2093">
                  <c:v>2.2423000000000002E-2</c:v>
                </c:pt>
                <c:pt idx="2094">
                  <c:v>2.1556000000000002E-2</c:v>
                </c:pt>
                <c:pt idx="2095">
                  <c:v>2.1985000000000001E-2</c:v>
                </c:pt>
                <c:pt idx="2096">
                  <c:v>2.0626000000000002E-2</c:v>
                </c:pt>
                <c:pt idx="2097">
                  <c:v>2.1219000000000002E-2</c:v>
                </c:pt>
                <c:pt idx="2098">
                  <c:v>1.9831000000000001E-2</c:v>
                </c:pt>
                <c:pt idx="2099">
                  <c:v>2.0218E-2</c:v>
                </c:pt>
                <c:pt idx="2100">
                  <c:v>1.9886000000000001E-2</c:v>
                </c:pt>
                <c:pt idx="2101">
                  <c:v>1.9717999999999999E-2</c:v>
                </c:pt>
                <c:pt idx="2102">
                  <c:v>2.0177999999999998E-2</c:v>
                </c:pt>
                <c:pt idx="2103">
                  <c:v>2.1913999999999999E-2</c:v>
                </c:pt>
                <c:pt idx="2104">
                  <c:v>2.0919E-2</c:v>
                </c:pt>
                <c:pt idx="2105">
                  <c:v>2.0555E-2</c:v>
                </c:pt>
                <c:pt idx="2106">
                  <c:v>2.1316000000000002E-2</c:v>
                </c:pt>
                <c:pt idx="2107">
                  <c:v>2.1482000000000001E-2</c:v>
                </c:pt>
                <c:pt idx="2108">
                  <c:v>1.9826E-2</c:v>
                </c:pt>
                <c:pt idx="2109">
                  <c:v>1.9297999999999999E-2</c:v>
                </c:pt>
                <c:pt idx="2110">
                  <c:v>1.9792000000000001E-2</c:v>
                </c:pt>
                <c:pt idx="2111">
                  <c:v>1.9692000000000001E-2</c:v>
                </c:pt>
                <c:pt idx="2112">
                  <c:v>2.1116000000000003E-2</c:v>
                </c:pt>
                <c:pt idx="2113">
                  <c:v>2.0285000000000001E-2</c:v>
                </c:pt>
                <c:pt idx="2114">
                  <c:v>2.0316999999999998E-2</c:v>
                </c:pt>
                <c:pt idx="2115">
                  <c:v>2.0749E-2</c:v>
                </c:pt>
                <c:pt idx="2116">
                  <c:v>2.0449000000000002E-2</c:v>
                </c:pt>
                <c:pt idx="2117">
                  <c:v>1.9817999999999999E-2</c:v>
                </c:pt>
                <c:pt idx="2118">
                  <c:v>2.0114E-2</c:v>
                </c:pt>
                <c:pt idx="2119">
                  <c:v>2.0247000000000001E-2</c:v>
                </c:pt>
                <c:pt idx="2120">
                  <c:v>1.9646999999999998E-2</c:v>
                </c:pt>
                <c:pt idx="2121">
                  <c:v>1.9181999999999998E-2</c:v>
                </c:pt>
                <c:pt idx="2122">
                  <c:v>1.9474999999999999E-2</c:v>
                </c:pt>
                <c:pt idx="2123">
                  <c:v>1.9012999999999999E-2</c:v>
                </c:pt>
                <c:pt idx="2124">
                  <c:v>1.8257000000000002E-2</c:v>
                </c:pt>
                <c:pt idx="2125">
                  <c:v>1.7668E-2</c:v>
                </c:pt>
                <c:pt idx="2126">
                  <c:v>1.7733000000000002E-2</c:v>
                </c:pt>
                <c:pt idx="2127">
                  <c:v>1.8027000000000001E-2</c:v>
                </c:pt>
                <c:pt idx="2128">
                  <c:v>1.8157E-2</c:v>
                </c:pt>
                <c:pt idx="2129">
                  <c:v>1.7565000000000001E-2</c:v>
                </c:pt>
                <c:pt idx="2130">
                  <c:v>1.7794000000000001E-2</c:v>
                </c:pt>
                <c:pt idx="2131">
                  <c:v>1.8123E-2</c:v>
                </c:pt>
                <c:pt idx="2132">
                  <c:v>1.8352999999999998E-2</c:v>
                </c:pt>
                <c:pt idx="2133">
                  <c:v>1.8452E-2</c:v>
                </c:pt>
                <c:pt idx="2134">
                  <c:v>1.8948E-2</c:v>
                </c:pt>
                <c:pt idx="2135">
                  <c:v>1.8055000000000002E-2</c:v>
                </c:pt>
                <c:pt idx="2136">
                  <c:v>1.7559000000000002E-2</c:v>
                </c:pt>
                <c:pt idx="2137">
                  <c:v>1.6669E-2</c:v>
                </c:pt>
                <c:pt idx="2138">
                  <c:v>1.6996000000000001E-2</c:v>
                </c:pt>
                <c:pt idx="2139">
                  <c:v>1.6864000000000001E-2</c:v>
                </c:pt>
                <c:pt idx="2140">
                  <c:v>1.6402E-2</c:v>
                </c:pt>
                <c:pt idx="2141">
                  <c:v>1.6730000000000002E-2</c:v>
                </c:pt>
                <c:pt idx="2142">
                  <c:v>1.7321E-2</c:v>
                </c:pt>
                <c:pt idx="2143">
                  <c:v>1.7254000000000002E-2</c:v>
                </c:pt>
                <c:pt idx="2144">
                  <c:v>1.7883E-2</c:v>
                </c:pt>
                <c:pt idx="2145">
                  <c:v>1.6955000000000001E-2</c:v>
                </c:pt>
                <c:pt idx="2146">
                  <c:v>1.6584000000000002E-2</c:v>
                </c:pt>
                <c:pt idx="2147">
                  <c:v>1.5963999999999999E-2</c:v>
                </c:pt>
                <c:pt idx="2148">
                  <c:v>1.6354999999999998E-2</c:v>
                </c:pt>
                <c:pt idx="2149">
                  <c:v>1.5475000000000001E-2</c:v>
                </c:pt>
                <c:pt idx="2150">
                  <c:v>1.6060000000000001E-2</c:v>
                </c:pt>
                <c:pt idx="2151">
                  <c:v>1.5668000000000001E-2</c:v>
                </c:pt>
                <c:pt idx="2152">
                  <c:v>1.5045999999999999E-2</c:v>
                </c:pt>
                <c:pt idx="2153">
                  <c:v>1.524E-2</c:v>
                </c:pt>
                <c:pt idx="2154">
                  <c:v>1.4491E-2</c:v>
                </c:pt>
                <c:pt idx="2155">
                  <c:v>1.4295E-2</c:v>
                </c:pt>
                <c:pt idx="2156">
                  <c:v>1.4813E-2</c:v>
                </c:pt>
                <c:pt idx="2157">
                  <c:v>1.4515999999999999E-2</c:v>
                </c:pt>
                <c:pt idx="2158">
                  <c:v>1.38E-2</c:v>
                </c:pt>
                <c:pt idx="2159">
                  <c:v>1.4285000000000001E-2</c:v>
                </c:pt>
                <c:pt idx="2160">
                  <c:v>1.4348000000000001E-2</c:v>
                </c:pt>
                <c:pt idx="2161">
                  <c:v>1.3956E-2</c:v>
                </c:pt>
                <c:pt idx="2162">
                  <c:v>1.4537E-2</c:v>
                </c:pt>
                <c:pt idx="2163">
                  <c:v>1.4112E-2</c:v>
                </c:pt>
                <c:pt idx="2164">
                  <c:v>1.3166000000000001E-2</c:v>
                </c:pt>
                <c:pt idx="2165">
                  <c:v>1.3749000000000001E-2</c:v>
                </c:pt>
                <c:pt idx="2166">
                  <c:v>1.3733E-2</c:v>
                </c:pt>
                <c:pt idx="2167">
                  <c:v>1.4907999999999999E-2</c:v>
                </c:pt>
                <c:pt idx="2168">
                  <c:v>1.3863E-2</c:v>
                </c:pt>
                <c:pt idx="2169">
                  <c:v>1.3311E-2</c:v>
                </c:pt>
                <c:pt idx="2170">
                  <c:v>1.3962E-2</c:v>
                </c:pt>
                <c:pt idx="2171">
                  <c:v>1.4224000000000001E-2</c:v>
                </c:pt>
                <c:pt idx="2172">
                  <c:v>1.4819000000000001E-2</c:v>
                </c:pt>
                <c:pt idx="2173">
                  <c:v>1.3968000000000001E-2</c:v>
                </c:pt>
                <c:pt idx="2174">
                  <c:v>1.4525E-2</c:v>
                </c:pt>
                <c:pt idx="2175">
                  <c:v>1.5647000000000001E-2</c:v>
                </c:pt>
                <c:pt idx="2176">
                  <c:v>1.5785E-2</c:v>
                </c:pt>
                <c:pt idx="2177">
                  <c:v>1.5157E-2</c:v>
                </c:pt>
                <c:pt idx="2178">
                  <c:v>1.4433E-2</c:v>
                </c:pt>
                <c:pt idx="2179">
                  <c:v>1.4434000000000001E-2</c:v>
                </c:pt>
                <c:pt idx="2180">
                  <c:v>1.4633E-2</c:v>
                </c:pt>
                <c:pt idx="2181">
                  <c:v>1.4338999999999999E-2</c:v>
                </c:pt>
                <c:pt idx="2182">
                  <c:v>1.4109E-2</c:v>
                </c:pt>
                <c:pt idx="2183">
                  <c:v>1.2990999999999999E-2</c:v>
                </c:pt>
                <c:pt idx="2184">
                  <c:v>1.3188E-2</c:v>
                </c:pt>
                <c:pt idx="2185">
                  <c:v>1.3123000000000001E-2</c:v>
                </c:pt>
                <c:pt idx="2186">
                  <c:v>1.3453E-2</c:v>
                </c:pt>
                <c:pt idx="2187">
                  <c:v>1.2861000000000001E-2</c:v>
                </c:pt>
                <c:pt idx="2188">
                  <c:v>1.2303E-2</c:v>
                </c:pt>
                <c:pt idx="2189">
                  <c:v>1.2759E-2</c:v>
                </c:pt>
                <c:pt idx="2190">
                  <c:v>1.2629E-2</c:v>
                </c:pt>
                <c:pt idx="2191">
                  <c:v>1.2565E-2</c:v>
                </c:pt>
                <c:pt idx="2192">
                  <c:v>1.2241E-2</c:v>
                </c:pt>
                <c:pt idx="2193">
                  <c:v>1.1917000000000001E-2</c:v>
                </c:pt>
                <c:pt idx="2194">
                  <c:v>1.1592999999999999E-2</c:v>
                </c:pt>
                <c:pt idx="2195">
                  <c:v>1.1270000000000001E-2</c:v>
                </c:pt>
                <c:pt idx="2196">
                  <c:v>1.1041E-2</c:v>
                </c:pt>
                <c:pt idx="2197">
                  <c:v>1.1363000000000002E-2</c:v>
                </c:pt>
                <c:pt idx="2198">
                  <c:v>1.1169E-2</c:v>
                </c:pt>
                <c:pt idx="2199">
                  <c:v>1.1783999999999999E-2</c:v>
                </c:pt>
                <c:pt idx="2200">
                  <c:v>1.188E-2</c:v>
                </c:pt>
                <c:pt idx="2201">
                  <c:v>1.123E-2</c:v>
                </c:pt>
                <c:pt idx="2202">
                  <c:v>1.1035E-2</c:v>
                </c:pt>
                <c:pt idx="2203">
                  <c:v>1.0969E-2</c:v>
                </c:pt>
                <c:pt idx="2204">
                  <c:v>1.1325E-2</c:v>
                </c:pt>
                <c:pt idx="2205">
                  <c:v>1.1453999999999999E-2</c:v>
                </c:pt>
                <c:pt idx="2206">
                  <c:v>1.1779999999999999E-2</c:v>
                </c:pt>
                <c:pt idx="2207">
                  <c:v>1.2499E-2</c:v>
                </c:pt>
                <c:pt idx="2208">
                  <c:v>1.3124E-2</c:v>
                </c:pt>
                <c:pt idx="2209">
                  <c:v>1.2305999999999999E-2</c:v>
                </c:pt>
                <c:pt idx="2210">
                  <c:v>1.1660999999999999E-2</c:v>
                </c:pt>
                <c:pt idx="2211">
                  <c:v>1.1659999999999998E-2</c:v>
                </c:pt>
                <c:pt idx="2212">
                  <c:v>1.1563E-2</c:v>
                </c:pt>
                <c:pt idx="2213">
                  <c:v>1.1080000000000001E-2</c:v>
                </c:pt>
                <c:pt idx="2214">
                  <c:v>1.0307999999999999E-2</c:v>
                </c:pt>
                <c:pt idx="2215">
                  <c:v>1.0914999999999999E-2</c:v>
                </c:pt>
                <c:pt idx="2216">
                  <c:v>1.1140000000000001E-2</c:v>
                </c:pt>
                <c:pt idx="2217">
                  <c:v>1.2466999999999999E-2</c:v>
                </c:pt>
                <c:pt idx="2218">
                  <c:v>1.1979999999999999E-2</c:v>
                </c:pt>
                <c:pt idx="2219">
                  <c:v>1.3645000000000001E-2</c:v>
                </c:pt>
                <c:pt idx="2220">
                  <c:v>1.5260000000000001E-2</c:v>
                </c:pt>
                <c:pt idx="2221">
                  <c:v>1.4665999999999998E-2</c:v>
                </c:pt>
                <c:pt idx="2222">
                  <c:v>1.4666999999999999E-2</c:v>
                </c:pt>
                <c:pt idx="2223">
                  <c:v>1.4966E-2</c:v>
                </c:pt>
                <c:pt idx="2224">
                  <c:v>1.5168999999999998E-2</c:v>
                </c:pt>
                <c:pt idx="2225">
                  <c:v>1.4177E-2</c:v>
                </c:pt>
                <c:pt idx="2226">
                  <c:v>1.3946E-2</c:v>
                </c:pt>
                <c:pt idx="2227">
                  <c:v>1.5609E-2</c:v>
                </c:pt>
                <c:pt idx="2228">
                  <c:v>1.5280999999999999E-2</c:v>
                </c:pt>
                <c:pt idx="2229">
                  <c:v>1.502E-2</c:v>
                </c:pt>
                <c:pt idx="2230">
                  <c:v>1.4661E-2</c:v>
                </c:pt>
                <c:pt idx="2231">
                  <c:v>1.6367E-2</c:v>
                </c:pt>
                <c:pt idx="2232">
                  <c:v>1.6698000000000001E-2</c:v>
                </c:pt>
                <c:pt idx="2233">
                  <c:v>1.6141000000000003E-2</c:v>
                </c:pt>
                <c:pt idx="2234">
                  <c:v>1.5155E-2</c:v>
                </c:pt>
                <c:pt idx="2235">
                  <c:v>1.7236000000000001E-2</c:v>
                </c:pt>
                <c:pt idx="2236">
                  <c:v>1.8806E-2</c:v>
                </c:pt>
                <c:pt idx="2237">
                  <c:v>1.8874999999999999E-2</c:v>
                </c:pt>
                <c:pt idx="2238">
                  <c:v>1.9826E-2</c:v>
                </c:pt>
                <c:pt idx="2239">
                  <c:v>1.8752000000000001E-2</c:v>
                </c:pt>
                <c:pt idx="2240">
                  <c:v>2.0678999999999999E-2</c:v>
                </c:pt>
                <c:pt idx="2241">
                  <c:v>2.1193E-2</c:v>
                </c:pt>
                <c:pt idx="2242">
                  <c:v>2.0245000000000003E-2</c:v>
                </c:pt>
                <c:pt idx="2243">
                  <c:v>1.9543999999999999E-2</c:v>
                </c:pt>
                <c:pt idx="2244">
                  <c:v>1.9479E-2</c:v>
                </c:pt>
                <c:pt idx="2245">
                  <c:v>1.9449000000000001E-2</c:v>
                </c:pt>
                <c:pt idx="2246">
                  <c:v>2.0028000000000001E-2</c:v>
                </c:pt>
                <c:pt idx="2247">
                  <c:v>2.0485000000000003E-2</c:v>
                </c:pt>
                <c:pt idx="2248">
                  <c:v>2.0219000000000001E-2</c:v>
                </c:pt>
                <c:pt idx="2249">
                  <c:v>2.145E-2</c:v>
                </c:pt>
                <c:pt idx="2250">
                  <c:v>2.0291999999999998E-2</c:v>
                </c:pt>
                <c:pt idx="2251">
                  <c:v>2.0621999999999998E-2</c:v>
                </c:pt>
                <c:pt idx="2252">
                  <c:v>2.0059999999999998E-2</c:v>
                </c:pt>
                <c:pt idx="2253">
                  <c:v>2.0026000000000002E-2</c:v>
                </c:pt>
                <c:pt idx="2254">
                  <c:v>2.0059E-2</c:v>
                </c:pt>
                <c:pt idx="2255">
                  <c:v>2.1382999999999999E-2</c:v>
                </c:pt>
                <c:pt idx="2256">
                  <c:v>2.0652E-2</c:v>
                </c:pt>
                <c:pt idx="2257">
                  <c:v>1.9592999999999999E-2</c:v>
                </c:pt>
                <c:pt idx="2258">
                  <c:v>1.9130000000000001E-2</c:v>
                </c:pt>
                <c:pt idx="2259">
                  <c:v>1.9623999999999999E-2</c:v>
                </c:pt>
                <c:pt idx="2260">
                  <c:v>1.9788E-2</c:v>
                </c:pt>
                <c:pt idx="2261">
                  <c:v>1.8994999999999998E-2</c:v>
                </c:pt>
                <c:pt idx="2262">
                  <c:v>1.9188E-2</c:v>
                </c:pt>
                <c:pt idx="2263">
                  <c:v>1.9517E-2</c:v>
                </c:pt>
                <c:pt idx="2264">
                  <c:v>1.9317999999999998E-2</c:v>
                </c:pt>
                <c:pt idx="2265">
                  <c:v>2.0447000000000003E-2</c:v>
                </c:pt>
                <c:pt idx="2266">
                  <c:v>2.0112000000000001E-2</c:v>
                </c:pt>
                <c:pt idx="2267">
                  <c:v>2.0077999999999999E-2</c:v>
                </c:pt>
                <c:pt idx="2268">
                  <c:v>1.9377999999999999E-2</c:v>
                </c:pt>
                <c:pt idx="2269">
                  <c:v>1.9843E-2</c:v>
                </c:pt>
                <c:pt idx="2270">
                  <c:v>1.9802E-2</c:v>
                </c:pt>
                <c:pt idx="2271">
                  <c:v>1.9144000000000001E-2</c:v>
                </c:pt>
                <c:pt idx="2272">
                  <c:v>1.9407000000000001E-2</c:v>
                </c:pt>
                <c:pt idx="2273">
                  <c:v>2.0131999999999997E-2</c:v>
                </c:pt>
                <c:pt idx="2274">
                  <c:v>2.0926999999999998E-2</c:v>
                </c:pt>
                <c:pt idx="2275">
                  <c:v>2.1760000000000002E-2</c:v>
                </c:pt>
                <c:pt idx="2276">
                  <c:v>2.2601E-2</c:v>
                </c:pt>
                <c:pt idx="2277">
                  <c:v>2.2636E-2</c:v>
                </c:pt>
                <c:pt idx="2278">
                  <c:v>2.3986999999999998E-2</c:v>
                </c:pt>
                <c:pt idx="2279">
                  <c:v>2.3278E-2</c:v>
                </c:pt>
                <c:pt idx="2280">
                  <c:v>2.3889000000000001E-2</c:v>
                </c:pt>
                <c:pt idx="2281">
                  <c:v>2.3556000000000001E-2</c:v>
                </c:pt>
                <c:pt idx="2282">
                  <c:v>2.3557999999999999E-2</c:v>
                </c:pt>
                <c:pt idx="2283">
                  <c:v>2.3254999999999998E-2</c:v>
                </c:pt>
                <c:pt idx="2284">
                  <c:v>2.3460000000000002E-2</c:v>
                </c:pt>
                <c:pt idx="2285">
                  <c:v>2.2682999999999998E-2</c:v>
                </c:pt>
                <c:pt idx="2286">
                  <c:v>2.2688E-2</c:v>
                </c:pt>
                <c:pt idx="2287">
                  <c:v>2.1339999999999998E-2</c:v>
                </c:pt>
                <c:pt idx="2288">
                  <c:v>2.1711000000000001E-2</c:v>
                </c:pt>
                <c:pt idx="2289">
                  <c:v>2.1913000000000002E-2</c:v>
                </c:pt>
                <c:pt idx="2290">
                  <c:v>2.1615000000000002E-2</c:v>
                </c:pt>
                <c:pt idx="2291">
                  <c:v>2.1381999999999998E-2</c:v>
                </c:pt>
                <c:pt idx="2292">
                  <c:v>2.0952000000000002E-2</c:v>
                </c:pt>
                <c:pt idx="2293">
                  <c:v>2.1714999999999998E-2</c:v>
                </c:pt>
                <c:pt idx="2294">
                  <c:v>2.2814999999999998E-2</c:v>
                </c:pt>
                <c:pt idx="2295">
                  <c:v>2.1815000000000001E-2</c:v>
                </c:pt>
                <c:pt idx="2296">
                  <c:v>2.1949E-2</c:v>
                </c:pt>
                <c:pt idx="2297">
                  <c:v>2.2115999999999997E-2</c:v>
                </c:pt>
                <c:pt idx="2298">
                  <c:v>2.1448999999999999E-2</c:v>
                </c:pt>
                <c:pt idx="2299">
                  <c:v>2.0253E-2</c:v>
                </c:pt>
                <c:pt idx="2300">
                  <c:v>2.0550000000000002E-2</c:v>
                </c:pt>
                <c:pt idx="2301">
                  <c:v>1.9754000000000001E-2</c:v>
                </c:pt>
                <c:pt idx="2302">
                  <c:v>1.9654000000000001E-2</c:v>
                </c:pt>
                <c:pt idx="2303">
                  <c:v>1.8399000000000002E-2</c:v>
                </c:pt>
                <c:pt idx="2304">
                  <c:v>1.9119000000000001E-2</c:v>
                </c:pt>
                <c:pt idx="2305">
                  <c:v>1.9351E-2</c:v>
                </c:pt>
                <c:pt idx="2306">
                  <c:v>2.0279999999999999E-2</c:v>
                </c:pt>
                <c:pt idx="2307">
                  <c:v>2.0346000000000003E-2</c:v>
                </c:pt>
                <c:pt idx="2308">
                  <c:v>2.0513E-2</c:v>
                </c:pt>
                <c:pt idx="2309">
                  <c:v>2.1080999999999999E-2</c:v>
                </c:pt>
                <c:pt idx="2310">
                  <c:v>2.1551000000000001E-2</c:v>
                </c:pt>
                <c:pt idx="2311">
                  <c:v>2.1753000000000002E-2</c:v>
                </c:pt>
                <c:pt idx="2312">
                  <c:v>2.2259999999999999E-2</c:v>
                </c:pt>
                <c:pt idx="2313">
                  <c:v>2.2002000000000001E-2</c:v>
                </c:pt>
                <c:pt idx="2314">
                  <c:v>2.2766000000000002E-2</c:v>
                </c:pt>
                <c:pt idx="2315">
                  <c:v>2.2366999999999998E-2</c:v>
                </c:pt>
                <c:pt idx="2316">
                  <c:v>2.1867999999999999E-2</c:v>
                </c:pt>
                <c:pt idx="2317">
                  <c:v>2.2633E-2</c:v>
                </c:pt>
                <c:pt idx="2318">
                  <c:v>2.3134000000000002E-2</c:v>
                </c:pt>
                <c:pt idx="2319">
                  <c:v>2.2700000000000001E-2</c:v>
                </c:pt>
                <c:pt idx="2320">
                  <c:v>2.3067999999999998E-2</c:v>
                </c:pt>
                <c:pt idx="2321">
                  <c:v>2.3168999999999999E-2</c:v>
                </c:pt>
                <c:pt idx="2322">
                  <c:v>2.1998000000000004E-2</c:v>
                </c:pt>
                <c:pt idx="2323">
                  <c:v>2.1697999999999999E-2</c:v>
                </c:pt>
                <c:pt idx="2324">
                  <c:v>2.2265E-2</c:v>
                </c:pt>
                <c:pt idx="2325">
                  <c:v>2.1196000000000003E-2</c:v>
                </c:pt>
                <c:pt idx="2326">
                  <c:v>2.0630000000000003E-2</c:v>
                </c:pt>
                <c:pt idx="2327">
                  <c:v>2.0662E-2</c:v>
                </c:pt>
                <c:pt idx="2328">
                  <c:v>2.1160000000000002E-2</c:v>
                </c:pt>
                <c:pt idx="2329">
                  <c:v>2.1124E-2</c:v>
                </c:pt>
                <c:pt idx="2330">
                  <c:v>2.0655E-2</c:v>
                </c:pt>
                <c:pt idx="2331">
                  <c:v>2.0122000000000001E-2</c:v>
                </c:pt>
                <c:pt idx="2332">
                  <c:v>2.0154000000000002E-2</c:v>
                </c:pt>
                <c:pt idx="2333">
                  <c:v>1.9966999999999999E-2</c:v>
                </c:pt>
                <c:pt idx="2334">
                  <c:v>1.967E-2</c:v>
                </c:pt>
                <c:pt idx="2335">
                  <c:v>1.967E-2</c:v>
                </c:pt>
                <c:pt idx="2336">
                  <c:v>1.9438999999999998E-2</c:v>
                </c:pt>
                <c:pt idx="2337">
                  <c:v>1.9372E-2</c:v>
                </c:pt>
                <c:pt idx="2338">
                  <c:v>1.8779000000000001E-2</c:v>
                </c:pt>
                <c:pt idx="2339">
                  <c:v>1.8579999999999999E-2</c:v>
                </c:pt>
                <c:pt idx="2340">
                  <c:v>1.8447000000000002E-2</c:v>
                </c:pt>
                <c:pt idx="2341">
                  <c:v>1.9122E-2</c:v>
                </c:pt>
                <c:pt idx="2342">
                  <c:v>1.8527999999999999E-2</c:v>
                </c:pt>
                <c:pt idx="2343">
                  <c:v>1.8725000000000002E-2</c:v>
                </c:pt>
                <c:pt idx="2344">
                  <c:v>1.8343000000000002E-2</c:v>
                </c:pt>
                <c:pt idx="2345">
                  <c:v>1.8012999999999998E-2</c:v>
                </c:pt>
                <c:pt idx="2346">
                  <c:v>1.7846999999999998E-2</c:v>
                </c:pt>
                <c:pt idx="2347">
                  <c:v>1.8488999999999998E-2</c:v>
                </c:pt>
                <c:pt idx="2348">
                  <c:v>1.8239999999999999E-2</c:v>
                </c:pt>
                <c:pt idx="2349">
                  <c:v>1.7923000000000001E-2</c:v>
                </c:pt>
                <c:pt idx="2350">
                  <c:v>1.7807E-2</c:v>
                </c:pt>
                <c:pt idx="2351">
                  <c:v>1.7722999999999999E-2</c:v>
                </c:pt>
                <c:pt idx="2352">
                  <c:v>1.7639000000000002E-2</c:v>
                </c:pt>
                <c:pt idx="2353">
                  <c:v>1.7254000000000002E-2</c:v>
                </c:pt>
                <c:pt idx="2354">
                  <c:v>1.7173000000000001E-2</c:v>
                </c:pt>
                <c:pt idx="2355">
                  <c:v>1.6992E-2</c:v>
                </c:pt>
                <c:pt idx="2356">
                  <c:v>1.5899E-2</c:v>
                </c:pt>
                <c:pt idx="2357">
                  <c:v>1.6485E-2</c:v>
                </c:pt>
                <c:pt idx="2358">
                  <c:v>1.5960999999999999E-2</c:v>
                </c:pt>
                <c:pt idx="2359">
                  <c:v>1.5910999999999998E-2</c:v>
                </c:pt>
                <c:pt idx="2360">
                  <c:v>1.5698E-2</c:v>
                </c:pt>
                <c:pt idx="2361">
                  <c:v>1.4981E-2</c:v>
                </c:pt>
                <c:pt idx="2362">
                  <c:v>1.5875999999999998E-2</c:v>
                </c:pt>
                <c:pt idx="2363">
                  <c:v>1.5595000000000001E-2</c:v>
                </c:pt>
                <c:pt idx="2364">
                  <c:v>1.5774E-2</c:v>
                </c:pt>
                <c:pt idx="2365">
                  <c:v>1.6872999999999999E-2</c:v>
                </c:pt>
                <c:pt idx="2366">
                  <c:v>1.5461000000000001E-2</c:v>
                </c:pt>
                <c:pt idx="2367">
                  <c:v>1.5247999999999999E-2</c:v>
                </c:pt>
                <c:pt idx="2368">
                  <c:v>1.5277000000000001E-2</c:v>
                </c:pt>
                <c:pt idx="2369">
                  <c:v>1.5325E-2</c:v>
                </c:pt>
                <c:pt idx="2370">
                  <c:v>1.5438E-2</c:v>
                </c:pt>
                <c:pt idx="2371">
                  <c:v>1.5403999999999999E-2</c:v>
                </c:pt>
                <c:pt idx="2372">
                  <c:v>1.4568000000000001E-2</c:v>
                </c:pt>
                <c:pt idx="2373">
                  <c:v>1.3731E-2</c:v>
                </c:pt>
                <c:pt idx="2374">
                  <c:v>1.4496E-2</c:v>
                </c:pt>
                <c:pt idx="2375">
                  <c:v>1.5792999999999998E-2</c:v>
                </c:pt>
                <c:pt idx="2376">
                  <c:v>1.6898E-2</c:v>
                </c:pt>
                <c:pt idx="2377">
                  <c:v>1.7607999999999999E-2</c:v>
                </c:pt>
                <c:pt idx="2378">
                  <c:v>1.7795000000000002E-2</c:v>
                </c:pt>
                <c:pt idx="2379">
                  <c:v>1.6805E-2</c:v>
                </c:pt>
                <c:pt idx="2380">
                  <c:v>1.6608000000000001E-2</c:v>
                </c:pt>
                <c:pt idx="2381">
                  <c:v>1.7269E-2</c:v>
                </c:pt>
                <c:pt idx="2382">
                  <c:v>1.5771E-2</c:v>
                </c:pt>
                <c:pt idx="2383">
                  <c:v>1.4704999999999999E-2</c:v>
                </c:pt>
                <c:pt idx="2384">
                  <c:v>1.4345000000000002E-2</c:v>
                </c:pt>
                <c:pt idx="2385">
                  <c:v>1.4360999999999999E-2</c:v>
                </c:pt>
                <c:pt idx="2386">
                  <c:v>1.4983E-2</c:v>
                </c:pt>
                <c:pt idx="2387">
                  <c:v>1.4393E-2</c:v>
                </c:pt>
                <c:pt idx="2388">
                  <c:v>1.4359E-2</c:v>
                </c:pt>
                <c:pt idx="2389">
                  <c:v>1.4343E-2</c:v>
                </c:pt>
                <c:pt idx="2390">
                  <c:v>1.472E-2</c:v>
                </c:pt>
                <c:pt idx="2391">
                  <c:v>1.5478E-2</c:v>
                </c:pt>
                <c:pt idx="2392">
                  <c:v>1.5049E-2</c:v>
                </c:pt>
                <c:pt idx="2393">
                  <c:v>1.5247E-2</c:v>
                </c:pt>
                <c:pt idx="2394">
                  <c:v>1.4801E-2</c:v>
                </c:pt>
                <c:pt idx="2395">
                  <c:v>1.5214E-2</c:v>
                </c:pt>
                <c:pt idx="2396">
                  <c:v>1.5244000000000001E-2</c:v>
                </c:pt>
                <c:pt idx="2397">
                  <c:v>1.3555999999999999E-2</c:v>
                </c:pt>
                <c:pt idx="2398">
                  <c:v>1.3216E-2</c:v>
                </c:pt>
                <c:pt idx="2399">
                  <c:v>1.2185E-2</c:v>
                </c:pt>
                <c:pt idx="2400">
                  <c:v>1.2600999999999999E-2</c:v>
                </c:pt>
                <c:pt idx="2401">
                  <c:v>1.0884E-2</c:v>
                </c:pt>
                <c:pt idx="2402">
                  <c:v>1.2500000000000001E-2</c:v>
                </c:pt>
                <c:pt idx="2403">
                  <c:v>1.0827999999999999E-2</c:v>
                </c:pt>
                <c:pt idx="2404">
                  <c:v>9.9480000000000002E-3</c:v>
                </c:pt>
                <c:pt idx="2405">
                  <c:v>9.1660000000000005E-3</c:v>
                </c:pt>
                <c:pt idx="2406">
                  <c:v>1.0166E-2</c:v>
                </c:pt>
                <c:pt idx="2407">
                  <c:v>9.5830000000000012E-3</c:v>
                </c:pt>
                <c:pt idx="2408">
                  <c:v>9.8999999999999991E-3</c:v>
                </c:pt>
                <c:pt idx="2409">
                  <c:v>9.2910000000000006E-3</c:v>
                </c:pt>
                <c:pt idx="2410">
                  <c:v>9.127999999999999E-3</c:v>
                </c:pt>
                <c:pt idx="2411">
                  <c:v>8.7910000000000002E-3</c:v>
                </c:pt>
                <c:pt idx="2412">
                  <c:v>8.9559999999999987E-3</c:v>
                </c:pt>
                <c:pt idx="2413">
                  <c:v>9.2399999999999999E-3</c:v>
                </c:pt>
                <c:pt idx="2414">
                  <c:v>9.4769999999999993E-3</c:v>
                </c:pt>
                <c:pt idx="2415">
                  <c:v>1.0227999999999999E-2</c:v>
                </c:pt>
                <c:pt idx="2416">
                  <c:v>9.888000000000001E-3</c:v>
                </c:pt>
                <c:pt idx="2417">
                  <c:v>9.3589999999999993E-3</c:v>
                </c:pt>
                <c:pt idx="2418">
                  <c:v>9.888000000000001E-3</c:v>
                </c:pt>
                <c:pt idx="2419">
                  <c:v>9.2949999999999994E-3</c:v>
                </c:pt>
                <c:pt idx="2420">
                  <c:v>9.6150000000000003E-3</c:v>
                </c:pt>
                <c:pt idx="2421">
                  <c:v>8.9580000000000007E-3</c:v>
                </c:pt>
                <c:pt idx="2422">
                  <c:v>8.6040000000000005E-3</c:v>
                </c:pt>
                <c:pt idx="2423">
                  <c:v>8.8430000000000002E-3</c:v>
                </c:pt>
                <c:pt idx="2424">
                  <c:v>9.1310000000000002E-3</c:v>
                </c:pt>
                <c:pt idx="2425">
                  <c:v>8.6650000000000008E-3</c:v>
                </c:pt>
                <c:pt idx="2426">
                  <c:v>8.0230000000000006E-3</c:v>
                </c:pt>
                <c:pt idx="2427">
                  <c:v>8.6460000000000009E-3</c:v>
                </c:pt>
                <c:pt idx="2428">
                  <c:v>8.8870000000000008E-3</c:v>
                </c:pt>
                <c:pt idx="2429">
                  <c:v>8.8380000000000004E-3</c:v>
                </c:pt>
                <c:pt idx="2430">
                  <c:v>9.4009999999999996E-3</c:v>
                </c:pt>
                <c:pt idx="2431">
                  <c:v>9.0939999999999997E-3</c:v>
                </c:pt>
                <c:pt idx="2432">
                  <c:v>8.3999999999999995E-3</c:v>
                </c:pt>
                <c:pt idx="2433">
                  <c:v>8.3990000000000002E-3</c:v>
                </c:pt>
                <c:pt idx="2434">
                  <c:v>8.3979999999999992E-3</c:v>
                </c:pt>
                <c:pt idx="2435">
                  <c:v>7.7529999999999995E-3</c:v>
                </c:pt>
                <c:pt idx="2436">
                  <c:v>8.7010000000000004E-3</c:v>
                </c:pt>
                <c:pt idx="2437">
                  <c:v>9.025E-3</c:v>
                </c:pt>
                <c:pt idx="2438">
                  <c:v>9.4140000000000005E-3</c:v>
                </c:pt>
                <c:pt idx="2439">
                  <c:v>9.3480000000000004E-3</c:v>
                </c:pt>
                <c:pt idx="2440">
                  <c:v>9.9679999999999994E-3</c:v>
                </c:pt>
                <c:pt idx="2441">
                  <c:v>9.5180000000000004E-3</c:v>
                </c:pt>
                <c:pt idx="2442">
                  <c:v>8.5089999999999992E-3</c:v>
                </c:pt>
                <c:pt idx="2443">
                  <c:v>9.0200000000000002E-3</c:v>
                </c:pt>
                <c:pt idx="2444">
                  <c:v>9.4529999999999996E-3</c:v>
                </c:pt>
                <c:pt idx="2445">
                  <c:v>1.0016000000000001E-2</c:v>
                </c:pt>
                <c:pt idx="2446">
                  <c:v>1.0808999999999999E-2</c:v>
                </c:pt>
                <c:pt idx="2447">
                  <c:v>1.1297E-2</c:v>
                </c:pt>
                <c:pt idx="2448">
                  <c:v>1.1476999999999999E-2</c:v>
                </c:pt>
                <c:pt idx="2449">
                  <c:v>1.1022000000000001E-2</c:v>
                </c:pt>
                <c:pt idx="2450">
                  <c:v>1.1105E-2</c:v>
                </c:pt>
                <c:pt idx="2451">
                  <c:v>1.0601000000000001E-2</c:v>
                </c:pt>
                <c:pt idx="2452">
                  <c:v>1.0601000000000001E-2</c:v>
                </c:pt>
                <c:pt idx="2453">
                  <c:v>1.0422000000000001E-2</c:v>
                </c:pt>
                <c:pt idx="2454">
                  <c:v>1.0618000000000001E-2</c:v>
                </c:pt>
                <c:pt idx="2455">
                  <c:v>1.0668E-2</c:v>
                </c:pt>
                <c:pt idx="2456">
                  <c:v>1.0912999999999999E-2</c:v>
                </c:pt>
                <c:pt idx="2457">
                  <c:v>9.8529999999999989E-3</c:v>
                </c:pt>
                <c:pt idx="2458">
                  <c:v>1.0636000000000001E-2</c:v>
                </c:pt>
                <c:pt idx="2459">
                  <c:v>1.2017999999999999E-2</c:v>
                </c:pt>
                <c:pt idx="2460">
                  <c:v>1.1305000000000001E-2</c:v>
                </c:pt>
                <c:pt idx="2461">
                  <c:v>9.5989999999999999E-3</c:v>
                </c:pt>
                <c:pt idx="2462">
                  <c:v>9.0380000000000009E-3</c:v>
                </c:pt>
                <c:pt idx="2463">
                  <c:v>8.7980000000000003E-3</c:v>
                </c:pt>
                <c:pt idx="2464">
                  <c:v>9.1970000000000003E-3</c:v>
                </c:pt>
                <c:pt idx="2465">
                  <c:v>8.7469999999999996E-3</c:v>
                </c:pt>
                <c:pt idx="2466">
                  <c:v>8.9709999999999998E-3</c:v>
                </c:pt>
                <c:pt idx="2467">
                  <c:v>9.2429999999999995E-3</c:v>
                </c:pt>
                <c:pt idx="2468">
                  <c:v>8.6650000000000008E-3</c:v>
                </c:pt>
                <c:pt idx="2469">
                  <c:v>9.0639999999999991E-3</c:v>
                </c:pt>
                <c:pt idx="2470">
                  <c:v>9.0310000000000008E-3</c:v>
                </c:pt>
                <c:pt idx="2471">
                  <c:v>9.0310000000000008E-3</c:v>
                </c:pt>
                <c:pt idx="2472">
                  <c:v>8.7399999999999995E-3</c:v>
                </c:pt>
                <c:pt idx="2473">
                  <c:v>8.6110000000000006E-3</c:v>
                </c:pt>
                <c:pt idx="2474">
                  <c:v>9.222000000000001E-3</c:v>
                </c:pt>
                <c:pt idx="2475">
                  <c:v>8.9630000000000005E-3</c:v>
                </c:pt>
                <c:pt idx="2476">
                  <c:v>8.7039999999999999E-3</c:v>
                </c:pt>
                <c:pt idx="2477">
                  <c:v>8.7819999999999999E-3</c:v>
                </c:pt>
                <c:pt idx="2478">
                  <c:v>9.3109999999999998E-3</c:v>
                </c:pt>
                <c:pt idx="2479">
                  <c:v>9.247E-3</c:v>
                </c:pt>
                <c:pt idx="2480">
                  <c:v>9.2630000000000004E-3</c:v>
                </c:pt>
                <c:pt idx="2481">
                  <c:v>9.5199999999999989E-3</c:v>
                </c:pt>
                <c:pt idx="2482">
                  <c:v>9.6489999999999996E-3</c:v>
                </c:pt>
                <c:pt idx="2483">
                  <c:v>9.134999999999999E-3</c:v>
                </c:pt>
                <c:pt idx="2484">
                  <c:v>9.3610000000000013E-3</c:v>
                </c:pt>
                <c:pt idx="2485">
                  <c:v>9.4420000000000007E-3</c:v>
                </c:pt>
                <c:pt idx="2486">
                  <c:v>8.8950000000000001E-3</c:v>
                </c:pt>
                <c:pt idx="2487">
                  <c:v>8.3800000000000003E-3</c:v>
                </c:pt>
                <c:pt idx="2488">
                  <c:v>8.9110000000000005E-3</c:v>
                </c:pt>
                <c:pt idx="2489">
                  <c:v>8.6049999999999998E-3</c:v>
                </c:pt>
                <c:pt idx="2490">
                  <c:v>8.5079999999999999E-3</c:v>
                </c:pt>
                <c:pt idx="2491">
                  <c:v>8.4919999999999995E-3</c:v>
                </c:pt>
                <c:pt idx="2492">
                  <c:v>8.5240000000000003E-3</c:v>
                </c:pt>
                <c:pt idx="2493">
                  <c:v>7.9920000000000008E-3</c:v>
                </c:pt>
                <c:pt idx="2494">
                  <c:v>8.0879999999999997E-3</c:v>
                </c:pt>
                <c:pt idx="2495">
                  <c:v>8.5560000000000011E-3</c:v>
                </c:pt>
                <c:pt idx="2496">
                  <c:v>9.1669999999999998E-3</c:v>
                </c:pt>
                <c:pt idx="2497">
                  <c:v>9.1509999999999994E-3</c:v>
                </c:pt>
                <c:pt idx="2498">
                  <c:v>9.7629999999999991E-3</c:v>
                </c:pt>
                <c:pt idx="2499">
                  <c:v>9.666000000000001E-3</c:v>
                </c:pt>
                <c:pt idx="2500">
                  <c:v>9.0869999999999996E-3</c:v>
                </c:pt>
                <c:pt idx="2501">
                  <c:v>8.7980000000000003E-3</c:v>
                </c:pt>
                <c:pt idx="2502">
                  <c:v>8.317999999999999E-3</c:v>
                </c:pt>
                <c:pt idx="2503">
                  <c:v>8.7819999999999999E-3</c:v>
                </c:pt>
                <c:pt idx="2504">
                  <c:v>8.7819999999999999E-3</c:v>
                </c:pt>
                <c:pt idx="2505">
                  <c:v>8.8139999999999989E-3</c:v>
                </c:pt>
                <c:pt idx="2506">
                  <c:v>8.541E-3</c:v>
                </c:pt>
                <c:pt idx="2507">
                  <c:v>8.4440000000000001E-3</c:v>
                </c:pt>
                <c:pt idx="2508">
                  <c:v>8.5249999999999996E-3</c:v>
                </c:pt>
                <c:pt idx="2509">
                  <c:v>8.1869999999999998E-3</c:v>
                </c:pt>
                <c:pt idx="2510">
                  <c:v>8.3149999999999995E-3</c:v>
                </c:pt>
                <c:pt idx="2511">
                  <c:v>7.8960000000000002E-3</c:v>
                </c:pt>
                <c:pt idx="2512">
                  <c:v>7.8309999999999994E-3</c:v>
                </c:pt>
                <c:pt idx="2513">
                  <c:v>8.0400000000000003E-3</c:v>
                </c:pt>
                <c:pt idx="2514">
                  <c:v>8.5719999999999998E-3</c:v>
                </c:pt>
                <c:pt idx="2515">
                  <c:v>8.8629999999999994E-3</c:v>
                </c:pt>
                <c:pt idx="2516">
                  <c:v>9.0580000000000001E-3</c:v>
                </c:pt>
                <c:pt idx="2517">
                  <c:v>8.9610000000000002E-3</c:v>
                </c:pt>
                <c:pt idx="2518">
                  <c:v>7.9240000000000005E-3</c:v>
                </c:pt>
                <c:pt idx="2519">
                  <c:v>7.7130000000000002E-3</c:v>
                </c:pt>
                <c:pt idx="2520">
                  <c:v>7.4900000000000001E-3</c:v>
                </c:pt>
                <c:pt idx="2521">
                  <c:v>7.3629999999999998E-3</c:v>
                </c:pt>
                <c:pt idx="2522">
                  <c:v>7.045E-3</c:v>
                </c:pt>
                <c:pt idx="2523">
                  <c:v>7.2179999999999996E-3</c:v>
                </c:pt>
                <c:pt idx="2524">
                  <c:v>7.0750000000000006E-3</c:v>
                </c:pt>
                <c:pt idx="2525">
                  <c:v>7.6770000000000007E-3</c:v>
                </c:pt>
                <c:pt idx="2526">
                  <c:v>7.5490000000000002E-3</c:v>
                </c:pt>
                <c:pt idx="2527">
                  <c:v>8.1079999999999989E-3</c:v>
                </c:pt>
                <c:pt idx="2528">
                  <c:v>8.3000000000000001E-3</c:v>
                </c:pt>
                <c:pt idx="2529">
                  <c:v>8.5249999999999996E-3</c:v>
                </c:pt>
                <c:pt idx="2530">
                  <c:v>8.2030000000000002E-3</c:v>
                </c:pt>
                <c:pt idx="2531">
                  <c:v>8.3470000000000003E-3</c:v>
                </c:pt>
                <c:pt idx="2532">
                  <c:v>8.1539999999999998E-3</c:v>
                </c:pt>
                <c:pt idx="2533">
                  <c:v>7.8799999999999999E-3</c:v>
                </c:pt>
                <c:pt idx="2534">
                  <c:v>8.5560000000000011E-3</c:v>
                </c:pt>
                <c:pt idx="2535">
                  <c:v>8.6040000000000005E-3</c:v>
                </c:pt>
                <c:pt idx="2536">
                  <c:v>9.0740000000000005E-3</c:v>
                </c:pt>
                <c:pt idx="2537">
                  <c:v>8.5880000000000001E-3</c:v>
                </c:pt>
                <c:pt idx="2538">
                  <c:v>8.8780000000000005E-3</c:v>
                </c:pt>
                <c:pt idx="2539">
                  <c:v>8.8939999999999991E-3</c:v>
                </c:pt>
                <c:pt idx="2540">
                  <c:v>8.4460000000000004E-3</c:v>
                </c:pt>
                <c:pt idx="2541">
                  <c:v>8.43E-3</c:v>
                </c:pt>
                <c:pt idx="2542">
                  <c:v>8.5900000000000004E-3</c:v>
                </c:pt>
                <c:pt idx="2543">
                  <c:v>8.8780000000000005E-3</c:v>
                </c:pt>
                <c:pt idx="2544">
                  <c:v>8.3650000000000009E-3</c:v>
                </c:pt>
                <c:pt idx="2545">
                  <c:v>8.7019999999999997E-3</c:v>
                </c:pt>
                <c:pt idx="2546">
                  <c:v>8.2050000000000005E-3</c:v>
                </c:pt>
                <c:pt idx="2547">
                  <c:v>8.4930000000000005E-3</c:v>
                </c:pt>
                <c:pt idx="2548">
                  <c:v>8.7980000000000003E-3</c:v>
                </c:pt>
                <c:pt idx="2549">
                  <c:v>8.9429999999999996E-3</c:v>
                </c:pt>
                <c:pt idx="2550">
                  <c:v>9.0720000000000002E-3</c:v>
                </c:pt>
                <c:pt idx="2551">
                  <c:v>9.8329999999999997E-3</c:v>
                </c:pt>
                <c:pt idx="2552">
                  <c:v>1.0957E-2</c:v>
                </c:pt>
                <c:pt idx="2553">
                  <c:v>1.0875999999999999E-2</c:v>
                </c:pt>
                <c:pt idx="2554">
                  <c:v>1.1142000000000001E-2</c:v>
                </c:pt>
                <c:pt idx="2555">
                  <c:v>1.1948E-2</c:v>
                </c:pt>
                <c:pt idx="2556">
                  <c:v>1.1949000000000001E-2</c:v>
                </c:pt>
                <c:pt idx="2557">
                  <c:v>1.1375E-2</c:v>
                </c:pt>
                <c:pt idx="2558">
                  <c:v>1.1195999999999999E-2</c:v>
                </c:pt>
                <c:pt idx="2559">
                  <c:v>1.0822E-2</c:v>
                </c:pt>
                <c:pt idx="2560">
                  <c:v>1.0789999999999999E-2</c:v>
                </c:pt>
                <c:pt idx="2561">
                  <c:v>1.0152000000000001E-2</c:v>
                </c:pt>
                <c:pt idx="2562">
                  <c:v>1.0333000000000002E-2</c:v>
                </c:pt>
                <c:pt idx="2563">
                  <c:v>1.0128999999999999E-2</c:v>
                </c:pt>
                <c:pt idx="2564">
                  <c:v>1.0385999999999999E-2</c:v>
                </c:pt>
                <c:pt idx="2565">
                  <c:v>1.008E-2</c:v>
                </c:pt>
                <c:pt idx="2566">
                  <c:v>1.1146E-2</c:v>
                </c:pt>
                <c:pt idx="2567">
                  <c:v>1.0387E-2</c:v>
                </c:pt>
                <c:pt idx="2568">
                  <c:v>1.0064E-2</c:v>
                </c:pt>
                <c:pt idx="2569">
                  <c:v>8.9700000000000005E-3</c:v>
                </c:pt>
                <c:pt idx="2570">
                  <c:v>9.0819999999999998E-3</c:v>
                </c:pt>
                <c:pt idx="2571">
                  <c:v>8.5040000000000011E-3</c:v>
                </c:pt>
                <c:pt idx="2572">
                  <c:v>8.8079999999999999E-3</c:v>
                </c:pt>
                <c:pt idx="2573">
                  <c:v>8.9040000000000005E-3</c:v>
                </c:pt>
                <c:pt idx="2574">
                  <c:v>8.4840000000000002E-3</c:v>
                </c:pt>
                <c:pt idx="2575">
                  <c:v>8.4510000000000002E-3</c:v>
                </c:pt>
                <c:pt idx="2576">
                  <c:v>8.5620000000000002E-3</c:v>
                </c:pt>
                <c:pt idx="2577">
                  <c:v>8.4170000000000009E-3</c:v>
                </c:pt>
                <c:pt idx="2578">
                  <c:v>8.4320000000000003E-3</c:v>
                </c:pt>
                <c:pt idx="2579">
                  <c:v>8.428999999999999E-3</c:v>
                </c:pt>
                <c:pt idx="2580">
                  <c:v>8.1710000000000012E-3</c:v>
                </c:pt>
                <c:pt idx="2581">
                  <c:v>8.4600000000000005E-3</c:v>
                </c:pt>
                <c:pt idx="2582">
                  <c:v>8.3949999999999997E-3</c:v>
                </c:pt>
                <c:pt idx="2583">
                  <c:v>8.2230000000000011E-3</c:v>
                </c:pt>
                <c:pt idx="2584">
                  <c:v>8.2550000000000002E-3</c:v>
                </c:pt>
                <c:pt idx="2585">
                  <c:v>8.0789999999999994E-3</c:v>
                </c:pt>
                <c:pt idx="2586">
                  <c:v>8.286E-3</c:v>
                </c:pt>
                <c:pt idx="2587">
                  <c:v>8.2220000000000001E-3</c:v>
                </c:pt>
                <c:pt idx="2588">
                  <c:v>8.2210000000000009E-3</c:v>
                </c:pt>
                <c:pt idx="2589">
                  <c:v>7.8370000000000002E-3</c:v>
                </c:pt>
                <c:pt idx="2590">
                  <c:v>7.7720000000000003E-3</c:v>
                </c:pt>
                <c:pt idx="2591">
                  <c:v>7.6119999999999998E-3</c:v>
                </c:pt>
                <c:pt idx="2592">
                  <c:v>7.5470000000000008E-3</c:v>
                </c:pt>
                <c:pt idx="2593">
                  <c:v>7.5789999999999998E-3</c:v>
                </c:pt>
                <c:pt idx="2594">
                  <c:v>7.4639999999999993E-3</c:v>
                </c:pt>
                <c:pt idx="2595">
                  <c:v>7.0959999999999999E-3</c:v>
                </c:pt>
                <c:pt idx="2596">
                  <c:v>7.2870000000000001E-3</c:v>
                </c:pt>
                <c:pt idx="2597">
                  <c:v>7.4139999999999996E-3</c:v>
                </c:pt>
                <c:pt idx="2598">
                  <c:v>7.3009999999999993E-3</c:v>
                </c:pt>
                <c:pt idx="2599">
                  <c:v>7.476E-3</c:v>
                </c:pt>
                <c:pt idx="2600">
                  <c:v>7.4270000000000004E-3</c:v>
                </c:pt>
                <c:pt idx="2601">
                  <c:v>7.5709999999999996E-3</c:v>
                </c:pt>
                <c:pt idx="2602">
                  <c:v>7.3289999999999996E-3</c:v>
                </c:pt>
                <c:pt idx="2603">
                  <c:v>7.8300000000000002E-3</c:v>
                </c:pt>
                <c:pt idx="2604">
                  <c:v>7.5900000000000004E-3</c:v>
                </c:pt>
                <c:pt idx="2605">
                  <c:v>7.7339999999999996E-3</c:v>
                </c:pt>
                <c:pt idx="2606">
                  <c:v>6.8869999999999999E-3</c:v>
                </c:pt>
                <c:pt idx="2607">
                  <c:v>6.5519999999999997E-3</c:v>
                </c:pt>
                <c:pt idx="2608">
                  <c:v>6.202E-3</c:v>
                </c:pt>
                <c:pt idx="2609">
                  <c:v>6.7610000000000005E-3</c:v>
                </c:pt>
                <c:pt idx="2610">
                  <c:v>6.7930000000000004E-3</c:v>
                </c:pt>
                <c:pt idx="2611">
                  <c:v>7.306E-3</c:v>
                </c:pt>
                <c:pt idx="2612">
                  <c:v>7.0980000000000001E-3</c:v>
                </c:pt>
                <c:pt idx="2613">
                  <c:v>7.1149999999999998E-3</c:v>
                </c:pt>
                <c:pt idx="2614">
                  <c:v>6.8430000000000001E-3</c:v>
                </c:pt>
                <c:pt idx="2615">
                  <c:v>7.4219999999999998E-3</c:v>
                </c:pt>
                <c:pt idx="2616">
                  <c:v>7.0199999999999993E-3</c:v>
                </c:pt>
                <c:pt idx="2617">
                  <c:v>7.3750000000000005E-3</c:v>
                </c:pt>
                <c:pt idx="2618">
                  <c:v>6.7159999999999997E-3</c:v>
                </c:pt>
                <c:pt idx="2619">
                  <c:v>6.8130000000000005E-3</c:v>
                </c:pt>
                <c:pt idx="2620">
                  <c:v>7.0390000000000001E-3</c:v>
                </c:pt>
                <c:pt idx="2621">
                  <c:v>7.5239999999999994E-3</c:v>
                </c:pt>
                <c:pt idx="2622">
                  <c:v>7.2340000000000008E-3</c:v>
                </c:pt>
                <c:pt idx="2623">
                  <c:v>7.5429999999999994E-3</c:v>
                </c:pt>
                <c:pt idx="2624">
                  <c:v>7.058E-3</c:v>
                </c:pt>
                <c:pt idx="2625">
                  <c:v>7.2199999999999999E-3</c:v>
                </c:pt>
                <c:pt idx="2626">
                  <c:v>7.156E-3</c:v>
                </c:pt>
                <c:pt idx="2627">
                  <c:v>6.8779999999999996E-3</c:v>
                </c:pt>
                <c:pt idx="2628">
                  <c:v>7.1809999999999999E-3</c:v>
                </c:pt>
                <c:pt idx="2629">
                  <c:v>6.7349999999999997E-3</c:v>
                </c:pt>
                <c:pt idx="2630">
                  <c:v>6.9569999999999996E-3</c:v>
                </c:pt>
                <c:pt idx="2631">
                  <c:v>6.7020000000000005E-3</c:v>
                </c:pt>
                <c:pt idx="2632">
                  <c:v>6.4290000000000007E-3</c:v>
                </c:pt>
                <c:pt idx="2633">
                  <c:v>6.2529999999999999E-3</c:v>
                </c:pt>
                <c:pt idx="2634">
                  <c:v>6.1890000000000001E-3</c:v>
                </c:pt>
                <c:pt idx="2635">
                  <c:v>6.4120000000000002E-3</c:v>
                </c:pt>
                <c:pt idx="2636">
                  <c:v>6.235000000000001E-3</c:v>
                </c:pt>
                <c:pt idx="2637">
                  <c:v>6.2009999999999999E-3</c:v>
                </c:pt>
                <c:pt idx="2638">
                  <c:v>5.9930000000000009E-3</c:v>
                </c:pt>
                <c:pt idx="2639">
                  <c:v>6.2319999999999997E-3</c:v>
                </c:pt>
                <c:pt idx="2640">
                  <c:v>6.0390000000000001E-3</c:v>
                </c:pt>
                <c:pt idx="2641">
                  <c:v>6.0870000000000004E-3</c:v>
                </c:pt>
                <c:pt idx="2642">
                  <c:v>5.7479999999999996E-3</c:v>
                </c:pt>
                <c:pt idx="2643">
                  <c:v>5.5710000000000004E-3</c:v>
                </c:pt>
                <c:pt idx="2644">
                  <c:v>5.4259999999999994E-3</c:v>
                </c:pt>
                <c:pt idx="2645">
                  <c:v>5.5049999999999995E-3</c:v>
                </c:pt>
                <c:pt idx="2646">
                  <c:v>5.9209999999999992E-3</c:v>
                </c:pt>
                <c:pt idx="2647">
                  <c:v>6.5110000000000003E-3</c:v>
                </c:pt>
                <c:pt idx="2648">
                  <c:v>6.1119999999999994E-3</c:v>
                </c:pt>
                <c:pt idx="2649">
                  <c:v>5.8099999999999992E-3</c:v>
                </c:pt>
                <c:pt idx="2650">
                  <c:v>6.3530000000000001E-3</c:v>
                </c:pt>
                <c:pt idx="2651">
                  <c:v>6.1140000000000005E-3</c:v>
                </c:pt>
                <c:pt idx="2652">
                  <c:v>6.6439999999999997E-3</c:v>
                </c:pt>
                <c:pt idx="2653">
                  <c:v>6.5169999999999994E-3</c:v>
                </c:pt>
                <c:pt idx="2654">
                  <c:v>7.0479999999999996E-3</c:v>
                </c:pt>
                <c:pt idx="2655">
                  <c:v>7.2579999999999997E-3</c:v>
                </c:pt>
                <c:pt idx="2656">
                  <c:v>7.2919999999999999E-3</c:v>
                </c:pt>
                <c:pt idx="2657">
                  <c:v>7.0689999999999998E-3</c:v>
                </c:pt>
                <c:pt idx="2658">
                  <c:v>7.0699999999999999E-3</c:v>
                </c:pt>
                <c:pt idx="2659">
                  <c:v>7.5079999999999999E-3</c:v>
                </c:pt>
                <c:pt idx="2660">
                  <c:v>8.012E-3</c:v>
                </c:pt>
                <c:pt idx="2661">
                  <c:v>8.1759999999999992E-3</c:v>
                </c:pt>
                <c:pt idx="2662">
                  <c:v>7.9539999999999993E-3</c:v>
                </c:pt>
                <c:pt idx="2663">
                  <c:v>7.8739999999999991E-3</c:v>
                </c:pt>
                <c:pt idx="2664">
                  <c:v>7.8750000000000001E-3</c:v>
                </c:pt>
                <c:pt idx="2665">
                  <c:v>6.9350000000000002E-3</c:v>
                </c:pt>
                <c:pt idx="2666">
                  <c:v>6.9520000000000007E-3</c:v>
                </c:pt>
                <c:pt idx="2667">
                  <c:v>7.0689999999999998E-3</c:v>
                </c:pt>
                <c:pt idx="2668">
                  <c:v>6.842E-3</c:v>
                </c:pt>
                <c:pt idx="2669">
                  <c:v>6.7620000000000006E-3</c:v>
                </c:pt>
                <c:pt idx="2670">
                  <c:v>6.7789999999999994E-3</c:v>
                </c:pt>
                <c:pt idx="2671">
                  <c:v>6.6319999999999999E-3</c:v>
                </c:pt>
                <c:pt idx="2672">
                  <c:v>5.8999999999999999E-3</c:v>
                </c:pt>
                <c:pt idx="2673">
                  <c:v>6.1380000000000002E-3</c:v>
                </c:pt>
                <c:pt idx="2674">
                  <c:v>6.2180000000000004E-3</c:v>
                </c:pt>
                <c:pt idx="2675">
                  <c:v>6.777E-3</c:v>
                </c:pt>
                <c:pt idx="2676">
                  <c:v>6.4419999999999998E-3</c:v>
                </c:pt>
                <c:pt idx="2677">
                  <c:v>6.378E-3</c:v>
                </c:pt>
                <c:pt idx="2678">
                  <c:v>6.6340000000000001E-3</c:v>
                </c:pt>
                <c:pt idx="2679">
                  <c:v>6.9069999999999999E-3</c:v>
                </c:pt>
                <c:pt idx="2680">
                  <c:v>6.4259999999999994E-3</c:v>
                </c:pt>
                <c:pt idx="2681">
                  <c:v>7.1340000000000006E-3</c:v>
                </c:pt>
                <c:pt idx="2682">
                  <c:v>7.1830000000000001E-3</c:v>
                </c:pt>
                <c:pt idx="2683">
                  <c:v>6.9899999999999997E-3</c:v>
                </c:pt>
                <c:pt idx="2684">
                  <c:v>6.8289999999999991E-3</c:v>
                </c:pt>
                <c:pt idx="2685">
                  <c:v>6.8779999999999996E-3</c:v>
                </c:pt>
                <c:pt idx="2686">
                  <c:v>6.7010000000000004E-3</c:v>
                </c:pt>
                <c:pt idx="2687">
                  <c:v>6.5080000000000008E-3</c:v>
                </c:pt>
                <c:pt idx="2688">
                  <c:v>6.4270000000000004E-3</c:v>
                </c:pt>
                <c:pt idx="2689">
                  <c:v>6.0560000000000006E-3</c:v>
                </c:pt>
                <c:pt idx="2690">
                  <c:v>6.4409999999999997E-3</c:v>
                </c:pt>
                <c:pt idx="2691">
                  <c:v>6.2500000000000003E-3</c:v>
                </c:pt>
                <c:pt idx="2692">
                  <c:v>6.202E-3</c:v>
                </c:pt>
                <c:pt idx="2693">
                  <c:v>6.1390000000000004E-3</c:v>
                </c:pt>
                <c:pt idx="2694">
                  <c:v>5.9950000000000003E-3</c:v>
                </c:pt>
                <c:pt idx="2695">
                  <c:v>6.3139999999999993E-3</c:v>
                </c:pt>
                <c:pt idx="2696">
                  <c:v>6.7459999999999994E-3</c:v>
                </c:pt>
                <c:pt idx="2697">
                  <c:v>6.6020000000000002E-3</c:v>
                </c:pt>
                <c:pt idx="2698">
                  <c:v>6.4900000000000001E-3</c:v>
                </c:pt>
                <c:pt idx="2699">
                  <c:v>6.5859999999999998E-3</c:v>
                </c:pt>
                <c:pt idx="2700">
                  <c:v>6.5869999999999991E-3</c:v>
                </c:pt>
                <c:pt idx="2701">
                  <c:v>6.5869999999999991E-3</c:v>
                </c:pt>
                <c:pt idx="2702">
                  <c:v>6.9089999999999993E-3</c:v>
                </c:pt>
                <c:pt idx="2703">
                  <c:v>7.7649999999999993E-3</c:v>
                </c:pt>
                <c:pt idx="2704">
                  <c:v>7.8630000000000002E-3</c:v>
                </c:pt>
                <c:pt idx="2705">
                  <c:v>7.476E-3</c:v>
                </c:pt>
                <c:pt idx="2706">
                  <c:v>7.8829999999999994E-3</c:v>
                </c:pt>
                <c:pt idx="2707">
                  <c:v>7.5429999999999994E-3</c:v>
                </c:pt>
                <c:pt idx="2708">
                  <c:v>7.5760000000000003E-3</c:v>
                </c:pt>
                <c:pt idx="2709">
                  <c:v>8.2349999999999993E-3</c:v>
                </c:pt>
                <c:pt idx="2710">
                  <c:v>7.5960000000000003E-3</c:v>
                </c:pt>
                <c:pt idx="2711">
                  <c:v>7.3880000000000005E-3</c:v>
                </c:pt>
                <c:pt idx="2712">
                  <c:v>7.2130000000000007E-3</c:v>
                </c:pt>
                <c:pt idx="2713">
                  <c:v>7.3720000000000001E-3</c:v>
                </c:pt>
                <c:pt idx="2714">
                  <c:v>7.1799999999999998E-3</c:v>
                </c:pt>
                <c:pt idx="2715">
                  <c:v>7.0049999999999999E-3</c:v>
                </c:pt>
                <c:pt idx="2716">
                  <c:v>7.548E-3</c:v>
                </c:pt>
                <c:pt idx="2717">
                  <c:v>6.7650000000000002E-3</c:v>
                </c:pt>
                <c:pt idx="2718">
                  <c:v>6.3660000000000001E-3</c:v>
                </c:pt>
                <c:pt idx="2719">
                  <c:v>6.3949999999999996E-3</c:v>
                </c:pt>
                <c:pt idx="2720">
                  <c:v>6.235000000000001E-3</c:v>
                </c:pt>
                <c:pt idx="2721">
                  <c:v>6.2180000000000004E-3</c:v>
                </c:pt>
                <c:pt idx="2722">
                  <c:v>6.2170000000000003E-3</c:v>
                </c:pt>
                <c:pt idx="2723">
                  <c:v>6.0550000000000005E-3</c:v>
                </c:pt>
                <c:pt idx="2724">
                  <c:v>6.3109999999999998E-3</c:v>
                </c:pt>
                <c:pt idx="2725">
                  <c:v>6.6310000000000006E-3</c:v>
                </c:pt>
                <c:pt idx="2726">
                  <c:v>6.7910000000000002E-3</c:v>
                </c:pt>
                <c:pt idx="2727">
                  <c:v>6.8700000000000002E-3</c:v>
                </c:pt>
                <c:pt idx="2728">
                  <c:v>6.6600000000000001E-3</c:v>
                </c:pt>
                <c:pt idx="2729">
                  <c:v>6.45E-3</c:v>
                </c:pt>
                <c:pt idx="2730">
                  <c:v>6.2880000000000002E-3</c:v>
                </c:pt>
                <c:pt idx="2731">
                  <c:v>6.2660000000000007E-3</c:v>
                </c:pt>
                <c:pt idx="2732">
                  <c:v>6.1700000000000001E-3</c:v>
                </c:pt>
                <c:pt idx="2733">
                  <c:v>6.234E-3</c:v>
                </c:pt>
                <c:pt idx="2734">
                  <c:v>6.202E-3</c:v>
                </c:pt>
                <c:pt idx="2735">
                  <c:v>6.0270000000000002E-3</c:v>
                </c:pt>
                <c:pt idx="2736">
                  <c:v>6.0109999999999999E-3</c:v>
                </c:pt>
                <c:pt idx="2737">
                  <c:v>6.1860000000000005E-3</c:v>
                </c:pt>
                <c:pt idx="2738">
                  <c:v>6.1700000000000001E-3</c:v>
                </c:pt>
                <c:pt idx="2739">
                  <c:v>6.3460000000000009E-3</c:v>
                </c:pt>
                <c:pt idx="2740">
                  <c:v>6.522E-3</c:v>
                </c:pt>
                <c:pt idx="2741">
                  <c:v>6.9560000000000004E-3</c:v>
                </c:pt>
                <c:pt idx="2742">
                  <c:v>6.8769999999999994E-3</c:v>
                </c:pt>
                <c:pt idx="2743">
                  <c:v>7.3280000000000003E-3</c:v>
                </c:pt>
                <c:pt idx="2744">
                  <c:v>7.62E-3</c:v>
                </c:pt>
                <c:pt idx="2745">
                  <c:v>7.6909999999999999E-3</c:v>
                </c:pt>
                <c:pt idx="2746">
                  <c:v>7.7390000000000002E-3</c:v>
                </c:pt>
                <c:pt idx="2747">
                  <c:v>7.6119999999999998E-3</c:v>
                </c:pt>
                <c:pt idx="2748">
                  <c:v>7.7229999999999998E-3</c:v>
                </c:pt>
                <c:pt idx="2749">
                  <c:v>7.5960000000000003E-3</c:v>
                </c:pt>
                <c:pt idx="2750">
                  <c:v>7.3569999999999998E-3</c:v>
                </c:pt>
                <c:pt idx="2751">
                  <c:v>7.0860000000000003E-3</c:v>
                </c:pt>
                <c:pt idx="2752">
                  <c:v>7.2290000000000002E-3</c:v>
                </c:pt>
                <c:pt idx="2753">
                  <c:v>7.6439999999999998E-3</c:v>
                </c:pt>
                <c:pt idx="2754">
                  <c:v>8.2050000000000005E-3</c:v>
                </c:pt>
                <c:pt idx="2755">
                  <c:v>8.0769999999999991E-3</c:v>
                </c:pt>
                <c:pt idx="2756">
                  <c:v>8.0780000000000001E-3</c:v>
                </c:pt>
                <c:pt idx="2757">
                  <c:v>7.8530000000000006E-3</c:v>
                </c:pt>
                <c:pt idx="2758">
                  <c:v>7.6600000000000001E-3</c:v>
                </c:pt>
                <c:pt idx="2759">
                  <c:v>7.9340000000000001E-3</c:v>
                </c:pt>
                <c:pt idx="2760">
                  <c:v>7.7890000000000008E-3</c:v>
                </c:pt>
                <c:pt idx="2761">
                  <c:v>7.6119999999999998E-3</c:v>
                </c:pt>
                <c:pt idx="2762">
                  <c:v>7.4839999999999993E-3</c:v>
                </c:pt>
                <c:pt idx="2763">
                  <c:v>7.3709999999999999E-3</c:v>
                </c:pt>
                <c:pt idx="2764">
                  <c:v>7.9030000000000003E-3</c:v>
                </c:pt>
                <c:pt idx="2765">
                  <c:v>7.5970000000000005E-3</c:v>
                </c:pt>
                <c:pt idx="2766">
                  <c:v>7.5810000000000001E-3</c:v>
                </c:pt>
                <c:pt idx="2767">
                  <c:v>7.4510000000000002E-3</c:v>
                </c:pt>
                <c:pt idx="2768">
                  <c:v>7.6449999999999999E-3</c:v>
                </c:pt>
                <c:pt idx="2769">
                  <c:v>8.4740000000000006E-3</c:v>
                </c:pt>
                <c:pt idx="2770">
                  <c:v>8.6210000000000002E-3</c:v>
                </c:pt>
                <c:pt idx="2771">
                  <c:v>8.7690000000000008E-3</c:v>
                </c:pt>
                <c:pt idx="2772">
                  <c:v>8.7500000000000008E-3</c:v>
                </c:pt>
                <c:pt idx="2773">
                  <c:v>8.7819999999999999E-3</c:v>
                </c:pt>
                <c:pt idx="2774">
                  <c:v>8.8139999999999989E-3</c:v>
                </c:pt>
                <c:pt idx="2775">
                  <c:v>8.3330000000000001E-3</c:v>
                </c:pt>
                <c:pt idx="2776">
                  <c:v>8.6219999999999995E-3</c:v>
                </c:pt>
                <c:pt idx="2777">
                  <c:v>8.3330000000000001E-3</c:v>
                </c:pt>
                <c:pt idx="2778">
                  <c:v>8.2679999999999993E-3</c:v>
                </c:pt>
                <c:pt idx="2779">
                  <c:v>8.2679999999999993E-3</c:v>
                </c:pt>
                <c:pt idx="2780">
                  <c:v>8.4919999999999995E-3</c:v>
                </c:pt>
                <c:pt idx="2781">
                  <c:v>8.6370000000000006E-3</c:v>
                </c:pt>
                <c:pt idx="2782">
                  <c:v>9.0559999999999998E-3</c:v>
                </c:pt>
                <c:pt idx="2783">
                  <c:v>8.5240000000000003E-3</c:v>
                </c:pt>
                <c:pt idx="2784">
                  <c:v>8.6040000000000005E-3</c:v>
                </c:pt>
                <c:pt idx="2785">
                  <c:v>8.8629999999999994E-3</c:v>
                </c:pt>
                <c:pt idx="2786">
                  <c:v>8.5880000000000001E-3</c:v>
                </c:pt>
                <c:pt idx="2787">
                  <c:v>8.3610000000000004E-3</c:v>
                </c:pt>
                <c:pt idx="2788">
                  <c:v>8.2640000000000005E-3</c:v>
                </c:pt>
                <c:pt idx="2789">
                  <c:v>7.6010000000000001E-3</c:v>
                </c:pt>
                <c:pt idx="2790">
                  <c:v>7.633E-3</c:v>
                </c:pt>
                <c:pt idx="2791">
                  <c:v>7.835E-3</c:v>
                </c:pt>
                <c:pt idx="2792">
                  <c:v>7.6119999999999998E-3</c:v>
                </c:pt>
                <c:pt idx="2793">
                  <c:v>7.4039999999999991E-3</c:v>
                </c:pt>
                <c:pt idx="2794">
                  <c:v>7.5799999999999999E-3</c:v>
                </c:pt>
                <c:pt idx="2795">
                  <c:v>7.7559999999999999E-3</c:v>
                </c:pt>
                <c:pt idx="2796">
                  <c:v>8.0289999999999997E-3</c:v>
                </c:pt>
                <c:pt idx="2797">
                  <c:v>8.5440000000000012E-3</c:v>
                </c:pt>
                <c:pt idx="2798">
                  <c:v>8.8520000000000005E-3</c:v>
                </c:pt>
                <c:pt idx="2799">
                  <c:v>8.9499999999999996E-3</c:v>
                </c:pt>
                <c:pt idx="2800">
                  <c:v>8.6759999999999997E-3</c:v>
                </c:pt>
                <c:pt idx="2801">
                  <c:v>8.7580000000000002E-3</c:v>
                </c:pt>
                <c:pt idx="2802">
                  <c:v>8.7260000000000011E-3</c:v>
                </c:pt>
                <c:pt idx="2803">
                  <c:v>8.3070000000000001E-3</c:v>
                </c:pt>
                <c:pt idx="2804">
                  <c:v>8.0479999999999996E-3</c:v>
                </c:pt>
                <c:pt idx="2805">
                  <c:v>7.7580000000000001E-3</c:v>
                </c:pt>
                <c:pt idx="2806">
                  <c:v>8.0979999999999993E-3</c:v>
                </c:pt>
                <c:pt idx="2807">
                  <c:v>7.8549999999999991E-3</c:v>
                </c:pt>
                <c:pt idx="2808">
                  <c:v>7.953E-3</c:v>
                </c:pt>
                <c:pt idx="2809">
                  <c:v>7.8560000000000001E-3</c:v>
                </c:pt>
                <c:pt idx="2810">
                  <c:v>7.7429999999999999E-3</c:v>
                </c:pt>
                <c:pt idx="2811">
                  <c:v>7.3379999999999999E-3</c:v>
                </c:pt>
                <c:pt idx="2812">
                  <c:v>7.6439999999999998E-3</c:v>
                </c:pt>
                <c:pt idx="2813">
                  <c:v>7.5160000000000001E-3</c:v>
                </c:pt>
                <c:pt idx="2814">
                  <c:v>7.6920000000000001E-3</c:v>
                </c:pt>
                <c:pt idx="2815">
                  <c:v>7.2440000000000004E-3</c:v>
                </c:pt>
                <c:pt idx="2816">
                  <c:v>6.9569999999999996E-3</c:v>
                </c:pt>
                <c:pt idx="2817">
                  <c:v>6.9080000000000001E-3</c:v>
                </c:pt>
                <c:pt idx="2818">
                  <c:v>7.0520000000000001E-3</c:v>
                </c:pt>
                <c:pt idx="2819">
                  <c:v>6.9879999999999994E-3</c:v>
                </c:pt>
                <c:pt idx="2820">
                  <c:v>7.3400000000000002E-3</c:v>
                </c:pt>
                <c:pt idx="2821">
                  <c:v>7.2589999999999998E-3</c:v>
                </c:pt>
                <c:pt idx="2822">
                  <c:v>6.8739999999999999E-3</c:v>
                </c:pt>
                <c:pt idx="2823">
                  <c:v>6.7610000000000005E-3</c:v>
                </c:pt>
                <c:pt idx="2824">
                  <c:v>7.0179999999999999E-3</c:v>
                </c:pt>
                <c:pt idx="2825">
                  <c:v>6.9210000000000001E-3</c:v>
                </c:pt>
                <c:pt idx="2826">
                  <c:v>6.953E-3</c:v>
                </c:pt>
                <c:pt idx="2827">
                  <c:v>7.0650000000000001E-3</c:v>
                </c:pt>
                <c:pt idx="2828">
                  <c:v>6.8869999999999999E-3</c:v>
                </c:pt>
                <c:pt idx="2829">
                  <c:v>6.9840000000000006E-3</c:v>
                </c:pt>
                <c:pt idx="2830">
                  <c:v>6.9189999999999998E-3</c:v>
                </c:pt>
                <c:pt idx="2831">
                  <c:v>7.11E-3</c:v>
                </c:pt>
                <c:pt idx="2832">
                  <c:v>6.8069999999999997E-3</c:v>
                </c:pt>
                <c:pt idx="2833">
                  <c:v>6.7589999999999994E-3</c:v>
                </c:pt>
                <c:pt idx="2834">
                  <c:v>6.7600000000000004E-3</c:v>
                </c:pt>
                <c:pt idx="2835">
                  <c:v>6.489E-3</c:v>
                </c:pt>
                <c:pt idx="2836">
                  <c:v>6.4729999999999996E-3</c:v>
                </c:pt>
                <c:pt idx="2837">
                  <c:v>7.241E-3</c:v>
                </c:pt>
                <c:pt idx="2838">
                  <c:v>7.3379999999999999E-3</c:v>
                </c:pt>
                <c:pt idx="2839">
                  <c:v>7.4670000000000005E-3</c:v>
                </c:pt>
                <c:pt idx="2840">
                  <c:v>7.4199999999999995E-3</c:v>
                </c:pt>
                <c:pt idx="2841">
                  <c:v>7.4850000000000003E-3</c:v>
                </c:pt>
                <c:pt idx="2842">
                  <c:v>8.1320000000000003E-3</c:v>
                </c:pt>
                <c:pt idx="2843">
                  <c:v>8.2140000000000008E-3</c:v>
                </c:pt>
                <c:pt idx="2844">
                  <c:v>8.5719999999999998E-3</c:v>
                </c:pt>
                <c:pt idx="2845">
                  <c:v>8.2489999999999994E-3</c:v>
                </c:pt>
                <c:pt idx="2846">
                  <c:v>7.8930000000000007E-3</c:v>
                </c:pt>
                <c:pt idx="2847">
                  <c:v>8.3020000000000004E-3</c:v>
                </c:pt>
                <c:pt idx="2848">
                  <c:v>8.3680000000000004E-3</c:v>
                </c:pt>
                <c:pt idx="2849">
                  <c:v>8.1899999999999994E-3</c:v>
                </c:pt>
                <c:pt idx="2850">
                  <c:v>8.9899999999999997E-3</c:v>
                </c:pt>
                <c:pt idx="2851">
                  <c:v>8.9090000000000003E-3</c:v>
                </c:pt>
                <c:pt idx="2852">
                  <c:v>8.8830000000000003E-3</c:v>
                </c:pt>
                <c:pt idx="2853">
                  <c:v>1.0166E-2</c:v>
                </c:pt>
                <c:pt idx="2854">
                  <c:v>9.887E-3</c:v>
                </c:pt>
                <c:pt idx="2855">
                  <c:v>1.0064E-2</c:v>
                </c:pt>
                <c:pt idx="2856">
                  <c:v>1.0177E-2</c:v>
                </c:pt>
                <c:pt idx="2857">
                  <c:v>1.0274E-2</c:v>
                </c:pt>
                <c:pt idx="2858">
                  <c:v>1.0564E-2</c:v>
                </c:pt>
                <c:pt idx="2859">
                  <c:v>1.0177E-2</c:v>
                </c:pt>
                <c:pt idx="2860">
                  <c:v>1.0097E-2</c:v>
                </c:pt>
                <c:pt idx="2861">
                  <c:v>1.0939000000000001E-2</c:v>
                </c:pt>
                <c:pt idx="2862">
                  <c:v>1.1214999999999999E-2</c:v>
                </c:pt>
                <c:pt idx="2863">
                  <c:v>1.1102000000000001E-2</c:v>
                </c:pt>
                <c:pt idx="2864">
                  <c:v>1.1428000000000001E-2</c:v>
                </c:pt>
                <c:pt idx="2865">
                  <c:v>1.0551E-2</c:v>
                </c:pt>
                <c:pt idx="2866">
                  <c:v>1.0291999999999999E-2</c:v>
                </c:pt>
                <c:pt idx="2867">
                  <c:v>1.0584E-2</c:v>
                </c:pt>
                <c:pt idx="2868">
                  <c:v>1.0567999999999999E-2</c:v>
                </c:pt>
                <c:pt idx="2869">
                  <c:v>1.2482999999999999E-2</c:v>
                </c:pt>
                <c:pt idx="2870">
                  <c:v>1.3028999999999999E-2</c:v>
                </c:pt>
                <c:pt idx="2871">
                  <c:v>1.4244000000000001E-2</c:v>
                </c:pt>
                <c:pt idx="2872">
                  <c:v>1.4446000000000001E-2</c:v>
                </c:pt>
                <c:pt idx="2873">
                  <c:v>1.49E-2</c:v>
                </c:pt>
                <c:pt idx="2874">
                  <c:v>1.4168E-2</c:v>
                </c:pt>
                <c:pt idx="2875">
                  <c:v>1.3814999999999999E-2</c:v>
                </c:pt>
                <c:pt idx="2876">
                  <c:v>1.3945000000000001E-2</c:v>
                </c:pt>
                <c:pt idx="2877">
                  <c:v>1.3782000000000001E-2</c:v>
                </c:pt>
                <c:pt idx="2878">
                  <c:v>1.375E-2</c:v>
                </c:pt>
                <c:pt idx="2879">
                  <c:v>1.4173E-2</c:v>
                </c:pt>
                <c:pt idx="2880">
                  <c:v>1.6126999999999999E-2</c:v>
                </c:pt>
                <c:pt idx="2881">
                  <c:v>1.5025E-2</c:v>
                </c:pt>
                <c:pt idx="2882">
                  <c:v>1.4911000000000001E-2</c:v>
                </c:pt>
                <c:pt idx="2883">
                  <c:v>1.4551000000000001E-2</c:v>
                </c:pt>
                <c:pt idx="2884">
                  <c:v>1.3913E-2</c:v>
                </c:pt>
                <c:pt idx="2885">
                  <c:v>1.4192E-2</c:v>
                </c:pt>
                <c:pt idx="2886">
                  <c:v>1.3733E-2</c:v>
                </c:pt>
                <c:pt idx="2887">
                  <c:v>1.3733E-2</c:v>
                </c:pt>
                <c:pt idx="2888">
                  <c:v>1.3096000000000002E-2</c:v>
                </c:pt>
                <c:pt idx="2889">
                  <c:v>1.3274999999999999E-2</c:v>
                </c:pt>
                <c:pt idx="2890">
                  <c:v>1.2963000000000001E-2</c:v>
                </c:pt>
                <c:pt idx="2891">
                  <c:v>1.2963000000000001E-2</c:v>
                </c:pt>
                <c:pt idx="2892">
                  <c:v>1.3092999999999999E-2</c:v>
                </c:pt>
                <c:pt idx="2893">
                  <c:v>1.3782000000000001E-2</c:v>
                </c:pt>
                <c:pt idx="2894">
                  <c:v>1.375E-2</c:v>
                </c:pt>
                <c:pt idx="2895">
                  <c:v>1.3685000000000001E-2</c:v>
                </c:pt>
                <c:pt idx="2896">
                  <c:v>1.3879999999999998E-2</c:v>
                </c:pt>
                <c:pt idx="2897">
                  <c:v>1.3895999999999999E-2</c:v>
                </c:pt>
                <c:pt idx="2898">
                  <c:v>1.3782000000000001E-2</c:v>
                </c:pt>
                <c:pt idx="2899">
                  <c:v>1.4874E-2</c:v>
                </c:pt>
                <c:pt idx="2900">
                  <c:v>1.3571E-2</c:v>
                </c:pt>
                <c:pt idx="2901">
                  <c:v>1.3831E-2</c:v>
                </c:pt>
                <c:pt idx="2902">
                  <c:v>1.3895999999999999E-2</c:v>
                </c:pt>
                <c:pt idx="2903">
                  <c:v>1.3668E-2</c:v>
                </c:pt>
                <c:pt idx="2904">
                  <c:v>1.3571E-2</c:v>
                </c:pt>
                <c:pt idx="2905">
                  <c:v>1.3538E-2</c:v>
                </c:pt>
                <c:pt idx="2906">
                  <c:v>1.3848000000000001E-2</c:v>
                </c:pt>
                <c:pt idx="2907">
                  <c:v>1.4798E-2</c:v>
                </c:pt>
                <c:pt idx="2908">
                  <c:v>1.4766E-2</c:v>
                </c:pt>
                <c:pt idx="2909">
                  <c:v>1.5210999999999999E-2</c:v>
                </c:pt>
                <c:pt idx="2910">
                  <c:v>1.5626999999999999E-2</c:v>
                </c:pt>
                <c:pt idx="2911">
                  <c:v>1.6074999999999999E-2</c:v>
                </c:pt>
                <c:pt idx="2912">
                  <c:v>1.5446999999999999E-2</c:v>
                </c:pt>
                <c:pt idx="2913">
                  <c:v>1.6427000000000001E-2</c:v>
                </c:pt>
                <c:pt idx="2914">
                  <c:v>1.6761999999999999E-2</c:v>
                </c:pt>
                <c:pt idx="2915">
                  <c:v>1.6182999999999999E-2</c:v>
                </c:pt>
                <c:pt idx="2916">
                  <c:v>1.5866999999999999E-2</c:v>
                </c:pt>
                <c:pt idx="2917">
                  <c:v>1.5186999999999999E-2</c:v>
                </c:pt>
                <c:pt idx="2918">
                  <c:v>1.5753E-2</c:v>
                </c:pt>
                <c:pt idx="2919">
                  <c:v>1.6109999999999999E-2</c:v>
                </c:pt>
                <c:pt idx="2920">
                  <c:v>1.6407000000000001E-2</c:v>
                </c:pt>
                <c:pt idx="2921">
                  <c:v>1.677E-2</c:v>
                </c:pt>
                <c:pt idx="2922">
                  <c:v>1.7415E-2</c:v>
                </c:pt>
                <c:pt idx="2923">
                  <c:v>1.8494E-2</c:v>
                </c:pt>
                <c:pt idx="2924">
                  <c:v>1.7568999999999998E-2</c:v>
                </c:pt>
                <c:pt idx="2925">
                  <c:v>1.7156000000000001E-2</c:v>
                </c:pt>
                <c:pt idx="2926">
                  <c:v>1.7670999999999999E-2</c:v>
                </c:pt>
                <c:pt idx="2927">
                  <c:v>1.7041999999999998E-2</c:v>
                </c:pt>
                <c:pt idx="2928">
                  <c:v>1.7125999999999999E-2</c:v>
                </c:pt>
                <c:pt idx="2929">
                  <c:v>1.6930000000000001E-2</c:v>
                </c:pt>
                <c:pt idx="2930">
                  <c:v>1.6218999999999997E-2</c:v>
                </c:pt>
                <c:pt idx="2931">
                  <c:v>1.6070999999999998E-2</c:v>
                </c:pt>
                <c:pt idx="2932">
                  <c:v>1.4245000000000001E-2</c:v>
                </c:pt>
                <c:pt idx="2933">
                  <c:v>1.4884E-2</c:v>
                </c:pt>
                <c:pt idx="2934">
                  <c:v>1.4769000000000001E-2</c:v>
                </c:pt>
                <c:pt idx="2935">
                  <c:v>1.4489E-2</c:v>
                </c:pt>
                <c:pt idx="2936">
                  <c:v>1.4258E-2</c:v>
                </c:pt>
                <c:pt idx="2937">
                  <c:v>1.3913E-2</c:v>
                </c:pt>
                <c:pt idx="2938">
                  <c:v>1.435E-2</c:v>
                </c:pt>
                <c:pt idx="2939">
                  <c:v>1.401E-2</c:v>
                </c:pt>
                <c:pt idx="2940">
                  <c:v>1.3814999999999999E-2</c:v>
                </c:pt>
                <c:pt idx="2941">
                  <c:v>1.427E-2</c:v>
                </c:pt>
                <c:pt idx="2942">
                  <c:v>1.3798999999999999E-2</c:v>
                </c:pt>
                <c:pt idx="2943">
                  <c:v>1.3554999999999999E-2</c:v>
                </c:pt>
                <c:pt idx="2944">
                  <c:v>1.4092E-2</c:v>
                </c:pt>
                <c:pt idx="2945">
                  <c:v>1.4011000000000001E-2</c:v>
                </c:pt>
                <c:pt idx="2946">
                  <c:v>1.4223E-2</c:v>
                </c:pt>
                <c:pt idx="2947">
                  <c:v>1.4223E-2</c:v>
                </c:pt>
                <c:pt idx="2948">
                  <c:v>1.4239999999999999E-2</c:v>
                </c:pt>
                <c:pt idx="2949">
                  <c:v>1.4175E-2</c:v>
                </c:pt>
                <c:pt idx="2950">
                  <c:v>1.4322999999999999E-2</c:v>
                </c:pt>
                <c:pt idx="2951">
                  <c:v>1.3880999999999999E-2</c:v>
                </c:pt>
                <c:pt idx="2952">
                  <c:v>1.3292E-2</c:v>
                </c:pt>
                <c:pt idx="2953">
                  <c:v>1.3306999999999999E-2</c:v>
                </c:pt>
                <c:pt idx="2954">
                  <c:v>1.3503000000000001E-2</c:v>
                </c:pt>
                <c:pt idx="2955">
                  <c:v>1.2799E-2</c:v>
                </c:pt>
                <c:pt idx="2956">
                  <c:v>1.2848E-2</c:v>
                </c:pt>
                <c:pt idx="2957">
                  <c:v>1.3011E-2</c:v>
                </c:pt>
                <c:pt idx="2958">
                  <c:v>1.2813000000000001E-2</c:v>
                </c:pt>
                <c:pt idx="2959">
                  <c:v>1.2878000000000001E-2</c:v>
                </c:pt>
                <c:pt idx="2960">
                  <c:v>1.2632000000000001E-2</c:v>
                </c:pt>
                <c:pt idx="2961">
                  <c:v>1.3164E-2</c:v>
                </c:pt>
                <c:pt idx="2962">
                  <c:v>1.3293999999999999E-2</c:v>
                </c:pt>
                <c:pt idx="2963">
                  <c:v>1.3718999999999999E-2</c:v>
                </c:pt>
                <c:pt idx="2964">
                  <c:v>1.3524000000000001E-2</c:v>
                </c:pt>
                <c:pt idx="2965">
                  <c:v>1.3817999999999999E-2</c:v>
                </c:pt>
                <c:pt idx="2966">
                  <c:v>1.3362000000000001E-2</c:v>
                </c:pt>
                <c:pt idx="2967">
                  <c:v>1.3068999999999999E-2</c:v>
                </c:pt>
                <c:pt idx="2968">
                  <c:v>1.4117999999999999E-2</c:v>
                </c:pt>
                <c:pt idx="2969">
                  <c:v>1.4530000000000001E-2</c:v>
                </c:pt>
                <c:pt idx="2970">
                  <c:v>1.3545E-2</c:v>
                </c:pt>
                <c:pt idx="2971">
                  <c:v>1.3284000000000001E-2</c:v>
                </c:pt>
                <c:pt idx="2972">
                  <c:v>1.3431999999999999E-2</c:v>
                </c:pt>
                <c:pt idx="2973">
                  <c:v>1.3121000000000001E-2</c:v>
                </c:pt>
                <c:pt idx="2974">
                  <c:v>1.3531999999999999E-2</c:v>
                </c:pt>
                <c:pt idx="2975">
                  <c:v>1.3729999999999999E-2</c:v>
                </c:pt>
                <c:pt idx="2976">
                  <c:v>1.3632E-2</c:v>
                </c:pt>
                <c:pt idx="2977">
                  <c:v>1.3469E-2</c:v>
                </c:pt>
                <c:pt idx="2978">
                  <c:v>1.3338000000000001E-2</c:v>
                </c:pt>
                <c:pt idx="2979">
                  <c:v>1.3090999999999998E-2</c:v>
                </c:pt>
                <c:pt idx="2980">
                  <c:v>1.3635999999999999E-2</c:v>
                </c:pt>
                <c:pt idx="2981">
                  <c:v>1.3701000000000001E-2</c:v>
                </c:pt>
                <c:pt idx="2982">
                  <c:v>1.4126000000000001E-2</c:v>
                </c:pt>
                <c:pt idx="2983">
                  <c:v>1.3948E-2</c:v>
                </c:pt>
                <c:pt idx="2984">
                  <c:v>1.4406E-2</c:v>
                </c:pt>
                <c:pt idx="2985">
                  <c:v>1.485E-2</c:v>
                </c:pt>
                <c:pt idx="2986">
                  <c:v>1.4870000000000001E-2</c:v>
                </c:pt>
                <c:pt idx="2987">
                  <c:v>1.4822E-2</c:v>
                </c:pt>
                <c:pt idx="2988">
                  <c:v>1.4527000000000002E-2</c:v>
                </c:pt>
                <c:pt idx="2989">
                  <c:v>1.5005999999999999E-2</c:v>
                </c:pt>
                <c:pt idx="2990">
                  <c:v>1.5338000000000001E-2</c:v>
                </c:pt>
                <c:pt idx="2991">
                  <c:v>1.5291999999999998E-2</c:v>
                </c:pt>
                <c:pt idx="2992">
                  <c:v>1.5327E-2</c:v>
                </c:pt>
                <c:pt idx="2993">
                  <c:v>1.4947999999999999E-2</c:v>
                </c:pt>
                <c:pt idx="2994">
                  <c:v>1.5413E-2</c:v>
                </c:pt>
                <c:pt idx="2995">
                  <c:v>1.6372000000000001E-2</c:v>
                </c:pt>
                <c:pt idx="2996">
                  <c:v>1.6750000000000001E-2</c:v>
                </c:pt>
                <c:pt idx="2997">
                  <c:v>1.6964E-2</c:v>
                </c:pt>
                <c:pt idx="2998">
                  <c:v>1.7325999999999998E-2</c:v>
                </c:pt>
                <c:pt idx="2999">
                  <c:v>1.7425E-2</c:v>
                </c:pt>
                <c:pt idx="3000">
                  <c:v>1.7342E-2</c:v>
                </c:pt>
                <c:pt idx="3001">
                  <c:v>1.7029000000000002E-2</c:v>
                </c:pt>
                <c:pt idx="3002">
                  <c:v>1.7410999999999999E-2</c:v>
                </c:pt>
                <c:pt idx="3003">
                  <c:v>1.7180999999999998E-2</c:v>
                </c:pt>
                <c:pt idx="3004">
                  <c:v>1.7333000000000001E-2</c:v>
                </c:pt>
                <c:pt idx="3005">
                  <c:v>1.6905E-2</c:v>
                </c:pt>
                <c:pt idx="3006">
                  <c:v>1.6789999999999999E-2</c:v>
                </c:pt>
                <c:pt idx="3007">
                  <c:v>1.7618000000000002E-2</c:v>
                </c:pt>
                <c:pt idx="3008">
                  <c:v>1.7486999999999999E-2</c:v>
                </c:pt>
                <c:pt idx="3009">
                  <c:v>1.6200000000000003E-2</c:v>
                </c:pt>
                <c:pt idx="3010">
                  <c:v>1.5904000000000001E-2</c:v>
                </c:pt>
                <c:pt idx="3011">
                  <c:v>1.6466000000000001E-2</c:v>
                </c:pt>
                <c:pt idx="3012">
                  <c:v>1.6715000000000001E-2</c:v>
                </c:pt>
                <c:pt idx="3013">
                  <c:v>1.6400999999999999E-2</c:v>
                </c:pt>
                <c:pt idx="3014">
                  <c:v>1.6254999999999999E-2</c:v>
                </c:pt>
                <c:pt idx="3015">
                  <c:v>1.6454E-2</c:v>
                </c:pt>
                <c:pt idx="3016">
                  <c:v>1.7003999999999998E-2</c:v>
                </c:pt>
                <c:pt idx="3017">
                  <c:v>1.6008000000000001E-2</c:v>
                </c:pt>
                <c:pt idx="3018">
                  <c:v>1.5413E-2</c:v>
                </c:pt>
                <c:pt idx="3019">
                  <c:v>1.5678000000000001E-2</c:v>
                </c:pt>
                <c:pt idx="3020">
                  <c:v>1.5561999999999999E-2</c:v>
                </c:pt>
                <c:pt idx="3021">
                  <c:v>1.4966E-2</c:v>
                </c:pt>
                <c:pt idx="3022">
                  <c:v>1.5098E-2</c:v>
                </c:pt>
                <c:pt idx="3023">
                  <c:v>1.4902E-2</c:v>
                </c:pt>
                <c:pt idx="3024">
                  <c:v>1.4365000000000001E-2</c:v>
                </c:pt>
                <c:pt idx="3025">
                  <c:v>1.4674E-2</c:v>
                </c:pt>
                <c:pt idx="3026">
                  <c:v>1.4902E-2</c:v>
                </c:pt>
                <c:pt idx="3027">
                  <c:v>1.5196000000000001E-2</c:v>
                </c:pt>
                <c:pt idx="3028">
                  <c:v>1.4689000000000001E-2</c:v>
                </c:pt>
                <c:pt idx="3029">
                  <c:v>1.4704999999999999E-2</c:v>
                </c:pt>
                <c:pt idx="3030">
                  <c:v>1.5328E-2</c:v>
                </c:pt>
                <c:pt idx="3031">
                  <c:v>1.5623E-2</c:v>
                </c:pt>
                <c:pt idx="3032">
                  <c:v>1.5016E-2</c:v>
                </c:pt>
                <c:pt idx="3033">
                  <c:v>1.5245999999999999E-2</c:v>
                </c:pt>
                <c:pt idx="3034">
                  <c:v>1.4785999999999999E-2</c:v>
                </c:pt>
                <c:pt idx="3035">
                  <c:v>1.5164E-2</c:v>
                </c:pt>
                <c:pt idx="3036">
                  <c:v>1.5378000000000001E-2</c:v>
                </c:pt>
                <c:pt idx="3037">
                  <c:v>1.5328999999999999E-2</c:v>
                </c:pt>
                <c:pt idx="3038">
                  <c:v>1.5445E-2</c:v>
                </c:pt>
                <c:pt idx="3039">
                  <c:v>1.5115E-2</c:v>
                </c:pt>
                <c:pt idx="3040">
                  <c:v>1.4752000000000001E-2</c:v>
                </c:pt>
                <c:pt idx="3041">
                  <c:v>1.4820999999999999E-2</c:v>
                </c:pt>
                <c:pt idx="3042">
                  <c:v>1.5016E-2</c:v>
                </c:pt>
                <c:pt idx="3043">
                  <c:v>1.4576E-2</c:v>
                </c:pt>
                <c:pt idx="3044">
                  <c:v>1.5359000000000001E-2</c:v>
                </c:pt>
                <c:pt idx="3045">
                  <c:v>1.5424999999999999E-2</c:v>
                </c:pt>
                <c:pt idx="3046">
                  <c:v>1.5687E-2</c:v>
                </c:pt>
                <c:pt idx="3047">
                  <c:v>1.6363000000000003E-2</c:v>
                </c:pt>
                <c:pt idx="3048">
                  <c:v>1.6215E-2</c:v>
                </c:pt>
                <c:pt idx="3049">
                  <c:v>1.6150000000000001E-2</c:v>
                </c:pt>
                <c:pt idx="3050">
                  <c:v>1.5886999999999998E-2</c:v>
                </c:pt>
                <c:pt idx="3051">
                  <c:v>1.5196000000000001E-2</c:v>
                </c:pt>
                <c:pt idx="3052">
                  <c:v>1.5344999999999999E-2</c:v>
                </c:pt>
                <c:pt idx="3053">
                  <c:v>1.5674E-2</c:v>
                </c:pt>
                <c:pt idx="3054">
                  <c:v>1.546E-2</c:v>
                </c:pt>
                <c:pt idx="3055">
                  <c:v>1.7067000000000002E-2</c:v>
                </c:pt>
                <c:pt idx="3056">
                  <c:v>1.7000999999999999E-2</c:v>
                </c:pt>
                <c:pt idx="3057">
                  <c:v>1.7070999999999999E-2</c:v>
                </c:pt>
                <c:pt idx="3058">
                  <c:v>1.7305999999999998E-2</c:v>
                </c:pt>
                <c:pt idx="3059">
                  <c:v>1.729E-2</c:v>
                </c:pt>
                <c:pt idx="3060">
                  <c:v>1.6724000000000003E-2</c:v>
                </c:pt>
                <c:pt idx="3061">
                  <c:v>1.7150000000000002E-2</c:v>
                </c:pt>
                <c:pt idx="3062">
                  <c:v>1.7479000000000001E-2</c:v>
                </c:pt>
                <c:pt idx="3063">
                  <c:v>1.7183999999999998E-2</c:v>
                </c:pt>
                <c:pt idx="3064">
                  <c:v>1.7316000000000002E-2</c:v>
                </c:pt>
                <c:pt idx="3065">
                  <c:v>1.7926000000000001E-2</c:v>
                </c:pt>
                <c:pt idx="3066">
                  <c:v>1.796E-2</c:v>
                </c:pt>
                <c:pt idx="3067">
                  <c:v>1.6972000000000001E-2</c:v>
                </c:pt>
                <c:pt idx="3068">
                  <c:v>1.6774999999999998E-2</c:v>
                </c:pt>
                <c:pt idx="3069">
                  <c:v>1.6659999999999998E-2</c:v>
                </c:pt>
                <c:pt idx="3070">
                  <c:v>1.6233000000000001E-2</c:v>
                </c:pt>
                <c:pt idx="3071">
                  <c:v>1.5904999999999999E-2</c:v>
                </c:pt>
                <c:pt idx="3072">
                  <c:v>1.5757E-2</c:v>
                </c:pt>
                <c:pt idx="3073">
                  <c:v>1.6133999999999999E-2</c:v>
                </c:pt>
                <c:pt idx="3074">
                  <c:v>1.6200000000000003E-2</c:v>
                </c:pt>
                <c:pt idx="3075">
                  <c:v>1.6463999999999999E-2</c:v>
                </c:pt>
                <c:pt idx="3076">
                  <c:v>1.7342E-2</c:v>
                </c:pt>
                <c:pt idx="3077">
                  <c:v>1.721E-2</c:v>
                </c:pt>
                <c:pt idx="3078">
                  <c:v>1.7326999999999999E-2</c:v>
                </c:pt>
                <c:pt idx="3079">
                  <c:v>1.7243999999999999E-2</c:v>
                </c:pt>
                <c:pt idx="3080">
                  <c:v>1.7364000000000001E-2</c:v>
                </c:pt>
                <c:pt idx="3081">
                  <c:v>1.7249E-2</c:v>
                </c:pt>
                <c:pt idx="3082">
                  <c:v>1.7396999999999999E-2</c:v>
                </c:pt>
                <c:pt idx="3083">
                  <c:v>1.7346999999999998E-2</c:v>
                </c:pt>
                <c:pt idx="3084">
                  <c:v>1.6757000000000001E-2</c:v>
                </c:pt>
                <c:pt idx="3085">
                  <c:v>1.6576999999999998E-2</c:v>
                </c:pt>
                <c:pt idx="3086">
                  <c:v>1.6626999999999999E-2</c:v>
                </c:pt>
                <c:pt idx="3087">
                  <c:v>1.6791E-2</c:v>
                </c:pt>
                <c:pt idx="3088">
                  <c:v>1.6774999999999998E-2</c:v>
                </c:pt>
                <c:pt idx="3089">
                  <c:v>1.6511999999999999E-2</c:v>
                </c:pt>
                <c:pt idx="3090">
                  <c:v>1.6250000000000001E-2</c:v>
                </c:pt>
                <c:pt idx="3091">
                  <c:v>1.6282000000000001E-2</c:v>
                </c:pt>
                <c:pt idx="3092">
                  <c:v>1.6628E-2</c:v>
                </c:pt>
                <c:pt idx="3093">
                  <c:v>1.6133999999999999E-2</c:v>
                </c:pt>
                <c:pt idx="3094">
                  <c:v>1.5641000000000002E-2</c:v>
                </c:pt>
                <c:pt idx="3095">
                  <c:v>1.5231E-2</c:v>
                </c:pt>
                <c:pt idx="3096">
                  <c:v>1.5541000000000001E-2</c:v>
                </c:pt>
                <c:pt idx="3097">
                  <c:v>1.5459000000000001E-2</c:v>
                </c:pt>
                <c:pt idx="3098">
                  <c:v>1.5081000000000001E-2</c:v>
                </c:pt>
                <c:pt idx="3099">
                  <c:v>1.5227999999999998E-2</c:v>
                </c:pt>
                <c:pt idx="3100">
                  <c:v>1.5424999999999999E-2</c:v>
                </c:pt>
                <c:pt idx="3101">
                  <c:v>1.5240999999999999E-2</c:v>
                </c:pt>
                <c:pt idx="3102">
                  <c:v>1.5257E-2</c:v>
                </c:pt>
                <c:pt idx="3103">
                  <c:v>1.4796E-2</c:v>
                </c:pt>
                <c:pt idx="3104">
                  <c:v>1.5293000000000001E-2</c:v>
                </c:pt>
                <c:pt idx="3105">
                  <c:v>1.5390999999999998E-2</c:v>
                </c:pt>
                <c:pt idx="3106">
                  <c:v>1.5899E-2</c:v>
                </c:pt>
                <c:pt idx="3107">
                  <c:v>1.6424000000000001E-2</c:v>
                </c:pt>
                <c:pt idx="3108">
                  <c:v>1.6392E-2</c:v>
                </c:pt>
                <c:pt idx="3109">
                  <c:v>1.6244999999999999E-2</c:v>
                </c:pt>
                <c:pt idx="3110">
                  <c:v>1.6428000000000002E-2</c:v>
                </c:pt>
                <c:pt idx="3111">
                  <c:v>1.6759E-2</c:v>
                </c:pt>
                <c:pt idx="3112">
                  <c:v>1.7124E-2</c:v>
                </c:pt>
                <c:pt idx="3113">
                  <c:v>1.7009E-2</c:v>
                </c:pt>
                <c:pt idx="3114">
                  <c:v>1.6827999999999999E-2</c:v>
                </c:pt>
                <c:pt idx="3115">
                  <c:v>1.6930000000000001E-2</c:v>
                </c:pt>
                <c:pt idx="3116">
                  <c:v>1.6964E-2</c:v>
                </c:pt>
                <c:pt idx="3117">
                  <c:v>1.7496999999999999E-2</c:v>
                </c:pt>
                <c:pt idx="3118">
                  <c:v>1.6716999999999999E-2</c:v>
                </c:pt>
                <c:pt idx="3119">
                  <c:v>1.6751000000000002E-2</c:v>
                </c:pt>
                <c:pt idx="3120">
                  <c:v>1.6803999999999999E-2</c:v>
                </c:pt>
                <c:pt idx="3121">
                  <c:v>1.7020999999999998E-2</c:v>
                </c:pt>
                <c:pt idx="3122">
                  <c:v>1.6688999999999999E-2</c:v>
                </c:pt>
                <c:pt idx="3123">
                  <c:v>1.6539999999999999E-2</c:v>
                </c:pt>
                <c:pt idx="3124">
                  <c:v>1.6479000000000001E-2</c:v>
                </c:pt>
                <c:pt idx="3125">
                  <c:v>1.6381E-2</c:v>
                </c:pt>
                <c:pt idx="3126">
                  <c:v>1.6298999999999998E-2</c:v>
                </c:pt>
                <c:pt idx="3127">
                  <c:v>1.6576999999999998E-2</c:v>
                </c:pt>
                <c:pt idx="3128">
                  <c:v>1.7086E-2</c:v>
                </c:pt>
                <c:pt idx="3129">
                  <c:v>1.7351000000000002E-2</c:v>
                </c:pt>
                <c:pt idx="3130">
                  <c:v>1.7301999999999998E-2</c:v>
                </c:pt>
                <c:pt idx="3131">
                  <c:v>1.6891E-2</c:v>
                </c:pt>
                <c:pt idx="3132">
                  <c:v>1.6677000000000001E-2</c:v>
                </c:pt>
                <c:pt idx="3133">
                  <c:v>1.6496E-2</c:v>
                </c:pt>
                <c:pt idx="3134">
                  <c:v>1.6397999999999999E-2</c:v>
                </c:pt>
                <c:pt idx="3135">
                  <c:v>1.6711E-2</c:v>
                </c:pt>
                <c:pt idx="3136">
                  <c:v>1.6875999999999999E-2</c:v>
                </c:pt>
                <c:pt idx="3137">
                  <c:v>1.6893000000000002E-2</c:v>
                </c:pt>
                <c:pt idx="3138">
                  <c:v>1.6167000000000001E-2</c:v>
                </c:pt>
                <c:pt idx="3139">
                  <c:v>1.6678999999999999E-2</c:v>
                </c:pt>
                <c:pt idx="3140">
                  <c:v>1.6761999999999999E-2</c:v>
                </c:pt>
                <c:pt idx="3141">
                  <c:v>1.653E-2</c:v>
                </c:pt>
                <c:pt idx="3142">
                  <c:v>1.6480999999999999E-2</c:v>
                </c:pt>
                <c:pt idx="3143">
                  <c:v>1.6944999999999998E-2</c:v>
                </c:pt>
                <c:pt idx="3144">
                  <c:v>1.6714E-2</c:v>
                </c:pt>
                <c:pt idx="3145">
                  <c:v>1.703E-2</c:v>
                </c:pt>
                <c:pt idx="3146">
                  <c:v>1.6881E-2</c:v>
                </c:pt>
                <c:pt idx="3147">
                  <c:v>1.7676000000000001E-2</c:v>
                </c:pt>
                <c:pt idx="3148">
                  <c:v>1.7528999999999999E-2</c:v>
                </c:pt>
                <c:pt idx="3149">
                  <c:v>1.6626999999999999E-2</c:v>
                </c:pt>
                <c:pt idx="3150">
                  <c:v>1.6479000000000001E-2</c:v>
                </c:pt>
                <c:pt idx="3151">
                  <c:v>1.6626999999999999E-2</c:v>
                </c:pt>
                <c:pt idx="3152">
                  <c:v>1.6479000000000001E-2</c:v>
                </c:pt>
                <c:pt idx="3153">
                  <c:v>1.5970999999999999E-2</c:v>
                </c:pt>
                <c:pt idx="3154">
                  <c:v>1.6233000000000001E-2</c:v>
                </c:pt>
                <c:pt idx="3155">
                  <c:v>1.6150999999999999E-2</c:v>
                </c:pt>
                <c:pt idx="3156">
                  <c:v>1.6200000000000003E-2</c:v>
                </c:pt>
                <c:pt idx="3157">
                  <c:v>1.5772999999999999E-2</c:v>
                </c:pt>
                <c:pt idx="3158">
                  <c:v>1.5740000000000001E-2</c:v>
                </c:pt>
                <c:pt idx="3159">
                  <c:v>1.5361E-2</c:v>
                </c:pt>
                <c:pt idx="3160">
                  <c:v>1.5739E-2</c:v>
                </c:pt>
                <c:pt idx="3161">
                  <c:v>1.5754999999999998E-2</c:v>
                </c:pt>
                <c:pt idx="3162">
                  <c:v>1.6298999999999998E-2</c:v>
                </c:pt>
                <c:pt idx="3163">
                  <c:v>1.6298999999999998E-2</c:v>
                </c:pt>
                <c:pt idx="3164">
                  <c:v>1.6597000000000001E-2</c:v>
                </c:pt>
                <c:pt idx="3165">
                  <c:v>1.6647000000000002E-2</c:v>
                </c:pt>
                <c:pt idx="3166">
                  <c:v>1.6597000000000001E-2</c:v>
                </c:pt>
                <c:pt idx="3167">
                  <c:v>1.6382000000000001E-2</c:v>
                </c:pt>
                <c:pt idx="3168">
                  <c:v>1.6315E-2</c:v>
                </c:pt>
                <c:pt idx="3169">
                  <c:v>1.6250000000000001E-2</c:v>
                </c:pt>
                <c:pt idx="3170">
                  <c:v>1.6840000000000001E-2</c:v>
                </c:pt>
                <c:pt idx="3171">
                  <c:v>1.6725E-2</c:v>
                </c:pt>
                <c:pt idx="3172">
                  <c:v>1.712E-2</c:v>
                </c:pt>
                <c:pt idx="3173">
                  <c:v>1.6923000000000001E-2</c:v>
                </c:pt>
                <c:pt idx="3174">
                  <c:v>1.7186999999999997E-2</c:v>
                </c:pt>
                <c:pt idx="3175">
                  <c:v>1.7617000000000001E-2</c:v>
                </c:pt>
                <c:pt idx="3176">
                  <c:v>1.7883E-2</c:v>
                </c:pt>
                <c:pt idx="3177">
                  <c:v>1.7884000000000001E-2</c:v>
                </c:pt>
                <c:pt idx="3178">
                  <c:v>1.8169000000000001E-2</c:v>
                </c:pt>
                <c:pt idx="3179">
                  <c:v>1.7870999999999998E-2</c:v>
                </c:pt>
                <c:pt idx="3180">
                  <c:v>1.7738E-2</c:v>
                </c:pt>
                <c:pt idx="3181">
                  <c:v>1.8305000000000002E-2</c:v>
                </c:pt>
                <c:pt idx="3182">
                  <c:v>1.8305999999999999E-2</c:v>
                </c:pt>
                <c:pt idx="3183">
                  <c:v>1.8109E-2</c:v>
                </c:pt>
                <c:pt idx="3184">
                  <c:v>1.7809999999999999E-2</c:v>
                </c:pt>
                <c:pt idx="3185">
                  <c:v>1.7576999999999999E-2</c:v>
                </c:pt>
                <c:pt idx="3186">
                  <c:v>1.7944999999999999E-2</c:v>
                </c:pt>
                <c:pt idx="3187">
                  <c:v>1.7516E-2</c:v>
                </c:pt>
                <c:pt idx="3188">
                  <c:v>1.7958999999999999E-2</c:v>
                </c:pt>
                <c:pt idx="3189">
                  <c:v>1.7565999999999998E-2</c:v>
                </c:pt>
                <c:pt idx="3190">
                  <c:v>1.7565999999999998E-2</c:v>
                </c:pt>
                <c:pt idx="3191">
                  <c:v>1.6698000000000001E-2</c:v>
                </c:pt>
                <c:pt idx="3192">
                  <c:v>1.6845000000000002E-2</c:v>
                </c:pt>
                <c:pt idx="3193">
                  <c:v>1.7221E-2</c:v>
                </c:pt>
                <c:pt idx="3194">
                  <c:v>1.6924999999999999E-2</c:v>
                </c:pt>
                <c:pt idx="3195">
                  <c:v>1.6220999999999999E-2</c:v>
                </c:pt>
                <c:pt idx="3196">
                  <c:v>1.5502E-2</c:v>
                </c:pt>
                <c:pt idx="3197">
                  <c:v>1.5598000000000001E-2</c:v>
                </c:pt>
                <c:pt idx="3198">
                  <c:v>1.5317000000000001E-2</c:v>
                </c:pt>
                <c:pt idx="3199">
                  <c:v>1.4403999999999998E-2</c:v>
                </c:pt>
                <c:pt idx="3200">
                  <c:v>1.3429E-2</c:v>
                </c:pt>
                <c:pt idx="3201">
                  <c:v>1.3798999999999999E-2</c:v>
                </c:pt>
                <c:pt idx="3202">
                  <c:v>1.4151E-2</c:v>
                </c:pt>
                <c:pt idx="3203">
                  <c:v>1.4052E-2</c:v>
                </c:pt>
                <c:pt idx="3204">
                  <c:v>1.4277999999999999E-2</c:v>
                </c:pt>
                <c:pt idx="3205">
                  <c:v>1.426E-2</c:v>
                </c:pt>
                <c:pt idx="3206">
                  <c:v>1.4927999999999999E-2</c:v>
                </c:pt>
                <c:pt idx="3207">
                  <c:v>1.4956000000000001E-2</c:v>
                </c:pt>
                <c:pt idx="3208">
                  <c:v>1.4873000000000001E-2</c:v>
                </c:pt>
                <c:pt idx="3209">
                  <c:v>1.5151E-2</c:v>
                </c:pt>
                <c:pt idx="3210">
                  <c:v>1.5841000000000001E-2</c:v>
                </c:pt>
                <c:pt idx="3211">
                  <c:v>1.5717999999999999E-2</c:v>
                </c:pt>
                <c:pt idx="3212">
                  <c:v>1.6094999999999998E-2</c:v>
                </c:pt>
                <c:pt idx="3213">
                  <c:v>1.6277E-2</c:v>
                </c:pt>
                <c:pt idx="3214">
                  <c:v>1.6244000000000001E-2</c:v>
                </c:pt>
                <c:pt idx="3215">
                  <c:v>1.6310999999999999E-2</c:v>
                </c:pt>
                <c:pt idx="3216">
                  <c:v>1.6739999999999998E-2</c:v>
                </c:pt>
                <c:pt idx="3217">
                  <c:v>1.5835999999999999E-2</c:v>
                </c:pt>
                <c:pt idx="3218">
                  <c:v>1.643E-2</c:v>
                </c:pt>
                <c:pt idx="3219">
                  <c:v>1.6514000000000001E-2</c:v>
                </c:pt>
                <c:pt idx="3220">
                  <c:v>1.6201E-2</c:v>
                </c:pt>
                <c:pt idx="3221">
                  <c:v>1.6053999999999999E-2</c:v>
                </c:pt>
                <c:pt idx="3222">
                  <c:v>1.6253E-2</c:v>
                </c:pt>
                <c:pt idx="3223">
                  <c:v>1.6055E-2</c:v>
                </c:pt>
                <c:pt idx="3224">
                  <c:v>1.6435999999999999E-2</c:v>
                </c:pt>
                <c:pt idx="3225">
                  <c:v>1.6288E-2</c:v>
                </c:pt>
                <c:pt idx="3226">
                  <c:v>1.6073999999999998E-2</c:v>
                </c:pt>
                <c:pt idx="3227">
                  <c:v>1.6008000000000001E-2</c:v>
                </c:pt>
                <c:pt idx="3228">
                  <c:v>1.5677E-2</c:v>
                </c:pt>
                <c:pt idx="3229">
                  <c:v>1.5587E-2</c:v>
                </c:pt>
                <c:pt idx="3230">
                  <c:v>1.4804999999999999E-2</c:v>
                </c:pt>
                <c:pt idx="3231">
                  <c:v>1.5359000000000001E-2</c:v>
                </c:pt>
                <c:pt idx="3232">
                  <c:v>1.5948E-2</c:v>
                </c:pt>
                <c:pt idx="3233">
                  <c:v>1.6029999999999999E-2</c:v>
                </c:pt>
                <c:pt idx="3234">
                  <c:v>1.5719E-2</c:v>
                </c:pt>
                <c:pt idx="3235">
                  <c:v>1.6840000000000001E-2</c:v>
                </c:pt>
                <c:pt idx="3236">
                  <c:v>1.6626000000000002E-2</c:v>
                </c:pt>
                <c:pt idx="3237">
                  <c:v>1.6198000000000001E-2</c:v>
                </c:pt>
                <c:pt idx="3238">
                  <c:v>1.559E-2</c:v>
                </c:pt>
                <c:pt idx="3239">
                  <c:v>1.5952000000000001E-2</c:v>
                </c:pt>
                <c:pt idx="3240">
                  <c:v>1.5114000000000001E-2</c:v>
                </c:pt>
                <c:pt idx="3241">
                  <c:v>1.5706999999999999E-2</c:v>
                </c:pt>
                <c:pt idx="3242">
                  <c:v>1.5164E-2</c:v>
                </c:pt>
                <c:pt idx="3243">
                  <c:v>1.6120000000000002E-2</c:v>
                </c:pt>
                <c:pt idx="3244">
                  <c:v>1.6618000000000001E-2</c:v>
                </c:pt>
                <c:pt idx="3245">
                  <c:v>1.6471E-2</c:v>
                </c:pt>
                <c:pt idx="3246">
                  <c:v>1.6570999999999999E-2</c:v>
                </c:pt>
                <c:pt idx="3247">
                  <c:v>1.7354999999999999E-2</c:v>
                </c:pt>
                <c:pt idx="3248">
                  <c:v>1.7611000000000002E-2</c:v>
                </c:pt>
                <c:pt idx="3249">
                  <c:v>1.7611000000000002E-2</c:v>
                </c:pt>
                <c:pt idx="3250">
                  <c:v>1.7068E-2</c:v>
                </c:pt>
                <c:pt idx="3251">
                  <c:v>1.6789999999999999E-2</c:v>
                </c:pt>
                <c:pt idx="3252">
                  <c:v>1.6528000000000001E-2</c:v>
                </c:pt>
                <c:pt idx="3253">
                  <c:v>1.6070000000000001E-2</c:v>
                </c:pt>
                <c:pt idx="3254">
                  <c:v>1.5644999999999999E-2</c:v>
                </c:pt>
                <c:pt idx="3255">
                  <c:v>1.478E-2</c:v>
                </c:pt>
                <c:pt idx="3256">
                  <c:v>1.4779E-2</c:v>
                </c:pt>
                <c:pt idx="3257">
                  <c:v>1.4908999999999999E-2</c:v>
                </c:pt>
                <c:pt idx="3258">
                  <c:v>1.4190000000000001E-2</c:v>
                </c:pt>
                <c:pt idx="3259">
                  <c:v>1.3798999999999999E-2</c:v>
                </c:pt>
                <c:pt idx="3260">
                  <c:v>1.3684E-2</c:v>
                </c:pt>
                <c:pt idx="3261">
                  <c:v>1.3196000000000001E-2</c:v>
                </c:pt>
                <c:pt idx="3262">
                  <c:v>1.1613E-2</c:v>
                </c:pt>
                <c:pt idx="3263">
                  <c:v>1.3025999999999999E-2</c:v>
                </c:pt>
                <c:pt idx="3264">
                  <c:v>1.2797000000000001E-2</c:v>
                </c:pt>
                <c:pt idx="3265">
                  <c:v>1.3493999999999999E-2</c:v>
                </c:pt>
                <c:pt idx="3266">
                  <c:v>1.3638999999999998E-2</c:v>
                </c:pt>
                <c:pt idx="3267">
                  <c:v>1.3080000000000001E-2</c:v>
                </c:pt>
                <c:pt idx="3268">
                  <c:v>1.3372E-2</c:v>
                </c:pt>
                <c:pt idx="3269">
                  <c:v>1.3354E-2</c:v>
                </c:pt>
                <c:pt idx="3270">
                  <c:v>1.2391000000000001E-2</c:v>
                </c:pt>
                <c:pt idx="3271">
                  <c:v>1.2698000000000001E-2</c:v>
                </c:pt>
                <c:pt idx="3272">
                  <c:v>1.1548000000000001E-2</c:v>
                </c:pt>
                <c:pt idx="3273">
                  <c:v>1.1789000000000001E-2</c:v>
                </c:pt>
                <c:pt idx="3274">
                  <c:v>1.2888999999999999E-2</c:v>
                </c:pt>
                <c:pt idx="3275">
                  <c:v>1.2484E-2</c:v>
                </c:pt>
                <c:pt idx="3276">
                  <c:v>1.3036000000000001E-2</c:v>
                </c:pt>
                <c:pt idx="3277">
                  <c:v>1.4787999999999999E-2</c:v>
                </c:pt>
                <c:pt idx="3278">
                  <c:v>1.5068999999999999E-2</c:v>
                </c:pt>
                <c:pt idx="3279">
                  <c:v>1.512E-2</c:v>
                </c:pt>
                <c:pt idx="3280">
                  <c:v>1.5419E-2</c:v>
                </c:pt>
                <c:pt idx="3281">
                  <c:v>1.4907999999999999E-2</c:v>
                </c:pt>
                <c:pt idx="3282">
                  <c:v>1.5377E-2</c:v>
                </c:pt>
                <c:pt idx="3283">
                  <c:v>1.6059E-2</c:v>
                </c:pt>
                <c:pt idx="3284">
                  <c:v>1.5181E-2</c:v>
                </c:pt>
                <c:pt idx="3285">
                  <c:v>1.5764E-2</c:v>
                </c:pt>
                <c:pt idx="3286">
                  <c:v>1.5851999999999998E-2</c:v>
                </c:pt>
                <c:pt idx="3287">
                  <c:v>1.5403999999999999E-2</c:v>
                </c:pt>
                <c:pt idx="3288">
                  <c:v>1.4558999999999999E-2</c:v>
                </c:pt>
                <c:pt idx="3289">
                  <c:v>1.4527000000000002E-2</c:v>
                </c:pt>
                <c:pt idx="3290">
                  <c:v>1.5365E-2</c:v>
                </c:pt>
                <c:pt idx="3291">
                  <c:v>1.4988E-2</c:v>
                </c:pt>
                <c:pt idx="3292">
                  <c:v>1.5743E-2</c:v>
                </c:pt>
                <c:pt idx="3293">
                  <c:v>1.6056000000000001E-2</c:v>
                </c:pt>
                <c:pt idx="3294">
                  <c:v>1.5875999999999998E-2</c:v>
                </c:pt>
                <c:pt idx="3295">
                  <c:v>1.5729E-2</c:v>
                </c:pt>
                <c:pt idx="3296">
                  <c:v>1.6938999999999999E-2</c:v>
                </c:pt>
                <c:pt idx="3297">
                  <c:v>1.6493000000000001E-2</c:v>
                </c:pt>
                <c:pt idx="3298">
                  <c:v>1.6081000000000002E-2</c:v>
                </c:pt>
                <c:pt idx="3299">
                  <c:v>1.6049000000000001E-2</c:v>
                </c:pt>
                <c:pt idx="3300">
                  <c:v>1.5968E-2</c:v>
                </c:pt>
                <c:pt idx="3301">
                  <c:v>1.5839000000000002E-2</c:v>
                </c:pt>
                <c:pt idx="3302">
                  <c:v>1.5526E-2</c:v>
                </c:pt>
                <c:pt idx="3303">
                  <c:v>1.5526999999999999E-2</c:v>
                </c:pt>
                <c:pt idx="3304">
                  <c:v>1.3880999999999999E-2</c:v>
                </c:pt>
                <c:pt idx="3305">
                  <c:v>1.4670000000000001E-2</c:v>
                </c:pt>
                <c:pt idx="3306">
                  <c:v>1.4144E-2</c:v>
                </c:pt>
                <c:pt idx="3307">
                  <c:v>1.3897E-2</c:v>
                </c:pt>
                <c:pt idx="3308">
                  <c:v>1.3602000000000001E-2</c:v>
                </c:pt>
                <c:pt idx="3309">
                  <c:v>1.4145000000000001E-2</c:v>
                </c:pt>
                <c:pt idx="3310">
                  <c:v>1.4579E-2</c:v>
                </c:pt>
                <c:pt idx="3311">
                  <c:v>1.4351000000000001E-2</c:v>
                </c:pt>
                <c:pt idx="3312">
                  <c:v>1.4026E-2</c:v>
                </c:pt>
                <c:pt idx="3313">
                  <c:v>1.3701000000000001E-2</c:v>
                </c:pt>
                <c:pt idx="3314">
                  <c:v>1.3182000000000001E-2</c:v>
                </c:pt>
                <c:pt idx="3315">
                  <c:v>1.3506000000000001E-2</c:v>
                </c:pt>
                <c:pt idx="3316">
                  <c:v>1.2533000000000001E-2</c:v>
                </c:pt>
                <c:pt idx="3317">
                  <c:v>1.3035000000000001E-2</c:v>
                </c:pt>
                <c:pt idx="3318">
                  <c:v>1.3212999999999999E-2</c:v>
                </c:pt>
                <c:pt idx="3319">
                  <c:v>1.3472999999999999E-2</c:v>
                </c:pt>
                <c:pt idx="3320">
                  <c:v>1.3977999999999999E-2</c:v>
                </c:pt>
                <c:pt idx="3321">
                  <c:v>1.3946E-2</c:v>
                </c:pt>
                <c:pt idx="3322">
                  <c:v>1.3668E-2</c:v>
                </c:pt>
                <c:pt idx="3323">
                  <c:v>1.3373999999999999E-2</c:v>
                </c:pt>
                <c:pt idx="3324">
                  <c:v>1.3145E-2</c:v>
                </c:pt>
                <c:pt idx="3325">
                  <c:v>1.2998000000000001E-2</c:v>
                </c:pt>
                <c:pt idx="3326">
                  <c:v>1.3062000000000001E-2</c:v>
                </c:pt>
                <c:pt idx="3327">
                  <c:v>1.3176E-2</c:v>
                </c:pt>
                <c:pt idx="3328">
                  <c:v>1.3306999999999999E-2</c:v>
                </c:pt>
                <c:pt idx="3329">
                  <c:v>1.393E-2</c:v>
                </c:pt>
                <c:pt idx="3330">
                  <c:v>1.3651E-2</c:v>
                </c:pt>
                <c:pt idx="3331">
                  <c:v>1.3142000000000001E-2</c:v>
                </c:pt>
                <c:pt idx="3332">
                  <c:v>1.3370999999999999E-2</c:v>
                </c:pt>
                <c:pt idx="3333">
                  <c:v>1.4012999999999999E-2</c:v>
                </c:pt>
                <c:pt idx="3334">
                  <c:v>1.4220999999999999E-2</c:v>
                </c:pt>
                <c:pt idx="3335">
                  <c:v>1.4253999999999999E-2</c:v>
                </c:pt>
                <c:pt idx="3336">
                  <c:v>1.4988999999999999E-2</c:v>
                </c:pt>
                <c:pt idx="3337">
                  <c:v>1.5023E-2</c:v>
                </c:pt>
                <c:pt idx="3338">
                  <c:v>1.5499000000000001E-2</c:v>
                </c:pt>
                <c:pt idx="3339">
                  <c:v>1.5862000000000001E-2</c:v>
                </c:pt>
                <c:pt idx="3340">
                  <c:v>1.5616000000000001E-2</c:v>
                </c:pt>
                <c:pt idx="3341">
                  <c:v>1.4879E-2</c:v>
                </c:pt>
                <c:pt idx="3342">
                  <c:v>1.6E-2</c:v>
                </c:pt>
                <c:pt idx="3343">
                  <c:v>1.5621000000000001E-2</c:v>
                </c:pt>
                <c:pt idx="3344">
                  <c:v>1.5654999999999999E-2</c:v>
                </c:pt>
                <c:pt idx="3345">
                  <c:v>1.5045999999999999E-2</c:v>
                </c:pt>
                <c:pt idx="3346">
                  <c:v>1.4603E-2</c:v>
                </c:pt>
                <c:pt idx="3347">
                  <c:v>1.5362000000000001E-2</c:v>
                </c:pt>
                <c:pt idx="3348">
                  <c:v>1.6025999999999999E-2</c:v>
                </c:pt>
                <c:pt idx="3349">
                  <c:v>1.5512999999999999E-2</c:v>
                </c:pt>
                <c:pt idx="3350">
                  <c:v>1.5117E-2</c:v>
                </c:pt>
                <c:pt idx="3351">
                  <c:v>1.5617000000000001E-2</c:v>
                </c:pt>
                <c:pt idx="3352">
                  <c:v>1.5203E-2</c:v>
                </c:pt>
                <c:pt idx="3353">
                  <c:v>1.5303000000000001E-2</c:v>
                </c:pt>
                <c:pt idx="3354">
                  <c:v>1.5162999999999999E-2</c:v>
                </c:pt>
                <c:pt idx="3355">
                  <c:v>1.4853E-2</c:v>
                </c:pt>
                <c:pt idx="3356">
                  <c:v>1.5457E-2</c:v>
                </c:pt>
                <c:pt idx="3357">
                  <c:v>1.6063000000000001E-2</c:v>
                </c:pt>
                <c:pt idx="3358">
                  <c:v>1.6869000000000002E-2</c:v>
                </c:pt>
                <c:pt idx="3359">
                  <c:v>1.6409E-2</c:v>
                </c:pt>
                <c:pt idx="3360">
                  <c:v>1.7402000000000001E-2</c:v>
                </c:pt>
                <c:pt idx="3361">
                  <c:v>1.7055000000000001E-2</c:v>
                </c:pt>
                <c:pt idx="3362">
                  <c:v>1.7537000000000001E-2</c:v>
                </c:pt>
                <c:pt idx="3363">
                  <c:v>1.7854000000000002E-2</c:v>
                </c:pt>
                <c:pt idx="3364">
                  <c:v>1.7257000000000002E-2</c:v>
                </c:pt>
                <c:pt idx="3365">
                  <c:v>1.7444000000000001E-2</c:v>
                </c:pt>
                <c:pt idx="3366">
                  <c:v>1.7013E-2</c:v>
                </c:pt>
                <c:pt idx="3367">
                  <c:v>1.6598999999999999E-2</c:v>
                </c:pt>
                <c:pt idx="3368">
                  <c:v>1.6251999999999999E-2</c:v>
                </c:pt>
                <c:pt idx="3369">
                  <c:v>1.6253E-2</c:v>
                </c:pt>
                <c:pt idx="3370">
                  <c:v>1.5709000000000001E-2</c:v>
                </c:pt>
                <c:pt idx="3371">
                  <c:v>1.6671000000000002E-2</c:v>
                </c:pt>
                <c:pt idx="3372">
                  <c:v>1.6955000000000001E-2</c:v>
                </c:pt>
                <c:pt idx="3373">
                  <c:v>1.6656000000000001E-2</c:v>
                </c:pt>
                <c:pt idx="3374">
                  <c:v>1.7100999999999998E-2</c:v>
                </c:pt>
                <c:pt idx="3375">
                  <c:v>1.7544999999999998E-2</c:v>
                </c:pt>
                <c:pt idx="3376">
                  <c:v>1.6216999999999999E-2</c:v>
                </c:pt>
                <c:pt idx="3377">
                  <c:v>1.6479000000000001E-2</c:v>
                </c:pt>
                <c:pt idx="3378">
                  <c:v>1.7052999999999999E-2</c:v>
                </c:pt>
                <c:pt idx="3379">
                  <c:v>1.6315E-2</c:v>
                </c:pt>
                <c:pt idx="3380">
                  <c:v>1.5563E-2</c:v>
                </c:pt>
                <c:pt idx="3381">
                  <c:v>1.5464E-2</c:v>
                </c:pt>
                <c:pt idx="3382">
                  <c:v>1.4876E-2</c:v>
                </c:pt>
                <c:pt idx="3383">
                  <c:v>1.5855999999999999E-2</c:v>
                </c:pt>
                <c:pt idx="3384">
                  <c:v>1.6562E-2</c:v>
                </c:pt>
                <c:pt idx="3385">
                  <c:v>1.7173000000000001E-2</c:v>
                </c:pt>
                <c:pt idx="3386">
                  <c:v>1.6579E-2</c:v>
                </c:pt>
                <c:pt idx="3387">
                  <c:v>1.6249E-2</c:v>
                </c:pt>
                <c:pt idx="3388">
                  <c:v>1.653E-2</c:v>
                </c:pt>
                <c:pt idx="3389">
                  <c:v>1.6695000000000002E-2</c:v>
                </c:pt>
                <c:pt idx="3390">
                  <c:v>1.7059999999999999E-2</c:v>
                </c:pt>
                <c:pt idx="3391">
                  <c:v>1.653E-2</c:v>
                </c:pt>
                <c:pt idx="3392">
                  <c:v>1.6712999999999999E-2</c:v>
                </c:pt>
                <c:pt idx="3393">
                  <c:v>1.6331999999999999E-2</c:v>
                </c:pt>
                <c:pt idx="3394">
                  <c:v>1.6182999999999999E-2</c:v>
                </c:pt>
                <c:pt idx="3395">
                  <c:v>1.562E-2</c:v>
                </c:pt>
                <c:pt idx="3396">
                  <c:v>1.5885E-2</c:v>
                </c:pt>
                <c:pt idx="3397">
                  <c:v>1.6132999999999998E-2</c:v>
                </c:pt>
                <c:pt idx="3398">
                  <c:v>1.6201E-2</c:v>
                </c:pt>
                <c:pt idx="3399">
                  <c:v>1.5287E-2</c:v>
                </c:pt>
                <c:pt idx="3400">
                  <c:v>1.5157E-2</c:v>
                </c:pt>
                <c:pt idx="3401">
                  <c:v>1.6036999999999999E-2</c:v>
                </c:pt>
                <c:pt idx="3402">
                  <c:v>1.6446000000000002E-2</c:v>
                </c:pt>
                <c:pt idx="3403">
                  <c:v>1.6102000000000002E-2</c:v>
                </c:pt>
                <c:pt idx="3404">
                  <c:v>1.5709000000000001E-2</c:v>
                </c:pt>
                <c:pt idx="3405">
                  <c:v>1.6102000000000002E-2</c:v>
                </c:pt>
                <c:pt idx="3406">
                  <c:v>1.5233000000000002E-2</c:v>
                </c:pt>
                <c:pt idx="3407">
                  <c:v>1.5217000000000001E-2</c:v>
                </c:pt>
                <c:pt idx="3408">
                  <c:v>1.5724000000000002E-2</c:v>
                </c:pt>
                <c:pt idx="3409">
                  <c:v>1.5969999999999998E-2</c:v>
                </c:pt>
                <c:pt idx="3410">
                  <c:v>1.5672999999999999E-2</c:v>
                </c:pt>
                <c:pt idx="3411">
                  <c:v>1.5788E-2</c:v>
                </c:pt>
                <c:pt idx="3412">
                  <c:v>1.4999E-2</c:v>
                </c:pt>
                <c:pt idx="3413">
                  <c:v>1.4686999999999999E-2</c:v>
                </c:pt>
                <c:pt idx="3414">
                  <c:v>1.4274999999999999E-2</c:v>
                </c:pt>
                <c:pt idx="3415">
                  <c:v>1.3669000000000001E-2</c:v>
                </c:pt>
                <c:pt idx="3416">
                  <c:v>1.4175E-2</c:v>
                </c:pt>
                <c:pt idx="3417">
                  <c:v>1.4814000000000001E-2</c:v>
                </c:pt>
                <c:pt idx="3418">
                  <c:v>1.4986999999999999E-2</c:v>
                </c:pt>
                <c:pt idx="3419">
                  <c:v>1.5117999999999999E-2</c:v>
                </c:pt>
                <c:pt idx="3420">
                  <c:v>1.5478E-2</c:v>
                </c:pt>
                <c:pt idx="3421">
                  <c:v>1.4874E-2</c:v>
                </c:pt>
                <c:pt idx="3422">
                  <c:v>1.5087E-2</c:v>
                </c:pt>
                <c:pt idx="3423">
                  <c:v>1.4825999999999999E-2</c:v>
                </c:pt>
                <c:pt idx="3424">
                  <c:v>1.4664E-2</c:v>
                </c:pt>
                <c:pt idx="3425">
                  <c:v>1.5173000000000001E-2</c:v>
                </c:pt>
                <c:pt idx="3426">
                  <c:v>1.5306E-2</c:v>
                </c:pt>
                <c:pt idx="3427">
                  <c:v>1.5470999999999999E-2</c:v>
                </c:pt>
                <c:pt idx="3428">
                  <c:v>1.5127999999999999E-2</c:v>
                </c:pt>
                <c:pt idx="3429">
                  <c:v>1.5095000000000001E-2</c:v>
                </c:pt>
                <c:pt idx="3430">
                  <c:v>1.6104E-2</c:v>
                </c:pt>
                <c:pt idx="3431">
                  <c:v>1.6088999999999999E-2</c:v>
                </c:pt>
                <c:pt idx="3432">
                  <c:v>1.4783999999999999E-2</c:v>
                </c:pt>
                <c:pt idx="3433">
                  <c:v>1.444E-2</c:v>
                </c:pt>
                <c:pt idx="3434">
                  <c:v>1.4935E-2</c:v>
                </c:pt>
                <c:pt idx="3435">
                  <c:v>1.4292000000000001E-2</c:v>
                </c:pt>
                <c:pt idx="3436">
                  <c:v>1.4474000000000001E-2</c:v>
                </c:pt>
                <c:pt idx="3437">
                  <c:v>1.4498E-2</c:v>
                </c:pt>
                <c:pt idx="3438">
                  <c:v>1.4742E-2</c:v>
                </c:pt>
                <c:pt idx="3439">
                  <c:v>1.4189E-2</c:v>
                </c:pt>
                <c:pt idx="3440">
                  <c:v>1.3766E-2</c:v>
                </c:pt>
                <c:pt idx="3441">
                  <c:v>1.3571999999999999E-2</c:v>
                </c:pt>
                <c:pt idx="3442">
                  <c:v>1.3653E-2</c:v>
                </c:pt>
                <c:pt idx="3443">
                  <c:v>1.2955000000000001E-2</c:v>
                </c:pt>
                <c:pt idx="3444">
                  <c:v>1.3424999999999999E-2</c:v>
                </c:pt>
                <c:pt idx="3445">
                  <c:v>1.3246000000000001E-2</c:v>
                </c:pt>
                <c:pt idx="3446">
                  <c:v>1.3701000000000001E-2</c:v>
                </c:pt>
                <c:pt idx="3447">
                  <c:v>1.3962E-2</c:v>
                </c:pt>
                <c:pt idx="3448">
                  <c:v>1.3977999999999999E-2</c:v>
                </c:pt>
                <c:pt idx="3449">
                  <c:v>1.3536999999999999E-2</c:v>
                </c:pt>
                <c:pt idx="3450">
                  <c:v>1.269E-2</c:v>
                </c:pt>
                <c:pt idx="3451">
                  <c:v>1.3325E-2</c:v>
                </c:pt>
                <c:pt idx="3452">
                  <c:v>1.3520000000000001E-2</c:v>
                </c:pt>
                <c:pt idx="3453">
                  <c:v>1.3372999999999999E-2</c:v>
                </c:pt>
                <c:pt idx="3454">
                  <c:v>1.3880999999999999E-2</c:v>
                </c:pt>
                <c:pt idx="3455">
                  <c:v>1.3520000000000001E-2</c:v>
                </c:pt>
                <c:pt idx="3456">
                  <c:v>1.3520000000000001E-2</c:v>
                </c:pt>
                <c:pt idx="3457">
                  <c:v>1.4161E-2</c:v>
                </c:pt>
                <c:pt idx="3458">
                  <c:v>1.3947000000000001E-2</c:v>
                </c:pt>
                <c:pt idx="3459">
                  <c:v>1.3651E-2</c:v>
                </c:pt>
                <c:pt idx="3460">
                  <c:v>1.4674E-2</c:v>
                </c:pt>
                <c:pt idx="3461">
                  <c:v>1.5331999999999998E-2</c:v>
                </c:pt>
                <c:pt idx="3462">
                  <c:v>1.5184999999999999E-2</c:v>
                </c:pt>
                <c:pt idx="3463">
                  <c:v>1.5528999999999999E-2</c:v>
                </c:pt>
                <c:pt idx="3464">
                  <c:v>1.5892E-2</c:v>
                </c:pt>
                <c:pt idx="3465">
                  <c:v>1.6337999999999998E-2</c:v>
                </c:pt>
                <c:pt idx="3466">
                  <c:v>1.6306000000000001E-2</c:v>
                </c:pt>
                <c:pt idx="3467">
                  <c:v>1.7304E-2</c:v>
                </c:pt>
                <c:pt idx="3468">
                  <c:v>1.7388999999999998E-2</c:v>
                </c:pt>
                <c:pt idx="3469">
                  <c:v>1.7226999999999999E-2</c:v>
                </c:pt>
                <c:pt idx="3470">
                  <c:v>1.7129000000000002E-2</c:v>
                </c:pt>
                <c:pt idx="3471">
                  <c:v>1.6518999999999999E-2</c:v>
                </c:pt>
                <c:pt idx="3472">
                  <c:v>1.652E-2</c:v>
                </c:pt>
                <c:pt idx="3473">
                  <c:v>1.6538000000000001E-2</c:v>
                </c:pt>
                <c:pt idx="3474">
                  <c:v>1.6839E-2</c:v>
                </c:pt>
                <c:pt idx="3475">
                  <c:v>1.6740999999999999E-2</c:v>
                </c:pt>
                <c:pt idx="3476">
                  <c:v>1.6861999999999999E-2</c:v>
                </c:pt>
                <c:pt idx="3477">
                  <c:v>1.6714E-2</c:v>
                </c:pt>
                <c:pt idx="3478">
                  <c:v>1.6649000000000001E-2</c:v>
                </c:pt>
                <c:pt idx="3479">
                  <c:v>1.6708000000000001E-2</c:v>
                </c:pt>
                <c:pt idx="3480">
                  <c:v>1.6446000000000002E-2</c:v>
                </c:pt>
                <c:pt idx="3481">
                  <c:v>1.6446000000000002E-2</c:v>
                </c:pt>
                <c:pt idx="3482">
                  <c:v>1.5858000000000001E-2</c:v>
                </c:pt>
                <c:pt idx="3483">
                  <c:v>1.6331999999999999E-2</c:v>
                </c:pt>
                <c:pt idx="3484">
                  <c:v>1.7333000000000001E-2</c:v>
                </c:pt>
                <c:pt idx="3485">
                  <c:v>1.7055000000000001E-2</c:v>
                </c:pt>
                <c:pt idx="3486">
                  <c:v>1.6709000000000002E-2</c:v>
                </c:pt>
                <c:pt idx="3487">
                  <c:v>1.6611000000000001E-2</c:v>
                </c:pt>
                <c:pt idx="3488">
                  <c:v>1.643E-2</c:v>
                </c:pt>
                <c:pt idx="3489">
                  <c:v>1.6775999999999999E-2</c:v>
                </c:pt>
                <c:pt idx="3490">
                  <c:v>1.5526999999999999E-2</c:v>
                </c:pt>
                <c:pt idx="3491">
                  <c:v>1.653E-2</c:v>
                </c:pt>
                <c:pt idx="3492">
                  <c:v>1.6926E-2</c:v>
                </c:pt>
                <c:pt idx="3493">
                  <c:v>1.7473000000000002E-2</c:v>
                </c:pt>
                <c:pt idx="3494">
                  <c:v>1.7025999999999999E-2</c:v>
                </c:pt>
                <c:pt idx="3495">
                  <c:v>1.6761999999999999E-2</c:v>
                </c:pt>
                <c:pt idx="3496">
                  <c:v>1.6678999999999999E-2</c:v>
                </c:pt>
                <c:pt idx="3497">
                  <c:v>1.7044E-2</c:v>
                </c:pt>
                <c:pt idx="3498">
                  <c:v>1.7194000000000001E-2</c:v>
                </c:pt>
                <c:pt idx="3499">
                  <c:v>1.7129999999999999E-2</c:v>
                </c:pt>
                <c:pt idx="3500">
                  <c:v>1.7180000000000001E-2</c:v>
                </c:pt>
                <c:pt idx="3501">
                  <c:v>1.7849E-2</c:v>
                </c:pt>
                <c:pt idx="3502">
                  <c:v>1.7926999999999998E-2</c:v>
                </c:pt>
                <c:pt idx="3503">
                  <c:v>1.7597999999999999E-2</c:v>
                </c:pt>
                <c:pt idx="3504">
                  <c:v>1.7336000000000001E-2</c:v>
                </c:pt>
                <c:pt idx="3505">
                  <c:v>1.7121999999999998E-2</c:v>
                </c:pt>
                <c:pt idx="3506">
                  <c:v>1.6417000000000001E-2</c:v>
                </c:pt>
                <c:pt idx="3507">
                  <c:v>1.5991999999999999E-2</c:v>
                </c:pt>
                <c:pt idx="3508">
                  <c:v>1.5597000000000001E-2</c:v>
                </c:pt>
                <c:pt idx="3509">
                  <c:v>1.5939000000000002E-2</c:v>
                </c:pt>
                <c:pt idx="3510">
                  <c:v>1.5399000000000001E-2</c:v>
                </c:pt>
                <c:pt idx="3511">
                  <c:v>1.5250999999999999E-2</c:v>
                </c:pt>
                <c:pt idx="3512">
                  <c:v>1.5071000000000001E-2</c:v>
                </c:pt>
                <c:pt idx="3513">
                  <c:v>1.4527000000000002E-2</c:v>
                </c:pt>
                <c:pt idx="3514">
                  <c:v>1.4852000000000001E-2</c:v>
                </c:pt>
                <c:pt idx="3515">
                  <c:v>1.4165000000000001E-2</c:v>
                </c:pt>
                <c:pt idx="3516">
                  <c:v>1.4423999999999999E-2</c:v>
                </c:pt>
                <c:pt idx="3517">
                  <c:v>1.4812000000000001E-2</c:v>
                </c:pt>
                <c:pt idx="3518">
                  <c:v>1.4384999999999998E-2</c:v>
                </c:pt>
                <c:pt idx="3519">
                  <c:v>1.4269E-2</c:v>
                </c:pt>
                <c:pt idx="3520">
                  <c:v>1.4104E-2</c:v>
                </c:pt>
                <c:pt idx="3521">
                  <c:v>1.3993999999999999E-2</c:v>
                </c:pt>
                <c:pt idx="3522">
                  <c:v>1.328E-2</c:v>
                </c:pt>
                <c:pt idx="3523">
                  <c:v>1.3635999999999999E-2</c:v>
                </c:pt>
                <c:pt idx="3524">
                  <c:v>1.26E-2</c:v>
                </c:pt>
                <c:pt idx="3525">
                  <c:v>1.2744999999999999E-2</c:v>
                </c:pt>
                <c:pt idx="3526">
                  <c:v>1.2292000000000001E-2</c:v>
                </c:pt>
                <c:pt idx="3527">
                  <c:v>1.2402999999999999E-2</c:v>
                </c:pt>
                <c:pt idx="3528">
                  <c:v>1.1578E-2</c:v>
                </c:pt>
                <c:pt idx="3529">
                  <c:v>1.1529000000000001E-2</c:v>
                </c:pt>
                <c:pt idx="3530">
                  <c:v>1.1205E-2</c:v>
                </c:pt>
                <c:pt idx="3531">
                  <c:v>1.1316999999999999E-2</c:v>
                </c:pt>
                <c:pt idx="3532">
                  <c:v>1.2103999999999998E-2</c:v>
                </c:pt>
                <c:pt idx="3533">
                  <c:v>1.2152000000000001E-2</c:v>
                </c:pt>
                <c:pt idx="3534">
                  <c:v>1.2639000000000001E-2</c:v>
                </c:pt>
                <c:pt idx="3535">
                  <c:v>1.1972E-2</c:v>
                </c:pt>
                <c:pt idx="3536">
                  <c:v>1.2246E-2</c:v>
                </c:pt>
                <c:pt idx="3537">
                  <c:v>1.2310000000000001E-2</c:v>
                </c:pt>
                <c:pt idx="3538">
                  <c:v>1.1967E-2</c:v>
                </c:pt>
                <c:pt idx="3539">
                  <c:v>1.2161999999999999E-2</c:v>
                </c:pt>
                <c:pt idx="3540">
                  <c:v>1.1701999999999999E-2</c:v>
                </c:pt>
                <c:pt idx="3541">
                  <c:v>1.2397999999999999E-2</c:v>
                </c:pt>
                <c:pt idx="3542">
                  <c:v>1.2123E-2</c:v>
                </c:pt>
                <c:pt idx="3543">
                  <c:v>1.3163000000000001E-2</c:v>
                </c:pt>
                <c:pt idx="3544">
                  <c:v>1.3392999999999999E-2</c:v>
                </c:pt>
                <c:pt idx="3545">
                  <c:v>1.3426E-2</c:v>
                </c:pt>
                <c:pt idx="3546">
                  <c:v>1.3741000000000001E-2</c:v>
                </c:pt>
                <c:pt idx="3547">
                  <c:v>1.4169000000000001E-2</c:v>
                </c:pt>
                <c:pt idx="3548">
                  <c:v>1.3399000000000001E-2</c:v>
                </c:pt>
                <c:pt idx="3549">
                  <c:v>1.3827000000000001E-2</c:v>
                </c:pt>
                <c:pt idx="3550">
                  <c:v>1.4454E-2</c:v>
                </c:pt>
                <c:pt idx="3551">
                  <c:v>1.4922E-2</c:v>
                </c:pt>
                <c:pt idx="3552">
                  <c:v>1.4775E-2</c:v>
                </c:pt>
                <c:pt idx="3553">
                  <c:v>1.4908999999999999E-2</c:v>
                </c:pt>
                <c:pt idx="3554">
                  <c:v>1.3803000000000001E-2</c:v>
                </c:pt>
                <c:pt idx="3555">
                  <c:v>1.3722000000000002E-2</c:v>
                </c:pt>
                <c:pt idx="3556">
                  <c:v>1.333E-2</c:v>
                </c:pt>
                <c:pt idx="3557">
                  <c:v>1.3776999999999999E-2</c:v>
                </c:pt>
                <c:pt idx="3558">
                  <c:v>1.4142999999999999E-2</c:v>
                </c:pt>
                <c:pt idx="3559">
                  <c:v>1.3547999999999999E-2</c:v>
                </c:pt>
                <c:pt idx="3560">
                  <c:v>1.3785E-2</c:v>
                </c:pt>
                <c:pt idx="3561">
                  <c:v>1.3637E-2</c:v>
                </c:pt>
                <c:pt idx="3562">
                  <c:v>1.2696000000000001E-2</c:v>
                </c:pt>
                <c:pt idx="3563">
                  <c:v>1.2581E-2</c:v>
                </c:pt>
                <c:pt idx="3564">
                  <c:v>1.2048000000000001E-2</c:v>
                </c:pt>
                <c:pt idx="3565">
                  <c:v>1.2143999999999999E-2</c:v>
                </c:pt>
                <c:pt idx="3566">
                  <c:v>1.2047E-2</c:v>
                </c:pt>
                <c:pt idx="3567">
                  <c:v>1.1755E-2</c:v>
                </c:pt>
                <c:pt idx="3568">
                  <c:v>1.1980999999999999E-2</c:v>
                </c:pt>
                <c:pt idx="3569">
                  <c:v>1.1367E-2</c:v>
                </c:pt>
                <c:pt idx="3570">
                  <c:v>1.1509999999999999E-2</c:v>
                </c:pt>
                <c:pt idx="3571">
                  <c:v>1.1575E-2</c:v>
                </c:pt>
                <c:pt idx="3572">
                  <c:v>1.2109000000000002E-2</c:v>
                </c:pt>
                <c:pt idx="3573">
                  <c:v>1.2124999999999999E-2</c:v>
                </c:pt>
                <c:pt idx="3574">
                  <c:v>1.2500000000000001E-2</c:v>
                </c:pt>
                <c:pt idx="3575">
                  <c:v>1.2108000000000001E-2</c:v>
                </c:pt>
                <c:pt idx="3576">
                  <c:v>1.2286999999999999E-2</c:v>
                </c:pt>
                <c:pt idx="3577">
                  <c:v>1.2516000000000001E-2</c:v>
                </c:pt>
                <c:pt idx="3578">
                  <c:v>1.3122E-2</c:v>
                </c:pt>
                <c:pt idx="3579">
                  <c:v>1.3303000000000001E-2</c:v>
                </c:pt>
                <c:pt idx="3580">
                  <c:v>1.3551000000000001E-2</c:v>
                </c:pt>
                <c:pt idx="3581">
                  <c:v>1.3766E-2</c:v>
                </c:pt>
                <c:pt idx="3582">
                  <c:v>1.3915E-2</c:v>
                </c:pt>
                <c:pt idx="3583">
                  <c:v>1.3182000000000001E-2</c:v>
                </c:pt>
                <c:pt idx="3584">
                  <c:v>1.2907E-2</c:v>
                </c:pt>
                <c:pt idx="3585">
                  <c:v>1.294E-2</c:v>
                </c:pt>
                <c:pt idx="3586">
                  <c:v>1.3231E-2</c:v>
                </c:pt>
                <c:pt idx="3587">
                  <c:v>1.2519000000000001E-2</c:v>
                </c:pt>
                <c:pt idx="3588">
                  <c:v>1.2324E-2</c:v>
                </c:pt>
                <c:pt idx="3589">
                  <c:v>1.2017E-2</c:v>
                </c:pt>
                <c:pt idx="3590">
                  <c:v>1.2289000000000001E-2</c:v>
                </c:pt>
                <c:pt idx="3591">
                  <c:v>1.1932E-2</c:v>
                </c:pt>
                <c:pt idx="3592">
                  <c:v>1.2093E-2</c:v>
                </c:pt>
                <c:pt idx="3593">
                  <c:v>1.2011000000000001E-2</c:v>
                </c:pt>
                <c:pt idx="3594">
                  <c:v>1.2367E-2</c:v>
                </c:pt>
                <c:pt idx="3595">
                  <c:v>1.2056000000000001E-2</c:v>
                </c:pt>
                <c:pt idx="3596">
                  <c:v>1.2607E-2</c:v>
                </c:pt>
                <c:pt idx="3597">
                  <c:v>1.2998000000000001E-2</c:v>
                </c:pt>
                <c:pt idx="3598">
                  <c:v>1.3848000000000001E-2</c:v>
                </c:pt>
                <c:pt idx="3599">
                  <c:v>1.375E-2</c:v>
                </c:pt>
                <c:pt idx="3600">
                  <c:v>1.3617999999999998E-2</c:v>
                </c:pt>
                <c:pt idx="3601">
                  <c:v>1.3684E-2</c:v>
                </c:pt>
                <c:pt idx="3602">
                  <c:v>1.4046000000000001E-2</c:v>
                </c:pt>
                <c:pt idx="3603">
                  <c:v>1.4012999999999999E-2</c:v>
                </c:pt>
                <c:pt idx="3604">
                  <c:v>1.3474E-2</c:v>
                </c:pt>
                <c:pt idx="3605">
                  <c:v>1.3847E-2</c:v>
                </c:pt>
                <c:pt idx="3606">
                  <c:v>1.3717999999999999E-2</c:v>
                </c:pt>
                <c:pt idx="3607">
                  <c:v>1.3798999999999999E-2</c:v>
                </c:pt>
                <c:pt idx="3608">
                  <c:v>1.3523E-2</c:v>
                </c:pt>
                <c:pt idx="3609">
                  <c:v>1.2306999999999998E-2</c:v>
                </c:pt>
                <c:pt idx="3610">
                  <c:v>1.2500000000000001E-2</c:v>
                </c:pt>
                <c:pt idx="3611">
                  <c:v>1.2322E-2</c:v>
                </c:pt>
                <c:pt idx="3612">
                  <c:v>1.2305E-2</c:v>
                </c:pt>
                <c:pt idx="3613">
                  <c:v>1.2206999999999999E-2</c:v>
                </c:pt>
                <c:pt idx="3614">
                  <c:v>1.1671000000000001E-2</c:v>
                </c:pt>
                <c:pt idx="3615">
                  <c:v>1.1266E-2</c:v>
                </c:pt>
                <c:pt idx="3616">
                  <c:v>1.1377999999999999E-2</c:v>
                </c:pt>
                <c:pt idx="3617">
                  <c:v>1.0714999999999999E-2</c:v>
                </c:pt>
                <c:pt idx="3618">
                  <c:v>1.0907E-2</c:v>
                </c:pt>
                <c:pt idx="3619">
                  <c:v>1.1128000000000001E-2</c:v>
                </c:pt>
                <c:pt idx="3620">
                  <c:v>1.1823999999999999E-2</c:v>
                </c:pt>
                <c:pt idx="3621">
                  <c:v>1.1984999999999999E-2</c:v>
                </c:pt>
                <c:pt idx="3622">
                  <c:v>1.1993E-2</c:v>
                </c:pt>
                <c:pt idx="3623">
                  <c:v>1.2576E-2</c:v>
                </c:pt>
                <c:pt idx="3624">
                  <c:v>1.0719000000000001E-2</c:v>
                </c:pt>
                <c:pt idx="3625">
                  <c:v>9.8060000000000005E-3</c:v>
                </c:pt>
                <c:pt idx="3626">
                  <c:v>1.0078E-2</c:v>
                </c:pt>
                <c:pt idx="3627">
                  <c:v>1.0575000000000001E-2</c:v>
                </c:pt>
                <c:pt idx="3628">
                  <c:v>9.9970000000000007E-3</c:v>
                </c:pt>
                <c:pt idx="3629">
                  <c:v>9.946E-3</c:v>
                </c:pt>
                <c:pt idx="3630">
                  <c:v>9.384E-3</c:v>
                </c:pt>
                <c:pt idx="3631">
                  <c:v>9.4310000000000001E-3</c:v>
                </c:pt>
                <c:pt idx="3632">
                  <c:v>9.6069999999999992E-3</c:v>
                </c:pt>
                <c:pt idx="3633">
                  <c:v>9.476E-3</c:v>
                </c:pt>
                <c:pt idx="3634">
                  <c:v>1.0215E-2</c:v>
                </c:pt>
                <c:pt idx="3635">
                  <c:v>1.0861000000000001E-2</c:v>
                </c:pt>
                <c:pt idx="3636">
                  <c:v>1.0602E-2</c:v>
                </c:pt>
                <c:pt idx="3637">
                  <c:v>1.0958000000000001E-2</c:v>
                </c:pt>
                <c:pt idx="3638">
                  <c:v>1.1037999999999999E-2</c:v>
                </c:pt>
                <c:pt idx="3639">
                  <c:v>1.1314999999999999E-2</c:v>
                </c:pt>
                <c:pt idx="3640">
                  <c:v>1.1103E-2</c:v>
                </c:pt>
                <c:pt idx="3641">
                  <c:v>1.1347000000000001E-2</c:v>
                </c:pt>
                <c:pt idx="3642">
                  <c:v>1.094E-2</c:v>
                </c:pt>
                <c:pt idx="3643">
                  <c:v>1.1168000000000001E-2</c:v>
                </c:pt>
                <c:pt idx="3644">
                  <c:v>1.1396999999999999E-2</c:v>
                </c:pt>
                <c:pt idx="3645">
                  <c:v>1.1331000000000001E-2</c:v>
                </c:pt>
                <c:pt idx="3646">
                  <c:v>1.0863000000000001E-2</c:v>
                </c:pt>
                <c:pt idx="3647">
                  <c:v>1.0847000000000001E-2</c:v>
                </c:pt>
                <c:pt idx="3648">
                  <c:v>1.0237000000000001E-2</c:v>
                </c:pt>
                <c:pt idx="3649">
                  <c:v>1.0751E-2</c:v>
                </c:pt>
                <c:pt idx="3650">
                  <c:v>1.0894999999999998E-2</c:v>
                </c:pt>
                <c:pt idx="3651">
                  <c:v>1.0702E-2</c:v>
                </c:pt>
                <c:pt idx="3652">
                  <c:v>1.0283E-2</c:v>
                </c:pt>
                <c:pt idx="3653">
                  <c:v>1.1363000000000002E-2</c:v>
                </c:pt>
                <c:pt idx="3654">
                  <c:v>1.1444000000000001E-2</c:v>
                </c:pt>
                <c:pt idx="3655">
                  <c:v>1.1072E-2</c:v>
                </c:pt>
                <c:pt idx="3656">
                  <c:v>1.0716000000000002E-2</c:v>
                </c:pt>
                <c:pt idx="3657">
                  <c:v>1.1444000000000001E-2</c:v>
                </c:pt>
                <c:pt idx="3658">
                  <c:v>1.0973999999999999E-2</c:v>
                </c:pt>
                <c:pt idx="3659">
                  <c:v>1.1347000000000001E-2</c:v>
                </c:pt>
                <c:pt idx="3660">
                  <c:v>1.1591000000000001E-2</c:v>
                </c:pt>
                <c:pt idx="3661">
                  <c:v>1.1314999999999999E-2</c:v>
                </c:pt>
                <c:pt idx="3662">
                  <c:v>1.1087E-2</c:v>
                </c:pt>
                <c:pt idx="3663">
                  <c:v>1.1640999999999999E-2</c:v>
                </c:pt>
                <c:pt idx="3664">
                  <c:v>1.1348E-2</c:v>
                </c:pt>
                <c:pt idx="3665">
                  <c:v>1.1348E-2</c:v>
                </c:pt>
                <c:pt idx="3666">
                  <c:v>1.1446000000000001E-2</c:v>
                </c:pt>
                <c:pt idx="3667">
                  <c:v>1.1605000000000001E-2</c:v>
                </c:pt>
                <c:pt idx="3668">
                  <c:v>1.2364999999999999E-2</c:v>
                </c:pt>
                <c:pt idx="3669">
                  <c:v>1.1686E-2</c:v>
                </c:pt>
                <c:pt idx="3670">
                  <c:v>1.1766E-2</c:v>
                </c:pt>
                <c:pt idx="3671">
                  <c:v>1.1977E-2</c:v>
                </c:pt>
                <c:pt idx="3672">
                  <c:v>1.1798999999999999E-2</c:v>
                </c:pt>
                <c:pt idx="3673">
                  <c:v>1.1914000000000001E-2</c:v>
                </c:pt>
                <c:pt idx="3674">
                  <c:v>1.1169E-2</c:v>
                </c:pt>
                <c:pt idx="3675">
                  <c:v>1.1233999999999999E-2</c:v>
                </c:pt>
                <c:pt idx="3676">
                  <c:v>1.1769E-2</c:v>
                </c:pt>
                <c:pt idx="3677">
                  <c:v>1.2225E-2</c:v>
                </c:pt>
                <c:pt idx="3678">
                  <c:v>1.1964999999999998E-2</c:v>
                </c:pt>
                <c:pt idx="3679">
                  <c:v>1.2455000000000001E-2</c:v>
                </c:pt>
                <c:pt idx="3680">
                  <c:v>1.2063999999999998E-2</c:v>
                </c:pt>
                <c:pt idx="3681">
                  <c:v>1.1787000000000001E-2</c:v>
                </c:pt>
                <c:pt idx="3682">
                  <c:v>1.1984E-2</c:v>
                </c:pt>
                <c:pt idx="3683">
                  <c:v>1.2197E-2</c:v>
                </c:pt>
                <c:pt idx="3684">
                  <c:v>1.2001E-2</c:v>
                </c:pt>
                <c:pt idx="3685">
                  <c:v>1.187E-2</c:v>
                </c:pt>
                <c:pt idx="3686">
                  <c:v>1.1642E-2</c:v>
                </c:pt>
                <c:pt idx="3687">
                  <c:v>1.1559999999999999E-2</c:v>
                </c:pt>
                <c:pt idx="3688">
                  <c:v>1.1184000000000001E-2</c:v>
                </c:pt>
                <c:pt idx="3689">
                  <c:v>1.1119E-2</c:v>
                </c:pt>
                <c:pt idx="3690">
                  <c:v>1.1347000000000001E-2</c:v>
                </c:pt>
                <c:pt idx="3691">
                  <c:v>1.1169E-2</c:v>
                </c:pt>
                <c:pt idx="3692">
                  <c:v>1.1492E-2</c:v>
                </c:pt>
                <c:pt idx="3693">
                  <c:v>1.1783999999999999E-2</c:v>
                </c:pt>
                <c:pt idx="3694">
                  <c:v>1.2271000000000001E-2</c:v>
                </c:pt>
                <c:pt idx="3695">
                  <c:v>1.2434000000000001E-2</c:v>
                </c:pt>
                <c:pt idx="3696">
                  <c:v>1.2776000000000001E-2</c:v>
                </c:pt>
                <c:pt idx="3697">
                  <c:v>1.2551000000000001E-2</c:v>
                </c:pt>
                <c:pt idx="3698">
                  <c:v>1.2944000000000001E-2</c:v>
                </c:pt>
                <c:pt idx="3699">
                  <c:v>1.2912E-2</c:v>
                </c:pt>
                <c:pt idx="3700">
                  <c:v>1.2586E-2</c:v>
                </c:pt>
                <c:pt idx="3701">
                  <c:v>1.2865999999999999E-2</c:v>
                </c:pt>
                <c:pt idx="3702">
                  <c:v>1.2539E-2</c:v>
                </c:pt>
                <c:pt idx="3703">
                  <c:v>1.2244999999999999E-2</c:v>
                </c:pt>
                <c:pt idx="3704">
                  <c:v>1.2262E-2</c:v>
                </c:pt>
                <c:pt idx="3705">
                  <c:v>1.2525E-2</c:v>
                </c:pt>
                <c:pt idx="3706">
                  <c:v>1.2428E-2</c:v>
                </c:pt>
                <c:pt idx="3707">
                  <c:v>1.2742E-2</c:v>
                </c:pt>
                <c:pt idx="3708">
                  <c:v>1.2742E-2</c:v>
                </c:pt>
                <c:pt idx="3709">
                  <c:v>1.3040000000000001E-2</c:v>
                </c:pt>
                <c:pt idx="3710">
                  <c:v>1.3472999999999999E-2</c:v>
                </c:pt>
                <c:pt idx="3711">
                  <c:v>1.3245E-2</c:v>
                </c:pt>
                <c:pt idx="3712">
                  <c:v>1.3067E-2</c:v>
                </c:pt>
                <c:pt idx="3713">
                  <c:v>1.2921E-2</c:v>
                </c:pt>
                <c:pt idx="3714">
                  <c:v>1.2629999999999999E-2</c:v>
                </c:pt>
                <c:pt idx="3715">
                  <c:v>1.2645999999999999E-2</c:v>
                </c:pt>
                <c:pt idx="3716">
                  <c:v>1.2321E-2</c:v>
                </c:pt>
                <c:pt idx="3717">
                  <c:v>1.2874000000000002E-2</c:v>
                </c:pt>
                <c:pt idx="3718">
                  <c:v>1.3265000000000001E-2</c:v>
                </c:pt>
                <c:pt idx="3719">
                  <c:v>1.4723999999999999E-2</c:v>
                </c:pt>
                <c:pt idx="3720">
                  <c:v>1.5571E-2</c:v>
                </c:pt>
                <c:pt idx="3721">
                  <c:v>1.6819000000000001E-2</c:v>
                </c:pt>
                <c:pt idx="3722">
                  <c:v>1.6588000000000002E-2</c:v>
                </c:pt>
                <c:pt idx="3723">
                  <c:v>1.6707E-2</c:v>
                </c:pt>
                <c:pt idx="3724">
                  <c:v>1.7361999999999999E-2</c:v>
                </c:pt>
                <c:pt idx="3725">
                  <c:v>1.7975000000000001E-2</c:v>
                </c:pt>
                <c:pt idx="3726">
                  <c:v>1.7690999999999998E-2</c:v>
                </c:pt>
                <c:pt idx="3727">
                  <c:v>1.7762E-2</c:v>
                </c:pt>
                <c:pt idx="3728">
                  <c:v>1.8321E-2</c:v>
                </c:pt>
                <c:pt idx="3729">
                  <c:v>1.8353999999999999E-2</c:v>
                </c:pt>
                <c:pt idx="3730">
                  <c:v>1.7894E-2</c:v>
                </c:pt>
                <c:pt idx="3731">
                  <c:v>1.7745999999999998E-2</c:v>
                </c:pt>
                <c:pt idx="3732">
                  <c:v>1.8420000000000002E-2</c:v>
                </c:pt>
                <c:pt idx="3733">
                  <c:v>1.8982000000000002E-2</c:v>
                </c:pt>
                <c:pt idx="3734">
                  <c:v>1.8207999999999998E-2</c:v>
                </c:pt>
                <c:pt idx="3735">
                  <c:v>1.8456E-2</c:v>
                </c:pt>
                <c:pt idx="3736">
                  <c:v>1.8340000000000002E-2</c:v>
                </c:pt>
                <c:pt idx="3737">
                  <c:v>1.7895000000000001E-2</c:v>
                </c:pt>
                <c:pt idx="3738">
                  <c:v>1.8373999999999998E-2</c:v>
                </c:pt>
                <c:pt idx="3739">
                  <c:v>1.8905999999999999E-2</c:v>
                </c:pt>
                <c:pt idx="3740">
                  <c:v>1.8856999999999999E-2</c:v>
                </c:pt>
                <c:pt idx="3741">
                  <c:v>1.9091E-2</c:v>
                </c:pt>
                <c:pt idx="3742">
                  <c:v>2.0478999999999997E-2</c:v>
                </c:pt>
                <c:pt idx="3743">
                  <c:v>2.0884E-2</c:v>
                </c:pt>
                <c:pt idx="3744">
                  <c:v>2.0653999999999999E-2</c:v>
                </c:pt>
                <c:pt idx="3745">
                  <c:v>2.0218E-2</c:v>
                </c:pt>
                <c:pt idx="3746">
                  <c:v>2.0388000000000003E-2</c:v>
                </c:pt>
                <c:pt idx="3747">
                  <c:v>2.0187E-2</c:v>
                </c:pt>
                <c:pt idx="3748">
                  <c:v>2.0339999999999997E-2</c:v>
                </c:pt>
                <c:pt idx="3749">
                  <c:v>2.0245000000000003E-2</c:v>
                </c:pt>
                <c:pt idx="3750">
                  <c:v>2.0550000000000002E-2</c:v>
                </c:pt>
                <c:pt idx="3751">
                  <c:v>1.9961E-2</c:v>
                </c:pt>
                <c:pt idx="3752">
                  <c:v>1.9538E-2</c:v>
                </c:pt>
                <c:pt idx="3753">
                  <c:v>1.9273999999999999E-2</c:v>
                </c:pt>
                <c:pt idx="3754">
                  <c:v>1.9421999999999998E-2</c:v>
                </c:pt>
                <c:pt idx="3755">
                  <c:v>1.9306E-2</c:v>
                </c:pt>
                <c:pt idx="3756">
                  <c:v>1.8433999999999999E-2</c:v>
                </c:pt>
                <c:pt idx="3757">
                  <c:v>1.9238999999999999E-2</c:v>
                </c:pt>
                <c:pt idx="3758">
                  <c:v>1.8727000000000001E-2</c:v>
                </c:pt>
                <c:pt idx="3759">
                  <c:v>1.8758999999999998E-2</c:v>
                </c:pt>
                <c:pt idx="3760">
                  <c:v>1.8841E-2</c:v>
                </c:pt>
                <c:pt idx="3761">
                  <c:v>1.8658999999999999E-2</c:v>
                </c:pt>
                <c:pt idx="3762">
                  <c:v>1.8970000000000001E-2</c:v>
                </c:pt>
                <c:pt idx="3763">
                  <c:v>1.8192E-2</c:v>
                </c:pt>
                <c:pt idx="3764">
                  <c:v>1.9382999999999997E-2</c:v>
                </c:pt>
                <c:pt idx="3765">
                  <c:v>1.9633000000000001E-2</c:v>
                </c:pt>
                <c:pt idx="3766">
                  <c:v>1.9365E-2</c:v>
                </c:pt>
                <c:pt idx="3767">
                  <c:v>1.8633999999999998E-2</c:v>
                </c:pt>
                <c:pt idx="3768">
                  <c:v>1.9331000000000001E-2</c:v>
                </c:pt>
                <c:pt idx="3769">
                  <c:v>1.9764999999999998E-2</c:v>
                </c:pt>
                <c:pt idx="3770">
                  <c:v>1.9657000000000001E-2</c:v>
                </c:pt>
                <c:pt idx="3771">
                  <c:v>1.9458E-2</c:v>
                </c:pt>
                <c:pt idx="3772">
                  <c:v>1.9491000000000001E-2</c:v>
                </c:pt>
                <c:pt idx="3773">
                  <c:v>1.9129E-2</c:v>
                </c:pt>
                <c:pt idx="3774">
                  <c:v>1.9293999999999999E-2</c:v>
                </c:pt>
                <c:pt idx="3775">
                  <c:v>1.9228000000000002E-2</c:v>
                </c:pt>
                <c:pt idx="3776">
                  <c:v>1.9095999999999998E-2</c:v>
                </c:pt>
                <c:pt idx="3777">
                  <c:v>1.8453000000000001E-2</c:v>
                </c:pt>
                <c:pt idx="3778">
                  <c:v>1.8468999999999999E-2</c:v>
                </c:pt>
                <c:pt idx="3779">
                  <c:v>1.8023999999999998E-2</c:v>
                </c:pt>
                <c:pt idx="3780">
                  <c:v>1.8667E-2</c:v>
                </c:pt>
                <c:pt idx="3781">
                  <c:v>1.8865E-2</c:v>
                </c:pt>
                <c:pt idx="3782">
                  <c:v>1.9147000000000001E-2</c:v>
                </c:pt>
                <c:pt idx="3783">
                  <c:v>1.9630000000000002E-2</c:v>
                </c:pt>
                <c:pt idx="3784">
                  <c:v>1.9914000000000001E-2</c:v>
                </c:pt>
                <c:pt idx="3785">
                  <c:v>1.9363999999999999E-2</c:v>
                </c:pt>
                <c:pt idx="3786">
                  <c:v>1.9015000000000001E-2</c:v>
                </c:pt>
                <c:pt idx="3787">
                  <c:v>1.9199000000000001E-2</c:v>
                </c:pt>
                <c:pt idx="3788">
                  <c:v>1.9049E-2</c:v>
                </c:pt>
                <c:pt idx="3789">
                  <c:v>1.8586000000000002E-2</c:v>
                </c:pt>
                <c:pt idx="3790">
                  <c:v>1.8044000000000001E-2</c:v>
                </c:pt>
                <c:pt idx="3791">
                  <c:v>1.8651000000000001E-2</c:v>
                </c:pt>
                <c:pt idx="3792">
                  <c:v>1.9293999999999999E-2</c:v>
                </c:pt>
                <c:pt idx="3793">
                  <c:v>1.9872000000000001E-2</c:v>
                </c:pt>
                <c:pt idx="3794">
                  <c:v>2.0154999999999999E-2</c:v>
                </c:pt>
                <c:pt idx="3795">
                  <c:v>2.009E-2</c:v>
                </c:pt>
                <c:pt idx="3796">
                  <c:v>2.0191000000000001E-2</c:v>
                </c:pt>
                <c:pt idx="3797">
                  <c:v>2.0491000000000002E-2</c:v>
                </c:pt>
                <c:pt idx="3798">
                  <c:v>2.0926E-2</c:v>
                </c:pt>
                <c:pt idx="3799">
                  <c:v>2.1362000000000003E-2</c:v>
                </c:pt>
                <c:pt idx="3800">
                  <c:v>2.1013999999999998E-2</c:v>
                </c:pt>
                <c:pt idx="3801">
                  <c:v>2.1385000000000001E-2</c:v>
                </c:pt>
                <c:pt idx="3802">
                  <c:v>2.1284999999999998E-2</c:v>
                </c:pt>
                <c:pt idx="3803">
                  <c:v>2.0030000000000003E-2</c:v>
                </c:pt>
                <c:pt idx="3804">
                  <c:v>2.0499E-2</c:v>
                </c:pt>
                <c:pt idx="3805">
                  <c:v>2.0183E-2</c:v>
                </c:pt>
                <c:pt idx="3806">
                  <c:v>1.9849000000000002E-2</c:v>
                </c:pt>
                <c:pt idx="3807">
                  <c:v>1.9466000000000001E-2</c:v>
                </c:pt>
                <c:pt idx="3808">
                  <c:v>1.9366000000000001E-2</c:v>
                </c:pt>
                <c:pt idx="3809">
                  <c:v>1.9515999999999999E-2</c:v>
                </c:pt>
                <c:pt idx="3810">
                  <c:v>1.9450000000000002E-2</c:v>
                </c:pt>
                <c:pt idx="3811">
                  <c:v>1.9182999999999999E-2</c:v>
                </c:pt>
                <c:pt idx="3812">
                  <c:v>1.9636000000000001E-2</c:v>
                </c:pt>
                <c:pt idx="3813">
                  <c:v>1.9259999999999999E-2</c:v>
                </c:pt>
                <c:pt idx="3814">
                  <c:v>1.9640000000000001E-2</c:v>
                </c:pt>
                <c:pt idx="3815">
                  <c:v>1.9212E-2</c:v>
                </c:pt>
                <c:pt idx="3816">
                  <c:v>1.8519000000000001E-2</c:v>
                </c:pt>
                <c:pt idx="3817">
                  <c:v>1.8897999999999998E-2</c:v>
                </c:pt>
                <c:pt idx="3818">
                  <c:v>1.8519000000000001E-2</c:v>
                </c:pt>
                <c:pt idx="3819">
                  <c:v>1.8585000000000001E-2</c:v>
                </c:pt>
                <c:pt idx="3820">
                  <c:v>1.9196000000000001E-2</c:v>
                </c:pt>
                <c:pt idx="3821">
                  <c:v>1.8998000000000001E-2</c:v>
                </c:pt>
                <c:pt idx="3822">
                  <c:v>1.8303E-2</c:v>
                </c:pt>
                <c:pt idx="3823">
                  <c:v>1.7676000000000001E-2</c:v>
                </c:pt>
                <c:pt idx="3824">
                  <c:v>1.7690999999999998E-2</c:v>
                </c:pt>
                <c:pt idx="3825">
                  <c:v>1.7756000000000001E-2</c:v>
                </c:pt>
                <c:pt idx="3826">
                  <c:v>1.6996999999999998E-2</c:v>
                </c:pt>
                <c:pt idx="3827">
                  <c:v>1.7392000000000001E-2</c:v>
                </c:pt>
                <c:pt idx="3828">
                  <c:v>1.7639000000000002E-2</c:v>
                </c:pt>
                <c:pt idx="3829">
                  <c:v>1.7703E-2</c:v>
                </c:pt>
                <c:pt idx="3830">
                  <c:v>1.8017000000000002E-2</c:v>
                </c:pt>
                <c:pt idx="3831">
                  <c:v>1.8549E-2</c:v>
                </c:pt>
                <c:pt idx="3832">
                  <c:v>1.8282E-2</c:v>
                </c:pt>
                <c:pt idx="3833">
                  <c:v>1.8224000000000001E-2</c:v>
                </c:pt>
                <c:pt idx="3834">
                  <c:v>1.8142000000000002E-2</c:v>
                </c:pt>
                <c:pt idx="3835">
                  <c:v>1.8405000000000001E-2</c:v>
                </c:pt>
                <c:pt idx="3836">
                  <c:v>1.8027000000000001E-2</c:v>
                </c:pt>
                <c:pt idx="3837">
                  <c:v>1.8519000000000001E-2</c:v>
                </c:pt>
                <c:pt idx="3838">
                  <c:v>1.8865E-2</c:v>
                </c:pt>
                <c:pt idx="3839">
                  <c:v>1.8815999999999999E-2</c:v>
                </c:pt>
                <c:pt idx="3840">
                  <c:v>1.9113000000000002E-2</c:v>
                </c:pt>
                <c:pt idx="3841">
                  <c:v>1.9229E-2</c:v>
                </c:pt>
                <c:pt idx="3842">
                  <c:v>1.9379E-2</c:v>
                </c:pt>
                <c:pt idx="3843">
                  <c:v>1.9147000000000001E-2</c:v>
                </c:pt>
                <c:pt idx="3844">
                  <c:v>1.8467999999999998E-2</c:v>
                </c:pt>
                <c:pt idx="3845">
                  <c:v>1.8616999999999998E-2</c:v>
                </c:pt>
                <c:pt idx="3846">
                  <c:v>1.8484E-2</c:v>
                </c:pt>
                <c:pt idx="3847">
                  <c:v>1.7541999999999999E-2</c:v>
                </c:pt>
                <c:pt idx="3848">
                  <c:v>1.7722000000000002E-2</c:v>
                </c:pt>
                <c:pt idx="3849">
                  <c:v>1.7802999999999999E-2</c:v>
                </c:pt>
                <c:pt idx="3850">
                  <c:v>1.7985000000000001E-2</c:v>
                </c:pt>
                <c:pt idx="3851">
                  <c:v>1.8266999999999999E-2</c:v>
                </c:pt>
                <c:pt idx="3852">
                  <c:v>1.7852E-2</c:v>
                </c:pt>
                <c:pt idx="3853">
                  <c:v>1.7943000000000001E-2</c:v>
                </c:pt>
                <c:pt idx="3854">
                  <c:v>1.7894E-2</c:v>
                </c:pt>
                <c:pt idx="3855">
                  <c:v>1.7548999999999999E-2</c:v>
                </c:pt>
                <c:pt idx="3856">
                  <c:v>1.7516E-2</c:v>
                </c:pt>
                <c:pt idx="3857">
                  <c:v>1.7615000000000002E-2</c:v>
                </c:pt>
                <c:pt idx="3858">
                  <c:v>1.7188000000000002E-2</c:v>
                </c:pt>
                <c:pt idx="3859">
                  <c:v>1.7417999999999999E-2</c:v>
                </c:pt>
                <c:pt idx="3860">
                  <c:v>1.7138E-2</c:v>
                </c:pt>
                <c:pt idx="3861">
                  <c:v>1.7384999999999998E-2</c:v>
                </c:pt>
                <c:pt idx="3862">
                  <c:v>1.7482999999999999E-2</c:v>
                </c:pt>
                <c:pt idx="3863">
                  <c:v>1.7663999999999999E-2</c:v>
                </c:pt>
                <c:pt idx="3864">
                  <c:v>1.7780000000000001E-2</c:v>
                </c:pt>
                <c:pt idx="3865">
                  <c:v>1.7813000000000002E-2</c:v>
                </c:pt>
                <c:pt idx="3866">
                  <c:v>1.7153000000000002E-2</c:v>
                </c:pt>
                <c:pt idx="3867">
                  <c:v>1.7632000000000002E-2</c:v>
                </c:pt>
                <c:pt idx="3868">
                  <c:v>1.7433000000000001E-2</c:v>
                </c:pt>
                <c:pt idx="3869">
                  <c:v>1.788E-2</c:v>
                </c:pt>
                <c:pt idx="3870">
                  <c:v>1.7632000000000002E-2</c:v>
                </c:pt>
                <c:pt idx="3871">
                  <c:v>1.7731E-2</c:v>
                </c:pt>
                <c:pt idx="3872">
                  <c:v>1.7582E-2</c:v>
                </c:pt>
                <c:pt idx="3873">
                  <c:v>1.7565000000000001E-2</c:v>
                </c:pt>
                <c:pt idx="3874">
                  <c:v>1.7565000000000001E-2</c:v>
                </c:pt>
                <c:pt idx="3875">
                  <c:v>1.8115000000000003E-2</c:v>
                </c:pt>
                <c:pt idx="3876">
                  <c:v>1.8206E-2</c:v>
                </c:pt>
                <c:pt idx="3877">
                  <c:v>1.8502000000000001E-2</c:v>
                </c:pt>
                <c:pt idx="3878">
                  <c:v>1.8884000000000001E-2</c:v>
                </c:pt>
                <c:pt idx="3879">
                  <c:v>1.9316E-2</c:v>
                </c:pt>
                <c:pt idx="3880">
                  <c:v>1.9133999999999998E-2</c:v>
                </c:pt>
                <c:pt idx="3881">
                  <c:v>1.9351E-2</c:v>
                </c:pt>
                <c:pt idx="3882">
                  <c:v>1.9470000000000001E-2</c:v>
                </c:pt>
                <c:pt idx="3883">
                  <c:v>1.9320999999999998E-2</c:v>
                </c:pt>
                <c:pt idx="3884">
                  <c:v>1.9155999999999999E-2</c:v>
                </c:pt>
                <c:pt idx="3885">
                  <c:v>1.8741000000000001E-2</c:v>
                </c:pt>
                <c:pt idx="3886">
                  <c:v>1.8908000000000001E-2</c:v>
                </c:pt>
                <c:pt idx="3887">
                  <c:v>1.866E-2</c:v>
                </c:pt>
                <c:pt idx="3888">
                  <c:v>1.8593999999999999E-2</c:v>
                </c:pt>
                <c:pt idx="3889">
                  <c:v>1.8128999999999999E-2</c:v>
                </c:pt>
                <c:pt idx="3890">
                  <c:v>1.8245999999999998E-2</c:v>
                </c:pt>
                <c:pt idx="3891">
                  <c:v>1.8180000000000002E-2</c:v>
                </c:pt>
                <c:pt idx="3892">
                  <c:v>1.8030999999999998E-2</c:v>
                </c:pt>
                <c:pt idx="3893">
                  <c:v>1.8213999999999998E-2</c:v>
                </c:pt>
                <c:pt idx="3894">
                  <c:v>1.89E-2</c:v>
                </c:pt>
                <c:pt idx="3895">
                  <c:v>1.8265E-2</c:v>
                </c:pt>
                <c:pt idx="3896">
                  <c:v>1.8520000000000002E-2</c:v>
                </c:pt>
                <c:pt idx="3897">
                  <c:v>1.8339000000000001E-2</c:v>
                </c:pt>
                <c:pt idx="3898">
                  <c:v>1.8355999999999997E-2</c:v>
                </c:pt>
                <c:pt idx="3899">
                  <c:v>1.7994E-2</c:v>
                </c:pt>
                <c:pt idx="3900">
                  <c:v>1.8255999999999998E-2</c:v>
                </c:pt>
                <c:pt idx="3901">
                  <c:v>1.7878999999999999E-2</c:v>
                </c:pt>
                <c:pt idx="3902">
                  <c:v>1.8157E-2</c:v>
                </c:pt>
                <c:pt idx="3903">
                  <c:v>1.8106999999999998E-2</c:v>
                </c:pt>
                <c:pt idx="3904">
                  <c:v>1.8172000000000001E-2</c:v>
                </c:pt>
                <c:pt idx="3905">
                  <c:v>1.804E-2</c:v>
                </c:pt>
                <c:pt idx="3906">
                  <c:v>1.7710999999999998E-2</c:v>
                </c:pt>
                <c:pt idx="3907">
                  <c:v>1.7429E-2</c:v>
                </c:pt>
                <c:pt idx="3908">
                  <c:v>1.7691999999999999E-2</c:v>
                </c:pt>
                <c:pt idx="3909">
                  <c:v>1.8252999999999998E-2</c:v>
                </c:pt>
                <c:pt idx="3910">
                  <c:v>1.7805999999999999E-2</c:v>
                </c:pt>
                <c:pt idx="3911">
                  <c:v>1.7492000000000001E-2</c:v>
                </c:pt>
                <c:pt idx="3912">
                  <c:v>1.7589E-2</c:v>
                </c:pt>
                <c:pt idx="3913">
                  <c:v>1.7506000000000001E-2</c:v>
                </c:pt>
                <c:pt idx="3914">
                  <c:v>1.7836000000000001E-2</c:v>
                </c:pt>
                <c:pt idx="3915">
                  <c:v>1.7437999999999999E-2</c:v>
                </c:pt>
                <c:pt idx="3916">
                  <c:v>1.7752E-2</c:v>
                </c:pt>
                <c:pt idx="3917">
                  <c:v>1.7568E-2</c:v>
                </c:pt>
                <c:pt idx="3918">
                  <c:v>1.7402000000000001E-2</c:v>
                </c:pt>
                <c:pt idx="3919">
                  <c:v>1.7035999999999999E-2</c:v>
                </c:pt>
                <c:pt idx="3920">
                  <c:v>1.7166999999999998E-2</c:v>
                </c:pt>
                <c:pt idx="3921">
                  <c:v>1.702E-2</c:v>
                </c:pt>
                <c:pt idx="3922">
                  <c:v>1.7382999999999999E-2</c:v>
                </c:pt>
                <c:pt idx="3923">
                  <c:v>1.6413999999999998E-2</c:v>
                </c:pt>
                <c:pt idx="3924">
                  <c:v>1.6840999999999998E-2</c:v>
                </c:pt>
                <c:pt idx="3925">
                  <c:v>1.6250000000000001E-2</c:v>
                </c:pt>
                <c:pt idx="3926">
                  <c:v>1.6331999999999999E-2</c:v>
                </c:pt>
                <c:pt idx="3927">
                  <c:v>1.7090000000000001E-2</c:v>
                </c:pt>
                <c:pt idx="3928">
                  <c:v>1.7454000000000001E-2</c:v>
                </c:pt>
                <c:pt idx="3929">
                  <c:v>1.7669999999999998E-2</c:v>
                </c:pt>
                <c:pt idx="3930">
                  <c:v>1.7769999999999998E-2</c:v>
                </c:pt>
                <c:pt idx="3931">
                  <c:v>1.8055000000000002E-2</c:v>
                </c:pt>
                <c:pt idx="3932">
                  <c:v>1.8255999999999998E-2</c:v>
                </c:pt>
                <c:pt idx="3933">
                  <c:v>1.8341E-2</c:v>
                </c:pt>
                <c:pt idx="3934">
                  <c:v>1.8742999999999999E-2</c:v>
                </c:pt>
                <c:pt idx="3935">
                  <c:v>1.8862E-2</c:v>
                </c:pt>
                <c:pt idx="3936">
                  <c:v>1.8613999999999999E-2</c:v>
                </c:pt>
                <c:pt idx="3937">
                  <c:v>1.8364000000000002E-2</c:v>
                </c:pt>
                <c:pt idx="3938">
                  <c:v>1.8583000000000002E-2</c:v>
                </c:pt>
                <c:pt idx="3939">
                  <c:v>1.9054999999999999E-2</c:v>
                </c:pt>
                <c:pt idx="3940">
                  <c:v>1.8931E-2</c:v>
                </c:pt>
                <c:pt idx="3941">
                  <c:v>1.9359999999999999E-2</c:v>
                </c:pt>
                <c:pt idx="3942">
                  <c:v>1.9344E-2</c:v>
                </c:pt>
                <c:pt idx="3943">
                  <c:v>1.9161999999999998E-2</c:v>
                </c:pt>
                <c:pt idx="3944">
                  <c:v>1.9161999999999998E-2</c:v>
                </c:pt>
                <c:pt idx="3945">
                  <c:v>1.9443999999999999E-2</c:v>
                </c:pt>
                <c:pt idx="3946">
                  <c:v>1.9560999999999999E-2</c:v>
                </c:pt>
                <c:pt idx="3947">
                  <c:v>1.9595000000000001E-2</c:v>
                </c:pt>
                <c:pt idx="3948">
                  <c:v>1.9562E-2</c:v>
                </c:pt>
                <c:pt idx="3949">
                  <c:v>1.9379999999999998E-2</c:v>
                </c:pt>
                <c:pt idx="3950">
                  <c:v>1.8998000000000001E-2</c:v>
                </c:pt>
                <c:pt idx="3951">
                  <c:v>1.9497E-2</c:v>
                </c:pt>
                <c:pt idx="3952">
                  <c:v>1.9581000000000001E-2</c:v>
                </c:pt>
                <c:pt idx="3953">
                  <c:v>1.9932000000000002E-2</c:v>
                </c:pt>
                <c:pt idx="3954">
                  <c:v>1.9532000000000001E-2</c:v>
                </c:pt>
                <c:pt idx="3955">
                  <c:v>2.0202000000000001E-2</c:v>
                </c:pt>
                <c:pt idx="3956">
                  <c:v>1.9984999999999999E-2</c:v>
                </c:pt>
                <c:pt idx="3957">
                  <c:v>2.0438999999999999E-2</c:v>
                </c:pt>
                <c:pt idx="3958">
                  <c:v>2.044E-2</c:v>
                </c:pt>
                <c:pt idx="3959">
                  <c:v>2.0777E-2</c:v>
                </c:pt>
                <c:pt idx="3960">
                  <c:v>2.0280999999999997E-2</c:v>
                </c:pt>
                <c:pt idx="3961">
                  <c:v>1.9951E-2</c:v>
                </c:pt>
                <c:pt idx="3962">
                  <c:v>2.0165000000000002E-2</c:v>
                </c:pt>
                <c:pt idx="3963">
                  <c:v>2.0182000000000002E-2</c:v>
                </c:pt>
                <c:pt idx="3964">
                  <c:v>0.02</c:v>
                </c:pt>
                <c:pt idx="3965">
                  <c:v>1.9900000000000001E-2</c:v>
                </c:pt>
                <c:pt idx="3966">
                  <c:v>1.9834000000000001E-2</c:v>
                </c:pt>
                <c:pt idx="3967">
                  <c:v>1.9883999999999999E-2</c:v>
                </c:pt>
                <c:pt idx="3968">
                  <c:v>2.0098999999999999E-2</c:v>
                </c:pt>
                <c:pt idx="3969">
                  <c:v>2.0116000000000002E-2</c:v>
                </c:pt>
                <c:pt idx="3970">
                  <c:v>2.0514999999999999E-2</c:v>
                </c:pt>
                <c:pt idx="3971">
                  <c:v>2.0749E-2</c:v>
                </c:pt>
                <c:pt idx="3972">
                  <c:v>2.0582E-2</c:v>
                </c:pt>
                <c:pt idx="3973">
                  <c:v>2.0316000000000001E-2</c:v>
                </c:pt>
                <c:pt idx="3974">
                  <c:v>2.0699000000000002E-2</c:v>
                </c:pt>
                <c:pt idx="3975">
                  <c:v>2.0567000000000002E-2</c:v>
                </c:pt>
                <c:pt idx="3976">
                  <c:v>2.0919E-2</c:v>
                </c:pt>
                <c:pt idx="3977">
                  <c:v>2.0985999999999998E-2</c:v>
                </c:pt>
                <c:pt idx="3978">
                  <c:v>2.0417000000000001E-2</c:v>
                </c:pt>
                <c:pt idx="3979">
                  <c:v>2.0636000000000002E-2</c:v>
                </c:pt>
                <c:pt idx="3980">
                  <c:v>2.0468E-2</c:v>
                </c:pt>
                <c:pt idx="3981">
                  <c:v>2.0594000000000001E-2</c:v>
                </c:pt>
                <c:pt idx="3982">
                  <c:v>2.1059000000000001E-2</c:v>
                </c:pt>
                <c:pt idx="3983">
                  <c:v>2.1375000000000002E-2</c:v>
                </c:pt>
                <c:pt idx="3984">
                  <c:v>2.1126999999999996E-2</c:v>
                </c:pt>
                <c:pt idx="3985">
                  <c:v>2.1427999999999999E-2</c:v>
                </c:pt>
                <c:pt idx="3986">
                  <c:v>2.1427999999999999E-2</c:v>
                </c:pt>
                <c:pt idx="3987">
                  <c:v>2.1262E-2</c:v>
                </c:pt>
                <c:pt idx="3988">
                  <c:v>2.138E-2</c:v>
                </c:pt>
                <c:pt idx="3989">
                  <c:v>2.1398E-2</c:v>
                </c:pt>
                <c:pt idx="3990">
                  <c:v>2.1566000000000002E-2</c:v>
                </c:pt>
                <c:pt idx="3991">
                  <c:v>2.1718000000000001E-2</c:v>
                </c:pt>
                <c:pt idx="3992">
                  <c:v>2.1049000000000002E-2</c:v>
                </c:pt>
                <c:pt idx="3993">
                  <c:v>2.1384E-2</c:v>
                </c:pt>
                <c:pt idx="3994">
                  <c:v>2.1537000000000001E-2</c:v>
                </c:pt>
                <c:pt idx="3995">
                  <c:v>2.1673000000000001E-2</c:v>
                </c:pt>
                <c:pt idx="3996">
                  <c:v>2.2211999999999999E-2</c:v>
                </c:pt>
                <c:pt idx="3997">
                  <c:v>2.2366E-2</c:v>
                </c:pt>
                <c:pt idx="3998">
                  <c:v>2.2450999999999999E-2</c:v>
                </c:pt>
                <c:pt idx="3999">
                  <c:v>2.249E-2</c:v>
                </c:pt>
                <c:pt idx="4000">
                  <c:v>2.2423999999999999E-2</c:v>
                </c:pt>
                <c:pt idx="4001">
                  <c:v>2.1933999999999999E-2</c:v>
                </c:pt>
                <c:pt idx="4002">
                  <c:v>2.2360999999999999E-2</c:v>
                </c:pt>
                <c:pt idx="4003">
                  <c:v>2.2064E-2</c:v>
                </c:pt>
                <c:pt idx="4004">
                  <c:v>2.2481000000000001E-2</c:v>
                </c:pt>
                <c:pt idx="4005">
                  <c:v>2.2448000000000003E-2</c:v>
                </c:pt>
                <c:pt idx="4006">
                  <c:v>2.2682000000000001E-2</c:v>
                </c:pt>
                <c:pt idx="4007">
                  <c:v>2.2886000000000004E-2</c:v>
                </c:pt>
                <c:pt idx="4008">
                  <c:v>2.2869999999999998E-2</c:v>
                </c:pt>
                <c:pt idx="4009">
                  <c:v>2.3307000000000001E-2</c:v>
                </c:pt>
                <c:pt idx="4010">
                  <c:v>2.3290999999999999E-2</c:v>
                </c:pt>
                <c:pt idx="4011">
                  <c:v>2.3258999999999998E-2</c:v>
                </c:pt>
                <c:pt idx="4012">
                  <c:v>2.3465E-2</c:v>
                </c:pt>
                <c:pt idx="4013">
                  <c:v>2.3517E-2</c:v>
                </c:pt>
                <c:pt idx="4014">
                  <c:v>2.4043000000000002E-2</c:v>
                </c:pt>
                <c:pt idx="4015">
                  <c:v>2.418E-2</c:v>
                </c:pt>
                <c:pt idx="4016">
                  <c:v>2.4490999999999999E-2</c:v>
                </c:pt>
                <c:pt idx="4017">
                  <c:v>2.4476000000000001E-2</c:v>
                </c:pt>
                <c:pt idx="4018">
                  <c:v>2.4119999999999999E-2</c:v>
                </c:pt>
                <c:pt idx="4019">
                  <c:v>2.4343E-2</c:v>
                </c:pt>
                <c:pt idx="4020">
                  <c:v>2.4199999999999999E-2</c:v>
                </c:pt>
                <c:pt idx="4021">
                  <c:v>2.4702000000000002E-2</c:v>
                </c:pt>
                <c:pt idx="4022">
                  <c:v>2.4902999999999998E-2</c:v>
                </c:pt>
                <c:pt idx="4023">
                  <c:v>2.5054E-2</c:v>
                </c:pt>
                <c:pt idx="4024">
                  <c:v>2.5139000000000002E-2</c:v>
                </c:pt>
                <c:pt idx="4025">
                  <c:v>2.5712000000000002E-2</c:v>
                </c:pt>
                <c:pt idx="4026">
                  <c:v>2.5883E-2</c:v>
                </c:pt>
                <c:pt idx="4027">
                  <c:v>2.4369000000000002E-2</c:v>
                </c:pt>
                <c:pt idx="4028">
                  <c:v>2.5396000000000002E-2</c:v>
                </c:pt>
                <c:pt idx="4029">
                  <c:v>2.5565000000000001E-2</c:v>
                </c:pt>
                <c:pt idx="4030">
                  <c:v>2.538E-2</c:v>
                </c:pt>
                <c:pt idx="4031">
                  <c:v>2.5432999999999997E-2</c:v>
                </c:pt>
                <c:pt idx="4032">
                  <c:v>2.5586999999999999E-2</c:v>
                </c:pt>
                <c:pt idx="4033">
                  <c:v>2.5418E-2</c:v>
                </c:pt>
                <c:pt idx="4034">
                  <c:v>2.6318999999999999E-2</c:v>
                </c:pt>
                <c:pt idx="4035">
                  <c:v>2.6507999999999997E-2</c:v>
                </c:pt>
                <c:pt idx="4036">
                  <c:v>2.6291000000000002E-2</c:v>
                </c:pt>
                <c:pt idx="4037">
                  <c:v>2.6446000000000001E-2</c:v>
                </c:pt>
                <c:pt idx="4038">
                  <c:v>2.6858E-2</c:v>
                </c:pt>
                <c:pt idx="4039">
                  <c:v>2.6551999999999999E-2</c:v>
                </c:pt>
                <c:pt idx="4040">
                  <c:v>2.6183000000000001E-2</c:v>
                </c:pt>
                <c:pt idx="4041">
                  <c:v>2.6099000000000001E-2</c:v>
                </c:pt>
                <c:pt idx="4042">
                  <c:v>2.6602999999999998E-2</c:v>
                </c:pt>
                <c:pt idx="4043">
                  <c:v>2.6400999999999997E-2</c:v>
                </c:pt>
                <c:pt idx="4044">
                  <c:v>2.5797E-2</c:v>
                </c:pt>
                <c:pt idx="4045">
                  <c:v>2.6282999999999997E-2</c:v>
                </c:pt>
                <c:pt idx="4046">
                  <c:v>2.6450999999999999E-2</c:v>
                </c:pt>
                <c:pt idx="4047">
                  <c:v>2.6536000000000001E-2</c:v>
                </c:pt>
                <c:pt idx="4048">
                  <c:v>2.6484999999999998E-2</c:v>
                </c:pt>
                <c:pt idx="4049">
                  <c:v>2.63E-2</c:v>
                </c:pt>
                <c:pt idx="4050">
                  <c:v>2.6501999999999998E-2</c:v>
                </c:pt>
                <c:pt idx="4051">
                  <c:v>2.6349999999999998E-2</c:v>
                </c:pt>
                <c:pt idx="4052">
                  <c:v>2.6180999999999999E-2</c:v>
                </c:pt>
                <c:pt idx="4053">
                  <c:v>2.6097000000000002E-2</c:v>
                </c:pt>
                <c:pt idx="4054">
                  <c:v>2.6248999999999998E-2</c:v>
                </c:pt>
                <c:pt idx="4055">
                  <c:v>2.6418000000000001E-2</c:v>
                </c:pt>
                <c:pt idx="4056">
                  <c:v>2.6553E-2</c:v>
                </c:pt>
                <c:pt idx="4057">
                  <c:v>2.6962E-2</c:v>
                </c:pt>
                <c:pt idx="4058">
                  <c:v>2.6741000000000001E-2</c:v>
                </c:pt>
                <c:pt idx="4059">
                  <c:v>2.6231000000000001E-2</c:v>
                </c:pt>
                <c:pt idx="4060">
                  <c:v>2.5992999999999999E-2</c:v>
                </c:pt>
                <c:pt idx="4061">
                  <c:v>2.6400999999999997E-2</c:v>
                </c:pt>
                <c:pt idx="4062">
                  <c:v>2.5670000000000002E-2</c:v>
                </c:pt>
                <c:pt idx="4063">
                  <c:v>2.5956E-2</c:v>
                </c:pt>
                <c:pt idx="4064">
                  <c:v>2.5619999999999997E-2</c:v>
                </c:pt>
                <c:pt idx="4065">
                  <c:v>2.5619999999999997E-2</c:v>
                </c:pt>
                <c:pt idx="4066">
                  <c:v>2.5468999999999999E-2</c:v>
                </c:pt>
                <c:pt idx="4067">
                  <c:v>2.5956999999999997E-2</c:v>
                </c:pt>
                <c:pt idx="4068">
                  <c:v>2.6193000000000001E-2</c:v>
                </c:pt>
                <c:pt idx="4069">
                  <c:v>2.6380000000000001E-2</c:v>
                </c:pt>
                <c:pt idx="4070">
                  <c:v>2.5857999999999999E-2</c:v>
                </c:pt>
                <c:pt idx="4071">
                  <c:v>2.5975999999999999E-2</c:v>
                </c:pt>
                <c:pt idx="4072">
                  <c:v>2.6246999999999999E-2</c:v>
                </c:pt>
                <c:pt idx="4073">
                  <c:v>2.6128999999999999E-2</c:v>
                </c:pt>
                <c:pt idx="4074">
                  <c:v>2.6707000000000002E-2</c:v>
                </c:pt>
                <c:pt idx="4075">
                  <c:v>2.6726E-2</c:v>
                </c:pt>
                <c:pt idx="4076">
                  <c:v>2.6794999999999999E-2</c:v>
                </c:pt>
                <c:pt idx="4077">
                  <c:v>2.6880999999999999E-2</c:v>
                </c:pt>
                <c:pt idx="4078">
                  <c:v>2.7309E-2</c:v>
                </c:pt>
                <c:pt idx="4079">
                  <c:v>2.7549000000000001E-2</c:v>
                </c:pt>
                <c:pt idx="4080">
                  <c:v>2.7999E-2</c:v>
                </c:pt>
                <c:pt idx="4081">
                  <c:v>2.8206999999999999E-2</c:v>
                </c:pt>
                <c:pt idx="4082">
                  <c:v>2.826E-2</c:v>
                </c:pt>
                <c:pt idx="4083">
                  <c:v>2.8365999999999999E-2</c:v>
                </c:pt>
                <c:pt idx="4084">
                  <c:v>2.8123999999999996E-2</c:v>
                </c:pt>
                <c:pt idx="4085">
                  <c:v>2.8006000000000003E-2</c:v>
                </c:pt>
                <c:pt idx="4086">
                  <c:v>2.7972E-2</c:v>
                </c:pt>
                <c:pt idx="4087">
                  <c:v>2.8123999999999996E-2</c:v>
                </c:pt>
                <c:pt idx="4088">
                  <c:v>2.7955000000000001E-2</c:v>
                </c:pt>
                <c:pt idx="4089">
                  <c:v>2.7803000000000001E-2</c:v>
                </c:pt>
                <c:pt idx="4090">
                  <c:v>2.7837000000000001E-2</c:v>
                </c:pt>
                <c:pt idx="4091">
                  <c:v>2.7871E-2</c:v>
                </c:pt>
                <c:pt idx="4092">
                  <c:v>2.8142999999999998E-2</c:v>
                </c:pt>
                <c:pt idx="4093">
                  <c:v>2.8398E-2</c:v>
                </c:pt>
                <c:pt idx="4094">
                  <c:v>2.8296000000000002E-2</c:v>
                </c:pt>
                <c:pt idx="4095">
                  <c:v>2.8382000000000001E-2</c:v>
                </c:pt>
                <c:pt idx="4096">
                  <c:v>2.8620999999999997E-2</c:v>
                </c:pt>
                <c:pt idx="4097">
                  <c:v>2.9186E-2</c:v>
                </c:pt>
                <c:pt idx="4098">
                  <c:v>2.9392000000000001E-2</c:v>
                </c:pt>
                <c:pt idx="4099">
                  <c:v>2.9359000000000003E-2</c:v>
                </c:pt>
                <c:pt idx="4100">
                  <c:v>2.8881E-2</c:v>
                </c:pt>
                <c:pt idx="4101">
                  <c:v>2.895E-2</c:v>
                </c:pt>
                <c:pt idx="4102">
                  <c:v>2.8967999999999997E-2</c:v>
                </c:pt>
                <c:pt idx="4103">
                  <c:v>2.8249E-2</c:v>
                </c:pt>
                <c:pt idx="4104">
                  <c:v>2.8140999999999999E-2</c:v>
                </c:pt>
                <c:pt idx="4105">
                  <c:v>2.7651999999999999E-2</c:v>
                </c:pt>
                <c:pt idx="4106">
                  <c:v>2.5840999999999999E-2</c:v>
                </c:pt>
                <c:pt idx="4107">
                  <c:v>2.6810999999999998E-2</c:v>
                </c:pt>
                <c:pt idx="4108">
                  <c:v>2.6962E-2</c:v>
                </c:pt>
                <c:pt idx="4109">
                  <c:v>2.7483E-2</c:v>
                </c:pt>
                <c:pt idx="4110">
                  <c:v>2.7938999999999999E-2</c:v>
                </c:pt>
                <c:pt idx="4111">
                  <c:v>2.7685000000000001E-2</c:v>
                </c:pt>
                <c:pt idx="4112">
                  <c:v>2.8090999999999998E-2</c:v>
                </c:pt>
                <c:pt idx="4113">
                  <c:v>2.7633999999999999E-2</c:v>
                </c:pt>
                <c:pt idx="4114">
                  <c:v>2.7837999999999998E-2</c:v>
                </c:pt>
                <c:pt idx="4115">
                  <c:v>2.7956999999999999E-2</c:v>
                </c:pt>
                <c:pt idx="4116">
                  <c:v>2.8093E-2</c:v>
                </c:pt>
                <c:pt idx="4117">
                  <c:v>2.8296999999999999E-2</c:v>
                </c:pt>
                <c:pt idx="4118">
                  <c:v>2.8058999999999997E-2</c:v>
                </c:pt>
                <c:pt idx="4119">
                  <c:v>2.7974000000000002E-2</c:v>
                </c:pt>
                <c:pt idx="4120">
                  <c:v>2.7906E-2</c:v>
                </c:pt>
                <c:pt idx="4121">
                  <c:v>2.7702000000000001E-2</c:v>
                </c:pt>
                <c:pt idx="4122">
                  <c:v>2.8077000000000001E-2</c:v>
                </c:pt>
                <c:pt idx="4123">
                  <c:v>2.7667999999999998E-2</c:v>
                </c:pt>
                <c:pt idx="4124">
                  <c:v>2.7667999999999998E-2</c:v>
                </c:pt>
                <c:pt idx="4125">
                  <c:v>2.7515000000000001E-2</c:v>
                </c:pt>
                <c:pt idx="4126">
                  <c:v>2.7463000000000001E-2</c:v>
                </c:pt>
                <c:pt idx="4127">
                  <c:v>2.6951999999999997E-2</c:v>
                </c:pt>
                <c:pt idx="4128">
                  <c:v>2.7141999999999999E-2</c:v>
                </c:pt>
                <c:pt idx="4129">
                  <c:v>2.7378E-2</c:v>
                </c:pt>
                <c:pt idx="4130">
                  <c:v>2.7548E-2</c:v>
                </c:pt>
                <c:pt idx="4131">
                  <c:v>2.7210999999999999E-2</c:v>
                </c:pt>
                <c:pt idx="4132">
                  <c:v>2.7279000000000001E-2</c:v>
                </c:pt>
                <c:pt idx="4133">
                  <c:v>2.7178000000000001E-2</c:v>
                </c:pt>
                <c:pt idx="4134">
                  <c:v>2.7484000000000001E-2</c:v>
                </c:pt>
                <c:pt idx="4135">
                  <c:v>2.7467000000000002E-2</c:v>
                </c:pt>
                <c:pt idx="4136">
                  <c:v>2.7501999999999999E-2</c:v>
                </c:pt>
                <c:pt idx="4137">
                  <c:v>2.7467999999999999E-2</c:v>
                </c:pt>
                <c:pt idx="4138">
                  <c:v>2.7248999999999999E-2</c:v>
                </c:pt>
                <c:pt idx="4139">
                  <c:v>2.7522000000000001E-2</c:v>
                </c:pt>
                <c:pt idx="4140">
                  <c:v>2.7625E-2</c:v>
                </c:pt>
                <c:pt idx="4141">
                  <c:v>2.7675999999999999E-2</c:v>
                </c:pt>
                <c:pt idx="4142">
                  <c:v>2.7335999999999999E-2</c:v>
                </c:pt>
                <c:pt idx="4143">
                  <c:v>2.7644999999999999E-2</c:v>
                </c:pt>
                <c:pt idx="4144">
                  <c:v>2.8176E-2</c:v>
                </c:pt>
                <c:pt idx="4145">
                  <c:v>2.8195000000000001E-2</c:v>
                </c:pt>
                <c:pt idx="4146">
                  <c:v>2.8488000000000003E-2</c:v>
                </c:pt>
                <c:pt idx="4147">
                  <c:v>2.8597000000000001E-2</c:v>
                </c:pt>
                <c:pt idx="4148">
                  <c:v>2.8393999999999999E-2</c:v>
                </c:pt>
                <c:pt idx="4149">
                  <c:v>2.8496E-2</c:v>
                </c:pt>
                <c:pt idx="4150">
                  <c:v>2.8479000000000001E-2</c:v>
                </c:pt>
                <c:pt idx="4151">
                  <c:v>2.8751000000000002E-2</c:v>
                </c:pt>
                <c:pt idx="4152">
                  <c:v>2.8548E-2</c:v>
                </c:pt>
                <c:pt idx="4153">
                  <c:v>2.8125000000000001E-2</c:v>
                </c:pt>
                <c:pt idx="4154">
                  <c:v>2.8041E-2</c:v>
                </c:pt>
                <c:pt idx="4155">
                  <c:v>2.8414000000000002E-2</c:v>
                </c:pt>
                <c:pt idx="4156">
                  <c:v>2.8312E-2</c:v>
                </c:pt>
                <c:pt idx="4157">
                  <c:v>2.8075000000000003E-2</c:v>
                </c:pt>
                <c:pt idx="4158">
                  <c:v>2.7448E-2</c:v>
                </c:pt>
                <c:pt idx="4159">
                  <c:v>2.7498999999999999E-2</c:v>
                </c:pt>
                <c:pt idx="4160">
                  <c:v>2.7719000000000001E-2</c:v>
                </c:pt>
                <c:pt idx="4161">
                  <c:v>2.7345999999999999E-2</c:v>
                </c:pt>
                <c:pt idx="4162">
                  <c:v>2.7413E-2</c:v>
                </c:pt>
                <c:pt idx="4163">
                  <c:v>2.7413E-2</c:v>
                </c:pt>
                <c:pt idx="4164">
                  <c:v>2.6970999999999998E-2</c:v>
                </c:pt>
                <c:pt idx="4165">
                  <c:v>2.7107000000000003E-2</c:v>
                </c:pt>
                <c:pt idx="4166">
                  <c:v>2.7039000000000001E-2</c:v>
                </c:pt>
                <c:pt idx="4167">
                  <c:v>2.7225000000000003E-2</c:v>
                </c:pt>
                <c:pt idx="4168">
                  <c:v>2.7122E-2</c:v>
                </c:pt>
                <c:pt idx="4169">
                  <c:v>2.7412000000000002E-2</c:v>
                </c:pt>
                <c:pt idx="4170">
                  <c:v>2.7736999999999998E-2</c:v>
                </c:pt>
                <c:pt idx="4171">
                  <c:v>2.7820000000000001E-2</c:v>
                </c:pt>
                <c:pt idx="4172">
                  <c:v>2.75E-2</c:v>
                </c:pt>
                <c:pt idx="4173">
                  <c:v>2.7382E-2</c:v>
                </c:pt>
                <c:pt idx="4174">
                  <c:v>2.7382E-2</c:v>
                </c:pt>
                <c:pt idx="4175">
                  <c:v>2.7719000000000001E-2</c:v>
                </c:pt>
                <c:pt idx="4176">
                  <c:v>2.7685000000000001E-2</c:v>
                </c:pt>
                <c:pt idx="4177">
                  <c:v>2.7414999999999998E-2</c:v>
                </c:pt>
                <c:pt idx="4178">
                  <c:v>2.8211E-2</c:v>
                </c:pt>
                <c:pt idx="4179">
                  <c:v>2.8228E-2</c:v>
                </c:pt>
                <c:pt idx="4180">
                  <c:v>2.8671000000000002E-2</c:v>
                </c:pt>
                <c:pt idx="4181">
                  <c:v>2.862E-2</c:v>
                </c:pt>
                <c:pt idx="4182">
                  <c:v>2.8723000000000002E-2</c:v>
                </c:pt>
                <c:pt idx="4183">
                  <c:v>2.9033000000000003E-2</c:v>
                </c:pt>
                <c:pt idx="4184">
                  <c:v>2.8879000000000002E-2</c:v>
                </c:pt>
                <c:pt idx="4185">
                  <c:v>2.9427999999999999E-2</c:v>
                </c:pt>
                <c:pt idx="4186">
                  <c:v>2.9464000000000001E-2</c:v>
                </c:pt>
                <c:pt idx="4187">
                  <c:v>2.9533E-2</c:v>
                </c:pt>
                <c:pt idx="4188">
                  <c:v>2.9485000000000001E-2</c:v>
                </c:pt>
                <c:pt idx="4189">
                  <c:v>2.9674999999999997E-2</c:v>
                </c:pt>
                <c:pt idx="4190">
                  <c:v>2.9813999999999997E-2</c:v>
                </c:pt>
                <c:pt idx="4191">
                  <c:v>2.9443999999999998E-2</c:v>
                </c:pt>
                <c:pt idx="4192">
                  <c:v>2.9563000000000002E-2</c:v>
                </c:pt>
                <c:pt idx="4193">
                  <c:v>2.9529E-2</c:v>
                </c:pt>
                <c:pt idx="4194">
                  <c:v>2.9613999999999998E-2</c:v>
                </c:pt>
                <c:pt idx="4195">
                  <c:v>2.9512E-2</c:v>
                </c:pt>
                <c:pt idx="4196">
                  <c:v>3.0449E-2</c:v>
                </c:pt>
                <c:pt idx="4197">
                  <c:v>3.0449999999999998E-2</c:v>
                </c:pt>
                <c:pt idx="4198">
                  <c:v>3.0693000000000002E-2</c:v>
                </c:pt>
                <c:pt idx="4199">
                  <c:v>3.0556999999999997E-2</c:v>
                </c:pt>
                <c:pt idx="4200">
                  <c:v>3.0026999999999998E-2</c:v>
                </c:pt>
                <c:pt idx="4201">
                  <c:v>3.0044000000000001E-2</c:v>
                </c:pt>
                <c:pt idx="4202">
                  <c:v>3.0148999999999999E-2</c:v>
                </c:pt>
                <c:pt idx="4203">
                  <c:v>3.0098E-2</c:v>
                </c:pt>
                <c:pt idx="4204">
                  <c:v>3.0235999999999999E-2</c:v>
                </c:pt>
                <c:pt idx="4205">
                  <c:v>3.058E-2</c:v>
                </c:pt>
                <c:pt idx="4206">
                  <c:v>3.0272E-2</c:v>
                </c:pt>
                <c:pt idx="4207">
                  <c:v>3.0463E-2</c:v>
                </c:pt>
                <c:pt idx="4208">
                  <c:v>3.0497999999999997E-2</c:v>
                </c:pt>
                <c:pt idx="4209">
                  <c:v>3.0120000000000001E-2</c:v>
                </c:pt>
                <c:pt idx="4210">
                  <c:v>2.9398000000000001E-2</c:v>
                </c:pt>
                <c:pt idx="4211">
                  <c:v>2.9596000000000001E-2</c:v>
                </c:pt>
                <c:pt idx="4212">
                  <c:v>2.9071E-2</c:v>
                </c:pt>
                <c:pt idx="4213">
                  <c:v>2.9190000000000001E-2</c:v>
                </c:pt>
                <c:pt idx="4214">
                  <c:v>2.9561999999999998E-2</c:v>
                </c:pt>
                <c:pt idx="4215">
                  <c:v>2.9748999999999998E-2</c:v>
                </c:pt>
                <c:pt idx="4216">
                  <c:v>2.9563000000000002E-2</c:v>
                </c:pt>
                <c:pt idx="4217">
                  <c:v>3.0329999999999999E-2</c:v>
                </c:pt>
                <c:pt idx="4218">
                  <c:v>3.0280000000000001E-2</c:v>
                </c:pt>
                <c:pt idx="4219">
                  <c:v>3.0554000000000001E-2</c:v>
                </c:pt>
                <c:pt idx="4220">
                  <c:v>3.0794999999999999E-2</c:v>
                </c:pt>
                <c:pt idx="4221">
                  <c:v>3.0916000000000003E-2</c:v>
                </c:pt>
                <c:pt idx="4222">
                  <c:v>3.0352999999999998E-2</c:v>
                </c:pt>
                <c:pt idx="4223">
                  <c:v>2.9839999999999998E-2</c:v>
                </c:pt>
                <c:pt idx="4224">
                  <c:v>2.9567E-2</c:v>
                </c:pt>
                <c:pt idx="4225">
                  <c:v>2.9378999999999999E-2</c:v>
                </c:pt>
                <c:pt idx="4226">
                  <c:v>2.8782000000000002E-2</c:v>
                </c:pt>
                <c:pt idx="4227">
                  <c:v>2.8697E-2</c:v>
                </c:pt>
                <c:pt idx="4228">
                  <c:v>2.8866999999999997E-2</c:v>
                </c:pt>
                <c:pt idx="4229">
                  <c:v>2.8901E-2</c:v>
                </c:pt>
                <c:pt idx="4230">
                  <c:v>2.8662E-2</c:v>
                </c:pt>
                <c:pt idx="4231">
                  <c:v>2.8849999999999997E-2</c:v>
                </c:pt>
                <c:pt idx="4232">
                  <c:v>2.8901E-2</c:v>
                </c:pt>
                <c:pt idx="4233">
                  <c:v>2.8649000000000001E-2</c:v>
                </c:pt>
                <c:pt idx="4234">
                  <c:v>2.8462999999999999E-2</c:v>
                </c:pt>
                <c:pt idx="4235">
                  <c:v>2.8125000000000001E-2</c:v>
                </c:pt>
                <c:pt idx="4236">
                  <c:v>2.8174999999999999E-2</c:v>
                </c:pt>
                <c:pt idx="4237">
                  <c:v>2.7871E-2</c:v>
                </c:pt>
                <c:pt idx="4238">
                  <c:v>2.7532999999999998E-2</c:v>
                </c:pt>
                <c:pt idx="4239">
                  <c:v>2.6890999999999998E-2</c:v>
                </c:pt>
                <c:pt idx="4240">
                  <c:v>2.7141999999999999E-2</c:v>
                </c:pt>
                <c:pt idx="4241">
                  <c:v>2.7410999999999998E-2</c:v>
                </c:pt>
                <c:pt idx="4242">
                  <c:v>2.7681000000000001E-2</c:v>
                </c:pt>
                <c:pt idx="4243">
                  <c:v>2.7545E-2</c:v>
                </c:pt>
                <c:pt idx="4244">
                  <c:v>2.7306E-2</c:v>
                </c:pt>
                <c:pt idx="4245">
                  <c:v>2.6932999999999999E-2</c:v>
                </c:pt>
                <c:pt idx="4246">
                  <c:v>2.6459999999999997E-2</c:v>
                </c:pt>
                <c:pt idx="4247">
                  <c:v>2.6189E-2</c:v>
                </c:pt>
                <c:pt idx="4248">
                  <c:v>2.6676999999999999E-2</c:v>
                </c:pt>
                <c:pt idx="4249">
                  <c:v>2.6386E-2</c:v>
                </c:pt>
                <c:pt idx="4250">
                  <c:v>2.5793E-2</c:v>
                </c:pt>
                <c:pt idx="4251">
                  <c:v>2.6483E-2</c:v>
                </c:pt>
                <c:pt idx="4252">
                  <c:v>2.6166000000000002E-2</c:v>
                </c:pt>
                <c:pt idx="4253">
                  <c:v>2.5547E-2</c:v>
                </c:pt>
                <c:pt idx="4254">
                  <c:v>2.5110999999999998E-2</c:v>
                </c:pt>
                <c:pt idx="4255">
                  <c:v>2.4577000000000002E-2</c:v>
                </c:pt>
                <c:pt idx="4256">
                  <c:v>2.3578999999999999E-2</c:v>
                </c:pt>
                <c:pt idx="4257">
                  <c:v>2.5007999999999999E-2</c:v>
                </c:pt>
                <c:pt idx="4258">
                  <c:v>2.5375000000000002E-2</c:v>
                </c:pt>
                <c:pt idx="4259">
                  <c:v>2.5794999999999998E-2</c:v>
                </c:pt>
                <c:pt idx="4260">
                  <c:v>2.5474999999999998E-2</c:v>
                </c:pt>
                <c:pt idx="4261">
                  <c:v>2.5676000000000001E-2</c:v>
                </c:pt>
                <c:pt idx="4262">
                  <c:v>2.5287999999999998E-2</c:v>
                </c:pt>
                <c:pt idx="4263">
                  <c:v>2.5236999999999999E-2</c:v>
                </c:pt>
                <c:pt idx="4264">
                  <c:v>2.5304000000000004E-2</c:v>
                </c:pt>
                <c:pt idx="4265">
                  <c:v>2.537E-2</c:v>
                </c:pt>
                <c:pt idx="4266">
                  <c:v>2.5707000000000001E-2</c:v>
                </c:pt>
                <c:pt idx="4267">
                  <c:v>2.6231000000000001E-2</c:v>
                </c:pt>
                <c:pt idx="4268">
                  <c:v>2.5773000000000001E-2</c:v>
                </c:pt>
                <c:pt idx="4269">
                  <c:v>2.5756000000000001E-2</c:v>
                </c:pt>
                <c:pt idx="4270">
                  <c:v>2.5501999999999997E-2</c:v>
                </c:pt>
                <c:pt idx="4271">
                  <c:v>2.5992000000000001E-2</c:v>
                </c:pt>
                <c:pt idx="4272">
                  <c:v>2.5804999999999998E-2</c:v>
                </c:pt>
                <c:pt idx="4273">
                  <c:v>2.5451999999999999E-2</c:v>
                </c:pt>
                <c:pt idx="4274">
                  <c:v>2.4832999999999997E-2</c:v>
                </c:pt>
                <c:pt idx="4275">
                  <c:v>2.4365000000000001E-2</c:v>
                </c:pt>
                <c:pt idx="4276">
                  <c:v>2.5033E-2</c:v>
                </c:pt>
                <c:pt idx="4277">
                  <c:v>2.5352E-2</c:v>
                </c:pt>
                <c:pt idx="4278">
                  <c:v>2.5099999999999997E-2</c:v>
                </c:pt>
                <c:pt idx="4279">
                  <c:v>2.5033E-2</c:v>
                </c:pt>
                <c:pt idx="4280">
                  <c:v>2.4629999999999999E-2</c:v>
                </c:pt>
                <c:pt idx="4281">
                  <c:v>2.4445000000000001E-2</c:v>
                </c:pt>
                <c:pt idx="4282">
                  <c:v>2.4663000000000001E-2</c:v>
                </c:pt>
                <c:pt idx="4283">
                  <c:v>2.4965000000000001E-2</c:v>
                </c:pt>
                <c:pt idx="4284">
                  <c:v>2.5234999999999997E-2</c:v>
                </c:pt>
                <c:pt idx="4285">
                  <c:v>2.4729000000000001E-2</c:v>
                </c:pt>
                <c:pt idx="4286">
                  <c:v>2.4931000000000002E-2</c:v>
                </c:pt>
                <c:pt idx="4287">
                  <c:v>2.4575999999999997E-2</c:v>
                </c:pt>
                <c:pt idx="4288">
                  <c:v>2.4676999999999998E-2</c:v>
                </c:pt>
                <c:pt idx="4289">
                  <c:v>2.5134E-2</c:v>
                </c:pt>
                <c:pt idx="4290">
                  <c:v>2.4709999999999999E-2</c:v>
                </c:pt>
                <c:pt idx="4291">
                  <c:v>2.4761000000000002E-2</c:v>
                </c:pt>
                <c:pt idx="4292">
                  <c:v>2.4451000000000001E-2</c:v>
                </c:pt>
                <c:pt idx="4293">
                  <c:v>2.4803000000000002E-2</c:v>
                </c:pt>
                <c:pt idx="4294">
                  <c:v>2.5121999999999998E-2</c:v>
                </c:pt>
                <c:pt idx="4295">
                  <c:v>2.5562000000000001E-2</c:v>
                </c:pt>
                <c:pt idx="4296">
                  <c:v>2.5276E-2</c:v>
                </c:pt>
                <c:pt idx="4297">
                  <c:v>2.5276999999999997E-2</c:v>
                </c:pt>
                <c:pt idx="4298">
                  <c:v>2.4990999999999999E-2</c:v>
                </c:pt>
                <c:pt idx="4299">
                  <c:v>2.4403000000000001E-2</c:v>
                </c:pt>
                <c:pt idx="4300">
                  <c:v>2.4302999999999998E-2</c:v>
                </c:pt>
                <c:pt idx="4301">
                  <c:v>2.4420999999999998E-2</c:v>
                </c:pt>
                <c:pt idx="4302">
                  <c:v>2.4085000000000002E-2</c:v>
                </c:pt>
                <c:pt idx="4303">
                  <c:v>2.4304000000000003E-2</c:v>
                </c:pt>
                <c:pt idx="4304">
                  <c:v>2.4304000000000003E-2</c:v>
                </c:pt>
                <c:pt idx="4305">
                  <c:v>2.3950999999999997E-2</c:v>
                </c:pt>
                <c:pt idx="4306">
                  <c:v>2.4119000000000002E-2</c:v>
                </c:pt>
                <c:pt idx="4307">
                  <c:v>2.4253999999999998E-2</c:v>
                </c:pt>
                <c:pt idx="4308">
                  <c:v>2.3277000000000003E-2</c:v>
                </c:pt>
                <c:pt idx="4309">
                  <c:v>2.3412000000000002E-2</c:v>
                </c:pt>
                <c:pt idx="4310">
                  <c:v>2.2418999999999998E-2</c:v>
                </c:pt>
                <c:pt idx="4311">
                  <c:v>2.1783E-2</c:v>
                </c:pt>
                <c:pt idx="4312">
                  <c:v>2.2048999999999999E-2</c:v>
                </c:pt>
                <c:pt idx="4313">
                  <c:v>2.1562999999999999E-2</c:v>
                </c:pt>
                <c:pt idx="4314">
                  <c:v>2.2145000000000001E-2</c:v>
                </c:pt>
                <c:pt idx="4315">
                  <c:v>2.2330000000000003E-2</c:v>
                </c:pt>
                <c:pt idx="4316">
                  <c:v>2.3215E-2</c:v>
                </c:pt>
                <c:pt idx="4317">
                  <c:v>2.2865000000000003E-2</c:v>
                </c:pt>
                <c:pt idx="4318">
                  <c:v>2.3268E-2</c:v>
                </c:pt>
                <c:pt idx="4319">
                  <c:v>2.3200999999999999E-2</c:v>
                </c:pt>
                <c:pt idx="4320">
                  <c:v>2.3053000000000001E-2</c:v>
                </c:pt>
                <c:pt idx="4321">
                  <c:v>2.3272000000000001E-2</c:v>
                </c:pt>
                <c:pt idx="4322">
                  <c:v>2.3054999999999999E-2</c:v>
                </c:pt>
                <c:pt idx="4323">
                  <c:v>2.2719999999999997E-2</c:v>
                </c:pt>
                <c:pt idx="4324">
                  <c:v>2.3107000000000003E-2</c:v>
                </c:pt>
                <c:pt idx="4325">
                  <c:v>2.3802E-2</c:v>
                </c:pt>
                <c:pt idx="4326">
                  <c:v>2.3719E-2</c:v>
                </c:pt>
                <c:pt idx="4327">
                  <c:v>2.4059000000000001E-2</c:v>
                </c:pt>
                <c:pt idx="4328">
                  <c:v>2.4026000000000002E-2</c:v>
                </c:pt>
                <c:pt idx="4329">
                  <c:v>2.3708999999999997E-2</c:v>
                </c:pt>
                <c:pt idx="4330">
                  <c:v>2.3862999999999999E-2</c:v>
                </c:pt>
                <c:pt idx="4331">
                  <c:v>2.3593000000000003E-2</c:v>
                </c:pt>
                <c:pt idx="4332">
                  <c:v>2.3119000000000001E-2</c:v>
                </c:pt>
                <c:pt idx="4333">
                  <c:v>2.3299E-2</c:v>
                </c:pt>
                <c:pt idx="4334">
                  <c:v>2.2882E-2</c:v>
                </c:pt>
                <c:pt idx="4335">
                  <c:v>2.3115999999999998E-2</c:v>
                </c:pt>
                <c:pt idx="4336">
                  <c:v>2.2783000000000001E-2</c:v>
                </c:pt>
                <c:pt idx="4337">
                  <c:v>2.2999000000000002E-2</c:v>
                </c:pt>
                <c:pt idx="4338">
                  <c:v>2.3450000000000002E-2</c:v>
                </c:pt>
                <c:pt idx="4339">
                  <c:v>2.3233999999999998E-2</c:v>
                </c:pt>
                <c:pt idx="4340">
                  <c:v>2.2633E-2</c:v>
                </c:pt>
                <c:pt idx="4341">
                  <c:v>2.2583000000000002E-2</c:v>
                </c:pt>
                <c:pt idx="4342">
                  <c:v>2.2850000000000002E-2</c:v>
                </c:pt>
                <c:pt idx="4343">
                  <c:v>2.2449E-2</c:v>
                </c:pt>
                <c:pt idx="4344">
                  <c:v>2.2633E-2</c:v>
                </c:pt>
                <c:pt idx="4345">
                  <c:v>2.1831E-2</c:v>
                </c:pt>
                <c:pt idx="4346">
                  <c:v>2.1880999999999998E-2</c:v>
                </c:pt>
                <c:pt idx="4347">
                  <c:v>2.1480000000000003E-2</c:v>
                </c:pt>
                <c:pt idx="4348">
                  <c:v>2.1696E-2</c:v>
                </c:pt>
                <c:pt idx="4349">
                  <c:v>2.1728000000000001E-2</c:v>
                </c:pt>
                <c:pt idx="4350">
                  <c:v>2.2046E-2</c:v>
                </c:pt>
                <c:pt idx="4351">
                  <c:v>2.2263999999999999E-2</c:v>
                </c:pt>
                <c:pt idx="4352">
                  <c:v>2.1793999999999997E-2</c:v>
                </c:pt>
                <c:pt idx="4353">
                  <c:v>2.1141E-2</c:v>
                </c:pt>
                <c:pt idx="4354">
                  <c:v>2.1204999999999998E-2</c:v>
                </c:pt>
                <c:pt idx="4355">
                  <c:v>2.0686E-2</c:v>
                </c:pt>
                <c:pt idx="4356">
                  <c:v>2.0694000000000001E-2</c:v>
                </c:pt>
                <c:pt idx="4357">
                  <c:v>2.0198000000000001E-2</c:v>
                </c:pt>
                <c:pt idx="4358">
                  <c:v>1.9110000000000002E-2</c:v>
                </c:pt>
                <c:pt idx="4359">
                  <c:v>1.8353999999999999E-2</c:v>
                </c:pt>
                <c:pt idx="4360">
                  <c:v>1.8960999999999999E-2</c:v>
                </c:pt>
                <c:pt idx="4361">
                  <c:v>1.8763000000000002E-2</c:v>
                </c:pt>
                <c:pt idx="4362">
                  <c:v>1.8828000000000001E-2</c:v>
                </c:pt>
                <c:pt idx="4363">
                  <c:v>1.8529E-2</c:v>
                </c:pt>
                <c:pt idx="4364">
                  <c:v>1.9154999999999998E-2</c:v>
                </c:pt>
                <c:pt idx="4365">
                  <c:v>1.9154999999999998E-2</c:v>
                </c:pt>
                <c:pt idx="4366">
                  <c:v>1.8707999999999999E-2</c:v>
                </c:pt>
                <c:pt idx="4367">
                  <c:v>1.8378000000000002E-2</c:v>
                </c:pt>
                <c:pt idx="4368">
                  <c:v>1.8325999999999999E-2</c:v>
                </c:pt>
                <c:pt idx="4369">
                  <c:v>1.8556E-2</c:v>
                </c:pt>
                <c:pt idx="4370">
                  <c:v>1.8324E-2</c:v>
                </c:pt>
                <c:pt idx="4371">
                  <c:v>1.7580999999999999E-2</c:v>
                </c:pt>
                <c:pt idx="4372">
                  <c:v>1.7809999999999999E-2</c:v>
                </c:pt>
                <c:pt idx="4373">
                  <c:v>1.7905999999999998E-2</c:v>
                </c:pt>
                <c:pt idx="4374">
                  <c:v>1.7475000000000001E-2</c:v>
                </c:pt>
                <c:pt idx="4375">
                  <c:v>1.7242999999999998E-2</c:v>
                </c:pt>
                <c:pt idx="4376">
                  <c:v>1.7951999999999999E-2</c:v>
                </c:pt>
                <c:pt idx="4377">
                  <c:v>1.7697000000000001E-2</c:v>
                </c:pt>
                <c:pt idx="4378">
                  <c:v>1.7663999999999999E-2</c:v>
                </c:pt>
                <c:pt idx="4379">
                  <c:v>1.7894E-2</c:v>
                </c:pt>
                <c:pt idx="4380">
                  <c:v>1.7434000000000002E-2</c:v>
                </c:pt>
                <c:pt idx="4381">
                  <c:v>1.7336000000000001E-2</c:v>
                </c:pt>
                <c:pt idx="4382">
                  <c:v>1.8308000000000001E-2</c:v>
                </c:pt>
                <c:pt idx="4383">
                  <c:v>1.8556E-2</c:v>
                </c:pt>
                <c:pt idx="4384">
                  <c:v>1.8789E-2</c:v>
                </c:pt>
                <c:pt idx="4385">
                  <c:v>1.8259000000000001E-2</c:v>
                </c:pt>
                <c:pt idx="4386">
                  <c:v>1.8923000000000002E-2</c:v>
                </c:pt>
                <c:pt idx="4387">
                  <c:v>1.8709E-2</c:v>
                </c:pt>
                <c:pt idx="4388">
                  <c:v>1.8444000000000002E-2</c:v>
                </c:pt>
                <c:pt idx="4389">
                  <c:v>1.8676999999999999E-2</c:v>
                </c:pt>
                <c:pt idx="4390">
                  <c:v>1.8128999999999999E-2</c:v>
                </c:pt>
                <c:pt idx="4391">
                  <c:v>1.7665E-2</c:v>
                </c:pt>
                <c:pt idx="4392">
                  <c:v>1.8147E-2</c:v>
                </c:pt>
                <c:pt idx="4393">
                  <c:v>1.8030999999999998E-2</c:v>
                </c:pt>
                <c:pt idx="4394">
                  <c:v>1.8331E-2</c:v>
                </c:pt>
                <c:pt idx="4395">
                  <c:v>1.8098E-2</c:v>
                </c:pt>
                <c:pt idx="4396">
                  <c:v>1.8585000000000001E-2</c:v>
                </c:pt>
                <c:pt idx="4397">
                  <c:v>1.8468999999999999E-2</c:v>
                </c:pt>
                <c:pt idx="4398">
                  <c:v>1.8468999999999999E-2</c:v>
                </c:pt>
                <c:pt idx="4399">
                  <c:v>1.8420000000000002E-2</c:v>
                </c:pt>
                <c:pt idx="4400">
                  <c:v>1.8272E-2</c:v>
                </c:pt>
                <c:pt idx="4401">
                  <c:v>1.6829E-2</c:v>
                </c:pt>
                <c:pt idx="4402">
                  <c:v>1.6582E-2</c:v>
                </c:pt>
                <c:pt idx="4403">
                  <c:v>1.5180000000000001E-2</c:v>
                </c:pt>
                <c:pt idx="4404">
                  <c:v>1.5129999999999999E-2</c:v>
                </c:pt>
                <c:pt idx="4405">
                  <c:v>1.5502999999999999E-2</c:v>
                </c:pt>
                <c:pt idx="4406">
                  <c:v>1.5453E-2</c:v>
                </c:pt>
                <c:pt idx="4407">
                  <c:v>1.5792E-2</c:v>
                </c:pt>
                <c:pt idx="4408">
                  <c:v>1.4926999999999999E-2</c:v>
                </c:pt>
                <c:pt idx="4409">
                  <c:v>1.584E-2</c:v>
                </c:pt>
                <c:pt idx="4410">
                  <c:v>1.4892000000000001E-2</c:v>
                </c:pt>
                <c:pt idx="4411">
                  <c:v>1.4239999999999999E-2</c:v>
                </c:pt>
                <c:pt idx="4412">
                  <c:v>1.4169000000000001E-2</c:v>
                </c:pt>
                <c:pt idx="4413">
                  <c:v>1.477E-2</c:v>
                </c:pt>
                <c:pt idx="4414">
                  <c:v>1.4329000000000001E-2</c:v>
                </c:pt>
                <c:pt idx="4415">
                  <c:v>1.4735E-2</c:v>
                </c:pt>
                <c:pt idx="4416">
                  <c:v>1.5011000000000002E-2</c:v>
                </c:pt>
                <c:pt idx="4417">
                  <c:v>1.4173E-2</c:v>
                </c:pt>
                <c:pt idx="4418">
                  <c:v>1.4171E-2</c:v>
                </c:pt>
                <c:pt idx="4419">
                  <c:v>1.3777999999999999E-2</c:v>
                </c:pt>
                <c:pt idx="4420">
                  <c:v>1.3792E-2</c:v>
                </c:pt>
                <c:pt idx="4421">
                  <c:v>1.3963000000000001E-2</c:v>
                </c:pt>
                <c:pt idx="4422">
                  <c:v>1.3865000000000001E-2</c:v>
                </c:pt>
                <c:pt idx="4423">
                  <c:v>1.3865000000000001E-2</c:v>
                </c:pt>
                <c:pt idx="4424">
                  <c:v>1.3295E-2</c:v>
                </c:pt>
                <c:pt idx="4425">
                  <c:v>1.3182000000000001E-2</c:v>
                </c:pt>
                <c:pt idx="4426">
                  <c:v>1.426E-2</c:v>
                </c:pt>
                <c:pt idx="4427">
                  <c:v>1.4328E-2</c:v>
                </c:pt>
                <c:pt idx="4428">
                  <c:v>1.4986999999999999E-2</c:v>
                </c:pt>
                <c:pt idx="4429">
                  <c:v>1.5913E-2</c:v>
                </c:pt>
                <c:pt idx="4430">
                  <c:v>1.5931999999999998E-2</c:v>
                </c:pt>
                <c:pt idx="4431">
                  <c:v>1.6348999999999999E-2</c:v>
                </c:pt>
                <c:pt idx="4432">
                  <c:v>1.7506999999999998E-2</c:v>
                </c:pt>
                <c:pt idx="4433">
                  <c:v>1.6990999999999999E-2</c:v>
                </c:pt>
                <c:pt idx="4434">
                  <c:v>1.6576E-2</c:v>
                </c:pt>
                <c:pt idx="4435">
                  <c:v>1.6761999999999999E-2</c:v>
                </c:pt>
                <c:pt idx="4436">
                  <c:v>1.6597000000000001E-2</c:v>
                </c:pt>
                <c:pt idx="4437">
                  <c:v>1.6002000000000002E-2</c:v>
                </c:pt>
                <c:pt idx="4438">
                  <c:v>1.6021000000000001E-2</c:v>
                </c:pt>
                <c:pt idx="4439">
                  <c:v>1.5273000000000002E-2</c:v>
                </c:pt>
                <c:pt idx="4440">
                  <c:v>1.6073999999999998E-2</c:v>
                </c:pt>
                <c:pt idx="4441">
                  <c:v>1.5799000000000001E-2</c:v>
                </c:pt>
                <c:pt idx="4442">
                  <c:v>1.562E-2</c:v>
                </c:pt>
                <c:pt idx="4443">
                  <c:v>1.5440000000000001E-2</c:v>
                </c:pt>
                <c:pt idx="4444">
                  <c:v>1.4902E-2</c:v>
                </c:pt>
                <c:pt idx="4445">
                  <c:v>1.4316000000000001E-2</c:v>
                </c:pt>
                <c:pt idx="4446">
                  <c:v>1.3472999999999999E-2</c:v>
                </c:pt>
                <c:pt idx="4447">
                  <c:v>1.3469999999999999E-2</c:v>
                </c:pt>
                <c:pt idx="4448">
                  <c:v>1.3908E-2</c:v>
                </c:pt>
                <c:pt idx="4449">
                  <c:v>1.3517E-2</c:v>
                </c:pt>
                <c:pt idx="4450">
                  <c:v>1.4036999999999999E-2</c:v>
                </c:pt>
                <c:pt idx="4451">
                  <c:v>1.4884999999999999E-2</c:v>
                </c:pt>
                <c:pt idx="4452">
                  <c:v>1.5542E-2</c:v>
                </c:pt>
                <c:pt idx="4453">
                  <c:v>1.5970999999999999E-2</c:v>
                </c:pt>
                <c:pt idx="4454">
                  <c:v>1.5608E-2</c:v>
                </c:pt>
                <c:pt idx="4455">
                  <c:v>1.5757E-2</c:v>
                </c:pt>
                <c:pt idx="4456">
                  <c:v>1.5674999999999998E-2</c:v>
                </c:pt>
                <c:pt idx="4457">
                  <c:v>1.6105999999999999E-2</c:v>
                </c:pt>
                <c:pt idx="4458">
                  <c:v>1.5858000000000001E-2</c:v>
                </c:pt>
                <c:pt idx="4459">
                  <c:v>1.5907999999999999E-2</c:v>
                </c:pt>
                <c:pt idx="4460">
                  <c:v>1.5831999999999999E-2</c:v>
                </c:pt>
                <c:pt idx="4461">
                  <c:v>1.6191999999999998E-2</c:v>
                </c:pt>
                <c:pt idx="4462">
                  <c:v>1.6618000000000001E-2</c:v>
                </c:pt>
                <c:pt idx="4463">
                  <c:v>1.6618000000000001E-2</c:v>
                </c:pt>
                <c:pt idx="4464">
                  <c:v>1.6061000000000002E-2</c:v>
                </c:pt>
                <c:pt idx="4465">
                  <c:v>1.5195E-2</c:v>
                </c:pt>
                <c:pt idx="4466">
                  <c:v>1.5424E-2</c:v>
                </c:pt>
                <c:pt idx="4467">
                  <c:v>1.5931999999999998E-2</c:v>
                </c:pt>
                <c:pt idx="4468">
                  <c:v>1.6639999999999999E-2</c:v>
                </c:pt>
                <c:pt idx="4469">
                  <c:v>1.6310999999999999E-2</c:v>
                </c:pt>
                <c:pt idx="4470">
                  <c:v>1.7301999999999998E-2</c:v>
                </c:pt>
                <c:pt idx="4471">
                  <c:v>1.7455999999999999E-2</c:v>
                </c:pt>
                <c:pt idx="4472">
                  <c:v>1.7391E-2</c:v>
                </c:pt>
                <c:pt idx="4473">
                  <c:v>1.6910999999999999E-2</c:v>
                </c:pt>
                <c:pt idx="4474">
                  <c:v>1.6284E-2</c:v>
                </c:pt>
                <c:pt idx="4475">
                  <c:v>1.6468E-2</c:v>
                </c:pt>
                <c:pt idx="4476">
                  <c:v>1.6352999999999999E-2</c:v>
                </c:pt>
                <c:pt idx="4477">
                  <c:v>1.6204E-2</c:v>
                </c:pt>
                <c:pt idx="4478">
                  <c:v>1.5890000000000001E-2</c:v>
                </c:pt>
                <c:pt idx="4479">
                  <c:v>1.6188999999999999E-2</c:v>
                </c:pt>
                <c:pt idx="4480">
                  <c:v>1.6240000000000001E-2</c:v>
                </c:pt>
                <c:pt idx="4481">
                  <c:v>1.6108000000000001E-2</c:v>
                </c:pt>
                <c:pt idx="4482">
                  <c:v>1.5959000000000001E-2</c:v>
                </c:pt>
                <c:pt idx="4483">
                  <c:v>1.6292000000000001E-2</c:v>
                </c:pt>
                <c:pt idx="4484">
                  <c:v>1.6258999999999999E-2</c:v>
                </c:pt>
                <c:pt idx="4485">
                  <c:v>1.6424000000000001E-2</c:v>
                </c:pt>
                <c:pt idx="4486">
                  <c:v>1.5424E-2</c:v>
                </c:pt>
                <c:pt idx="4487">
                  <c:v>1.5998000000000002E-2</c:v>
                </c:pt>
                <c:pt idx="4488">
                  <c:v>1.6327000000000001E-2</c:v>
                </c:pt>
                <c:pt idx="4489">
                  <c:v>1.6626000000000002E-2</c:v>
                </c:pt>
                <c:pt idx="4490">
                  <c:v>1.6560999999999999E-2</c:v>
                </c:pt>
                <c:pt idx="4491">
                  <c:v>1.6858999999999999E-2</c:v>
                </c:pt>
                <c:pt idx="4492">
                  <c:v>1.6381E-2</c:v>
                </c:pt>
                <c:pt idx="4493">
                  <c:v>1.7257999999999999E-2</c:v>
                </c:pt>
                <c:pt idx="4494">
                  <c:v>1.6532000000000002E-2</c:v>
                </c:pt>
                <c:pt idx="4495">
                  <c:v>1.7014000000000001E-2</c:v>
                </c:pt>
                <c:pt idx="4496">
                  <c:v>1.7065E-2</c:v>
                </c:pt>
                <c:pt idx="4497">
                  <c:v>1.7332E-2</c:v>
                </c:pt>
                <c:pt idx="4498">
                  <c:v>1.7316999999999999E-2</c:v>
                </c:pt>
                <c:pt idx="4499">
                  <c:v>1.7304E-2</c:v>
                </c:pt>
                <c:pt idx="4500">
                  <c:v>1.7488E-2</c:v>
                </c:pt>
                <c:pt idx="4501">
                  <c:v>1.7090000000000001E-2</c:v>
                </c:pt>
                <c:pt idx="4502">
                  <c:v>1.7188999999999999E-2</c:v>
                </c:pt>
                <c:pt idx="4503">
                  <c:v>1.678E-2</c:v>
                </c:pt>
                <c:pt idx="4504">
                  <c:v>1.6698999999999999E-2</c:v>
                </c:pt>
                <c:pt idx="4505">
                  <c:v>1.6910000000000001E-2</c:v>
                </c:pt>
                <c:pt idx="4506">
                  <c:v>1.6664999999999999E-2</c:v>
                </c:pt>
                <c:pt idx="4507">
                  <c:v>1.5896E-2</c:v>
                </c:pt>
                <c:pt idx="4508">
                  <c:v>1.6057999999999999E-2</c:v>
                </c:pt>
                <c:pt idx="4509">
                  <c:v>1.6122000000000001E-2</c:v>
                </c:pt>
                <c:pt idx="4510">
                  <c:v>1.6629000000000001E-2</c:v>
                </c:pt>
                <c:pt idx="4511">
                  <c:v>1.653E-2</c:v>
                </c:pt>
                <c:pt idx="4512">
                  <c:v>1.6315E-2</c:v>
                </c:pt>
                <c:pt idx="4513">
                  <c:v>1.6494999999999999E-2</c:v>
                </c:pt>
                <c:pt idx="4514">
                  <c:v>1.6198999999999998E-2</c:v>
                </c:pt>
                <c:pt idx="4515">
                  <c:v>1.5984999999999999E-2</c:v>
                </c:pt>
                <c:pt idx="4516">
                  <c:v>1.6247000000000001E-2</c:v>
                </c:pt>
                <c:pt idx="4517">
                  <c:v>1.6195000000000001E-2</c:v>
                </c:pt>
                <c:pt idx="4518">
                  <c:v>1.575E-2</c:v>
                </c:pt>
                <c:pt idx="4519">
                  <c:v>1.5748999999999999E-2</c:v>
                </c:pt>
                <c:pt idx="4520">
                  <c:v>1.5469E-2</c:v>
                </c:pt>
                <c:pt idx="4521">
                  <c:v>1.5038000000000001E-2</c:v>
                </c:pt>
                <c:pt idx="4522">
                  <c:v>1.4414E-2</c:v>
                </c:pt>
                <c:pt idx="4523">
                  <c:v>1.4791E-2</c:v>
                </c:pt>
                <c:pt idx="4524">
                  <c:v>1.4057999999999999E-2</c:v>
                </c:pt>
                <c:pt idx="4525">
                  <c:v>1.4057999999999999E-2</c:v>
                </c:pt>
                <c:pt idx="4526">
                  <c:v>1.3134E-2</c:v>
                </c:pt>
                <c:pt idx="4527">
                  <c:v>1.3474E-2</c:v>
                </c:pt>
                <c:pt idx="4528">
                  <c:v>1.4190000000000001E-2</c:v>
                </c:pt>
                <c:pt idx="4529">
                  <c:v>1.4631E-2</c:v>
                </c:pt>
                <c:pt idx="4530">
                  <c:v>1.4615E-2</c:v>
                </c:pt>
                <c:pt idx="4531">
                  <c:v>1.4044000000000001E-2</c:v>
                </c:pt>
                <c:pt idx="4532">
                  <c:v>1.3879999999999998E-2</c:v>
                </c:pt>
                <c:pt idx="4533">
                  <c:v>1.4207000000000001E-2</c:v>
                </c:pt>
                <c:pt idx="4534">
                  <c:v>1.4502999999999999E-2</c:v>
                </c:pt>
                <c:pt idx="4535">
                  <c:v>1.4437E-2</c:v>
                </c:pt>
                <c:pt idx="4536">
                  <c:v>1.4159E-2</c:v>
                </c:pt>
                <c:pt idx="4537">
                  <c:v>1.3978999999999998E-2</c:v>
                </c:pt>
                <c:pt idx="4538">
                  <c:v>1.4078E-2</c:v>
                </c:pt>
                <c:pt idx="4539">
                  <c:v>1.3635E-2</c:v>
                </c:pt>
                <c:pt idx="4540">
                  <c:v>1.3224E-2</c:v>
                </c:pt>
                <c:pt idx="4541">
                  <c:v>1.2096000000000001E-2</c:v>
                </c:pt>
                <c:pt idx="4542">
                  <c:v>1.1835E-2</c:v>
                </c:pt>
                <c:pt idx="4543">
                  <c:v>1.159E-2</c:v>
                </c:pt>
                <c:pt idx="4544">
                  <c:v>1.0685999999999999E-2</c:v>
                </c:pt>
                <c:pt idx="4545">
                  <c:v>9.3559999999999997E-3</c:v>
                </c:pt>
                <c:pt idx="4546">
                  <c:v>9.4190000000000003E-3</c:v>
                </c:pt>
                <c:pt idx="4547">
                  <c:v>7.4310000000000001E-3</c:v>
                </c:pt>
                <c:pt idx="4548">
                  <c:v>7.8250000000000004E-3</c:v>
                </c:pt>
                <c:pt idx="4549">
                  <c:v>6.7789999999999994E-3</c:v>
                </c:pt>
                <c:pt idx="4550">
                  <c:v>6.0929999999999995E-3</c:v>
                </c:pt>
                <c:pt idx="4551">
                  <c:v>4.7720000000000002E-3</c:v>
                </c:pt>
                <c:pt idx="4552">
                  <c:v>6.672E-3</c:v>
                </c:pt>
                <c:pt idx="4553">
                  <c:v>7.0340000000000003E-3</c:v>
                </c:pt>
                <c:pt idx="4554">
                  <c:v>6.0350000000000004E-3</c:v>
                </c:pt>
                <c:pt idx="4555">
                  <c:v>7.1679999999999999E-3</c:v>
                </c:pt>
                <c:pt idx="4556">
                  <c:v>4.9049999999999996E-3</c:v>
                </c:pt>
                <c:pt idx="4557">
                  <c:v>7.4339999999999996E-3</c:v>
                </c:pt>
                <c:pt idx="4558">
                  <c:v>7.8790000000000006E-3</c:v>
                </c:pt>
                <c:pt idx="4559">
                  <c:v>6.8720000000000005E-3</c:v>
                </c:pt>
                <c:pt idx="4560">
                  <c:v>4.5850000000000005E-3</c:v>
                </c:pt>
                <c:pt idx="4561">
                  <c:v>4.1099999999999999E-3</c:v>
                </c:pt>
                <c:pt idx="4562">
                  <c:v>5.2249999999999996E-3</c:v>
                </c:pt>
                <c:pt idx="4563">
                  <c:v>5.254E-3</c:v>
                </c:pt>
                <c:pt idx="4564">
                  <c:v>5.254E-3</c:v>
                </c:pt>
                <c:pt idx="4565">
                  <c:v>3.9420000000000002E-3</c:v>
                </c:pt>
                <c:pt idx="4566">
                  <c:v>4.1310000000000001E-3</c:v>
                </c:pt>
                <c:pt idx="4567">
                  <c:v>3.7990000000000003E-3</c:v>
                </c:pt>
                <c:pt idx="4568">
                  <c:v>3.5149999999999999E-3</c:v>
                </c:pt>
                <c:pt idx="4569">
                  <c:v>3.8140000000000001E-3</c:v>
                </c:pt>
                <c:pt idx="4570">
                  <c:v>3.8440000000000002E-3</c:v>
                </c:pt>
                <c:pt idx="4571">
                  <c:v>4.3969999999999999E-3</c:v>
                </c:pt>
                <c:pt idx="4572">
                  <c:v>4.5710000000000004E-3</c:v>
                </c:pt>
                <c:pt idx="4573">
                  <c:v>4.7139999999999994E-3</c:v>
                </c:pt>
                <c:pt idx="4574">
                  <c:v>4.045E-3</c:v>
                </c:pt>
                <c:pt idx="4575">
                  <c:v>4.4900000000000001E-3</c:v>
                </c:pt>
                <c:pt idx="4576">
                  <c:v>4.2030000000000001E-3</c:v>
                </c:pt>
                <c:pt idx="4577">
                  <c:v>3.3769999999999998E-3</c:v>
                </c:pt>
                <c:pt idx="4578">
                  <c:v>3.5670000000000003E-3</c:v>
                </c:pt>
                <c:pt idx="4579">
                  <c:v>3.5959999999999998E-3</c:v>
                </c:pt>
                <c:pt idx="4580">
                  <c:v>3.421E-3</c:v>
                </c:pt>
                <c:pt idx="4581">
                  <c:v>3.356E-3</c:v>
                </c:pt>
                <c:pt idx="4582">
                  <c:v>3.673E-3</c:v>
                </c:pt>
                <c:pt idx="4583">
                  <c:v>3.689E-3</c:v>
                </c:pt>
                <c:pt idx="4584">
                  <c:v>3.7339999999999999E-3</c:v>
                </c:pt>
                <c:pt idx="4585">
                  <c:v>4.0369999999999998E-3</c:v>
                </c:pt>
                <c:pt idx="4586">
                  <c:v>3.7499999999999999E-3</c:v>
                </c:pt>
                <c:pt idx="4587">
                  <c:v>3.6709999999999998E-3</c:v>
                </c:pt>
                <c:pt idx="4588">
                  <c:v>3.6240000000000001E-3</c:v>
                </c:pt>
                <c:pt idx="4589">
                  <c:v>3.4970000000000001E-3</c:v>
                </c:pt>
                <c:pt idx="4590">
                  <c:v>3.6389999999999999E-3</c:v>
                </c:pt>
                <c:pt idx="4591">
                  <c:v>3.7499999999999999E-3</c:v>
                </c:pt>
                <c:pt idx="4592">
                  <c:v>3.7180000000000004E-3</c:v>
                </c:pt>
                <c:pt idx="4593">
                  <c:v>3.0539999999999999E-3</c:v>
                </c:pt>
                <c:pt idx="4594">
                  <c:v>3.3379999999999998E-3</c:v>
                </c:pt>
                <c:pt idx="4595">
                  <c:v>3.5119999999999999E-3</c:v>
                </c:pt>
                <c:pt idx="4596">
                  <c:v>3.2420000000000001E-3</c:v>
                </c:pt>
                <c:pt idx="4597">
                  <c:v>3.1619999999999999E-3</c:v>
                </c:pt>
                <c:pt idx="4598">
                  <c:v>3.0509999999999999E-3</c:v>
                </c:pt>
                <c:pt idx="4599">
                  <c:v>3.0819999999999997E-3</c:v>
                </c:pt>
                <c:pt idx="4600">
                  <c:v>3.7019999999999996E-3</c:v>
                </c:pt>
                <c:pt idx="4601">
                  <c:v>3.32E-3</c:v>
                </c:pt>
                <c:pt idx="4602">
                  <c:v>3.3829999999999997E-3</c:v>
                </c:pt>
                <c:pt idx="4603">
                  <c:v>3.3829999999999997E-3</c:v>
                </c:pt>
                <c:pt idx="4604">
                  <c:v>3.3339999999999997E-3</c:v>
                </c:pt>
                <c:pt idx="4605">
                  <c:v>3.4780000000000002E-3</c:v>
                </c:pt>
                <c:pt idx="4606">
                  <c:v>3.4780000000000002E-3</c:v>
                </c:pt>
                <c:pt idx="4607">
                  <c:v>3.3839999999999999E-3</c:v>
                </c:pt>
                <c:pt idx="4608">
                  <c:v>3.0359999999999996E-3</c:v>
                </c:pt>
                <c:pt idx="4609">
                  <c:v>3.0520000000000005E-3</c:v>
                </c:pt>
                <c:pt idx="4610">
                  <c:v>3.179E-3</c:v>
                </c:pt>
                <c:pt idx="4611">
                  <c:v>3.6549999999999998E-3</c:v>
                </c:pt>
                <c:pt idx="4612">
                  <c:v>4.084E-3</c:v>
                </c:pt>
                <c:pt idx="4613">
                  <c:v>4.6300000000000004E-3</c:v>
                </c:pt>
                <c:pt idx="4614">
                  <c:v>4.4710000000000001E-3</c:v>
                </c:pt>
                <c:pt idx="4615">
                  <c:v>4.0089999999999995E-3</c:v>
                </c:pt>
                <c:pt idx="4616">
                  <c:v>3.15E-3</c:v>
                </c:pt>
                <c:pt idx="4617">
                  <c:v>3.2300000000000002E-3</c:v>
                </c:pt>
                <c:pt idx="4618">
                  <c:v>3.2790000000000002E-3</c:v>
                </c:pt>
                <c:pt idx="4619">
                  <c:v>3.4229999999999998E-3</c:v>
                </c:pt>
                <c:pt idx="4620">
                  <c:v>3.4389999999999998E-3</c:v>
                </c:pt>
                <c:pt idx="4621">
                  <c:v>3.4399999999999999E-3</c:v>
                </c:pt>
                <c:pt idx="4622">
                  <c:v>3.3279999999999998E-3</c:v>
                </c:pt>
                <c:pt idx="4623">
                  <c:v>3.2659999999999998E-3</c:v>
                </c:pt>
                <c:pt idx="4624">
                  <c:v>3.3939999999999999E-3</c:v>
                </c:pt>
                <c:pt idx="4625">
                  <c:v>3.2990000000000003E-3</c:v>
                </c:pt>
                <c:pt idx="4626">
                  <c:v>3.1549999999999998E-3</c:v>
                </c:pt>
                <c:pt idx="4627">
                  <c:v>3.32E-3</c:v>
                </c:pt>
                <c:pt idx="4628">
                  <c:v>3.0200000000000001E-3</c:v>
                </c:pt>
                <c:pt idx="4629">
                  <c:v>2.7360000000000002E-3</c:v>
                </c:pt>
                <c:pt idx="4630">
                  <c:v>2.8779999999999999E-3</c:v>
                </c:pt>
                <c:pt idx="4631">
                  <c:v>3.1150000000000001E-3</c:v>
                </c:pt>
                <c:pt idx="4632">
                  <c:v>2.9580000000000001E-3</c:v>
                </c:pt>
                <c:pt idx="4633">
                  <c:v>3.0220000000000004E-3</c:v>
                </c:pt>
                <c:pt idx="4634">
                  <c:v>2.8639999999999998E-3</c:v>
                </c:pt>
                <c:pt idx="4635">
                  <c:v>3.0070000000000001E-3</c:v>
                </c:pt>
                <c:pt idx="4636">
                  <c:v>2.8319999999999999E-3</c:v>
                </c:pt>
                <c:pt idx="4637">
                  <c:v>3.055E-3</c:v>
                </c:pt>
                <c:pt idx="4638">
                  <c:v>2.849E-3</c:v>
                </c:pt>
                <c:pt idx="4639">
                  <c:v>2.8970000000000003E-3</c:v>
                </c:pt>
                <c:pt idx="4640">
                  <c:v>2.8810000000000003E-3</c:v>
                </c:pt>
                <c:pt idx="4641">
                  <c:v>2.7539999999999999E-3</c:v>
                </c:pt>
                <c:pt idx="4642">
                  <c:v>2.8339999999999997E-3</c:v>
                </c:pt>
                <c:pt idx="4643">
                  <c:v>2.787E-3</c:v>
                </c:pt>
                <c:pt idx="4644">
                  <c:v>2.643E-3</c:v>
                </c:pt>
                <c:pt idx="4645">
                  <c:v>2.7389999999999997E-3</c:v>
                </c:pt>
                <c:pt idx="4646">
                  <c:v>2.7069999999999998E-3</c:v>
                </c:pt>
                <c:pt idx="4647">
                  <c:v>2.7560000000000002E-3</c:v>
                </c:pt>
                <c:pt idx="4648">
                  <c:v>2.8519999999999999E-3</c:v>
                </c:pt>
                <c:pt idx="4649">
                  <c:v>2.6419999999999998E-3</c:v>
                </c:pt>
                <c:pt idx="4650">
                  <c:v>2.516E-3</c:v>
                </c:pt>
                <c:pt idx="4651">
                  <c:v>2.3110000000000001E-3</c:v>
                </c:pt>
                <c:pt idx="4652">
                  <c:v>2.0439999999999998E-3</c:v>
                </c:pt>
                <c:pt idx="4653">
                  <c:v>2.1849999999999999E-3</c:v>
                </c:pt>
                <c:pt idx="4654">
                  <c:v>1.902E-3</c:v>
                </c:pt>
                <c:pt idx="4655">
                  <c:v>2.232E-3</c:v>
                </c:pt>
                <c:pt idx="4656">
                  <c:v>2.137E-3</c:v>
                </c:pt>
                <c:pt idx="4657">
                  <c:v>2.31E-3</c:v>
                </c:pt>
                <c:pt idx="4658">
                  <c:v>2.3580000000000003E-3</c:v>
                </c:pt>
                <c:pt idx="4659">
                  <c:v>2.7539999999999999E-3</c:v>
                </c:pt>
                <c:pt idx="4660">
                  <c:v>3.039E-3</c:v>
                </c:pt>
                <c:pt idx="4661">
                  <c:v>3.215E-3</c:v>
                </c:pt>
                <c:pt idx="4662">
                  <c:v>2.9449999999999997E-3</c:v>
                </c:pt>
                <c:pt idx="4663">
                  <c:v>2.882E-3</c:v>
                </c:pt>
                <c:pt idx="4664">
                  <c:v>2.7700000000000003E-3</c:v>
                </c:pt>
                <c:pt idx="4665">
                  <c:v>2.8339999999999997E-3</c:v>
                </c:pt>
                <c:pt idx="4666">
                  <c:v>2.7229999999999997E-3</c:v>
                </c:pt>
                <c:pt idx="4667">
                  <c:v>2.643E-3</c:v>
                </c:pt>
                <c:pt idx="4668">
                  <c:v>2.8189999999999999E-3</c:v>
                </c:pt>
                <c:pt idx="4669">
                  <c:v>2.9310000000000004E-3</c:v>
                </c:pt>
                <c:pt idx="4670">
                  <c:v>2.8519999999999999E-3</c:v>
                </c:pt>
                <c:pt idx="4671">
                  <c:v>3.13E-3</c:v>
                </c:pt>
                <c:pt idx="4672">
                  <c:v>2.6889999999999996E-3</c:v>
                </c:pt>
                <c:pt idx="4673">
                  <c:v>2.673E-3</c:v>
                </c:pt>
                <c:pt idx="4674">
                  <c:v>2.532E-3</c:v>
                </c:pt>
                <c:pt idx="4675">
                  <c:v>2.516E-3</c:v>
                </c:pt>
                <c:pt idx="4676">
                  <c:v>2.4840000000000001E-3</c:v>
                </c:pt>
                <c:pt idx="4677">
                  <c:v>2.9909999999999997E-3</c:v>
                </c:pt>
                <c:pt idx="4678">
                  <c:v>2.6740000000000002E-3</c:v>
                </c:pt>
                <c:pt idx="4679">
                  <c:v>2.8170000000000001E-3</c:v>
                </c:pt>
                <c:pt idx="4680">
                  <c:v>2.6740000000000002E-3</c:v>
                </c:pt>
                <c:pt idx="4681">
                  <c:v>2.516E-3</c:v>
                </c:pt>
                <c:pt idx="4682">
                  <c:v>2.643E-3</c:v>
                </c:pt>
                <c:pt idx="4683">
                  <c:v>2.722E-3</c:v>
                </c:pt>
                <c:pt idx="4684">
                  <c:v>2.8179999999999998E-3</c:v>
                </c:pt>
                <c:pt idx="4685">
                  <c:v>2.7700000000000003E-3</c:v>
                </c:pt>
                <c:pt idx="4686">
                  <c:v>2.8189999999999999E-3</c:v>
                </c:pt>
                <c:pt idx="4687">
                  <c:v>2.6590000000000003E-3</c:v>
                </c:pt>
                <c:pt idx="4688">
                  <c:v>2.6590000000000003E-3</c:v>
                </c:pt>
                <c:pt idx="4689">
                  <c:v>2.7069999999999998E-3</c:v>
                </c:pt>
                <c:pt idx="4690">
                  <c:v>2.7520000000000001E-3</c:v>
                </c:pt>
                <c:pt idx="4691">
                  <c:v>2.673E-3</c:v>
                </c:pt>
                <c:pt idx="4692">
                  <c:v>2.5790000000000001E-3</c:v>
                </c:pt>
                <c:pt idx="4693">
                  <c:v>2.5469999999999998E-3</c:v>
                </c:pt>
                <c:pt idx="4694">
                  <c:v>2.7680000000000001E-3</c:v>
                </c:pt>
                <c:pt idx="4695">
                  <c:v>2.7209999999999999E-3</c:v>
                </c:pt>
                <c:pt idx="4696">
                  <c:v>2.8630000000000001E-3</c:v>
                </c:pt>
                <c:pt idx="4697">
                  <c:v>3.3539999999999998E-3</c:v>
                </c:pt>
                <c:pt idx="4698">
                  <c:v>3.117E-3</c:v>
                </c:pt>
                <c:pt idx="4699">
                  <c:v>3.4189999999999997E-3</c:v>
                </c:pt>
                <c:pt idx="4700">
                  <c:v>3.372E-3</c:v>
                </c:pt>
                <c:pt idx="4701">
                  <c:v>3.3739999999999998E-3</c:v>
                </c:pt>
                <c:pt idx="4702">
                  <c:v>3.0399999999999997E-3</c:v>
                </c:pt>
                <c:pt idx="4703">
                  <c:v>3.0399999999999997E-3</c:v>
                </c:pt>
                <c:pt idx="4704">
                  <c:v>3.1359999999999999E-3</c:v>
                </c:pt>
                <c:pt idx="4705">
                  <c:v>3.2169999999999998E-3</c:v>
                </c:pt>
                <c:pt idx="4706">
                  <c:v>3.3450000000000003E-3</c:v>
                </c:pt>
                <c:pt idx="4707">
                  <c:v>3.3450000000000003E-3</c:v>
                </c:pt>
                <c:pt idx="4708">
                  <c:v>3.5539999999999999E-3</c:v>
                </c:pt>
                <c:pt idx="4709">
                  <c:v>3.7469999999999999E-3</c:v>
                </c:pt>
                <c:pt idx="4710">
                  <c:v>3.7650000000000001E-3</c:v>
                </c:pt>
                <c:pt idx="4711">
                  <c:v>3.509E-3</c:v>
                </c:pt>
                <c:pt idx="4712">
                  <c:v>3.3010000000000001E-3</c:v>
                </c:pt>
                <c:pt idx="4713">
                  <c:v>3.3010000000000001E-3</c:v>
                </c:pt>
                <c:pt idx="4714">
                  <c:v>3.7009999999999999E-3</c:v>
                </c:pt>
                <c:pt idx="4715">
                  <c:v>3.8440000000000002E-3</c:v>
                </c:pt>
                <c:pt idx="4716">
                  <c:v>3.7490000000000002E-3</c:v>
                </c:pt>
                <c:pt idx="4717">
                  <c:v>3.9560000000000003E-3</c:v>
                </c:pt>
                <c:pt idx="4718">
                  <c:v>3.2750000000000001E-3</c:v>
                </c:pt>
                <c:pt idx="4719">
                  <c:v>3.2590000000000002E-3</c:v>
                </c:pt>
                <c:pt idx="4720">
                  <c:v>3.6099999999999999E-3</c:v>
                </c:pt>
                <c:pt idx="4721">
                  <c:v>4.28E-3</c:v>
                </c:pt>
                <c:pt idx="4722">
                  <c:v>4.5379999999999995E-3</c:v>
                </c:pt>
                <c:pt idx="4723">
                  <c:v>3.9160000000000002E-3</c:v>
                </c:pt>
                <c:pt idx="4724">
                  <c:v>4.0619999999999996E-3</c:v>
                </c:pt>
                <c:pt idx="4725">
                  <c:v>4.0629999999999998E-3</c:v>
                </c:pt>
                <c:pt idx="4726">
                  <c:v>3.7919999999999998E-3</c:v>
                </c:pt>
                <c:pt idx="4727">
                  <c:v>3.9519999999999998E-3</c:v>
                </c:pt>
                <c:pt idx="4728">
                  <c:v>3.7290000000000001E-3</c:v>
                </c:pt>
                <c:pt idx="4729">
                  <c:v>3.715E-3</c:v>
                </c:pt>
                <c:pt idx="4730">
                  <c:v>3.8440000000000002E-3</c:v>
                </c:pt>
                <c:pt idx="4731">
                  <c:v>3.9550000000000002E-3</c:v>
                </c:pt>
                <c:pt idx="4732">
                  <c:v>3.9399999999999999E-3</c:v>
                </c:pt>
                <c:pt idx="4733">
                  <c:v>3.64E-3</c:v>
                </c:pt>
                <c:pt idx="4734">
                  <c:v>3.6080000000000001E-3</c:v>
                </c:pt>
                <c:pt idx="4735">
                  <c:v>4.1610000000000006E-3</c:v>
                </c:pt>
                <c:pt idx="4736">
                  <c:v>4.1460000000000004E-3</c:v>
                </c:pt>
                <c:pt idx="4737">
                  <c:v>3.9399999999999999E-3</c:v>
                </c:pt>
                <c:pt idx="4738">
                  <c:v>4.1619999999999999E-3</c:v>
                </c:pt>
                <c:pt idx="4739">
                  <c:v>3.8609999999999998E-3</c:v>
                </c:pt>
                <c:pt idx="4740">
                  <c:v>3.9250000000000005E-3</c:v>
                </c:pt>
                <c:pt idx="4741">
                  <c:v>4.0360000000000005E-3</c:v>
                </c:pt>
                <c:pt idx="4742">
                  <c:v>3.8609999999999998E-3</c:v>
                </c:pt>
                <c:pt idx="4743">
                  <c:v>3.6549999999999998E-3</c:v>
                </c:pt>
                <c:pt idx="4744">
                  <c:v>3.5750000000000001E-3</c:v>
                </c:pt>
                <c:pt idx="4745">
                  <c:v>3.6389999999999999E-3</c:v>
                </c:pt>
                <c:pt idx="4746">
                  <c:v>3.6700000000000001E-3</c:v>
                </c:pt>
                <c:pt idx="4747">
                  <c:v>3.7819999999999998E-3</c:v>
                </c:pt>
                <c:pt idx="4748">
                  <c:v>3.8140000000000001E-3</c:v>
                </c:pt>
                <c:pt idx="4749">
                  <c:v>3.7980000000000002E-3</c:v>
                </c:pt>
                <c:pt idx="4750">
                  <c:v>3.6220000000000002E-3</c:v>
                </c:pt>
                <c:pt idx="4751">
                  <c:v>3.7019999999999996E-3</c:v>
                </c:pt>
                <c:pt idx="4752">
                  <c:v>3.6220000000000002E-3</c:v>
                </c:pt>
                <c:pt idx="4753">
                  <c:v>3.542E-3</c:v>
                </c:pt>
                <c:pt idx="4754">
                  <c:v>3.7819999999999998E-3</c:v>
                </c:pt>
                <c:pt idx="4755">
                  <c:v>3.6709999999999998E-3</c:v>
                </c:pt>
                <c:pt idx="4756">
                  <c:v>3.6080000000000001E-3</c:v>
                </c:pt>
                <c:pt idx="4757">
                  <c:v>3.4970000000000001E-3</c:v>
                </c:pt>
                <c:pt idx="4758">
                  <c:v>3.7659999999999998E-3</c:v>
                </c:pt>
                <c:pt idx="4759">
                  <c:v>4.2580000000000005E-3</c:v>
                </c:pt>
                <c:pt idx="4760">
                  <c:v>4.5919999999999997E-3</c:v>
                </c:pt>
                <c:pt idx="4761">
                  <c:v>4.8330000000000005E-3</c:v>
                </c:pt>
                <c:pt idx="4762">
                  <c:v>5.058E-3</c:v>
                </c:pt>
                <c:pt idx="4763">
                  <c:v>4.9940000000000002E-3</c:v>
                </c:pt>
                <c:pt idx="4764">
                  <c:v>4.6909999999999999E-3</c:v>
                </c:pt>
                <c:pt idx="4765">
                  <c:v>4.836E-3</c:v>
                </c:pt>
                <c:pt idx="4766">
                  <c:v>4.5009999999999998E-3</c:v>
                </c:pt>
                <c:pt idx="4767">
                  <c:v>4.4540000000000005E-3</c:v>
                </c:pt>
                <c:pt idx="4768">
                  <c:v>4.4060000000000002E-3</c:v>
                </c:pt>
                <c:pt idx="4769">
                  <c:v>4.4540000000000005E-3</c:v>
                </c:pt>
                <c:pt idx="4770">
                  <c:v>4.3109999999999997E-3</c:v>
                </c:pt>
                <c:pt idx="4771">
                  <c:v>4.0220000000000004E-3</c:v>
                </c:pt>
                <c:pt idx="4772">
                  <c:v>4.0870000000000004E-3</c:v>
                </c:pt>
                <c:pt idx="4773">
                  <c:v>4.1139999999999996E-3</c:v>
                </c:pt>
                <c:pt idx="4774">
                  <c:v>4.2720000000000006E-3</c:v>
                </c:pt>
                <c:pt idx="4775">
                  <c:v>4.1929999999999997E-3</c:v>
                </c:pt>
                <c:pt idx="4776">
                  <c:v>4.241E-3</c:v>
                </c:pt>
                <c:pt idx="4777">
                  <c:v>4.3990000000000001E-3</c:v>
                </c:pt>
                <c:pt idx="4778">
                  <c:v>4.6220000000000002E-3</c:v>
                </c:pt>
                <c:pt idx="4779">
                  <c:v>4.5750000000000001E-3</c:v>
                </c:pt>
                <c:pt idx="4780">
                  <c:v>4.6239999999999996E-3</c:v>
                </c:pt>
                <c:pt idx="4781">
                  <c:v>4.7840000000000001E-3</c:v>
                </c:pt>
                <c:pt idx="4782">
                  <c:v>4.7369999999999999E-3</c:v>
                </c:pt>
                <c:pt idx="4783">
                  <c:v>4.4979999999999994E-3</c:v>
                </c:pt>
                <c:pt idx="4784">
                  <c:v>4.6259999999999999E-3</c:v>
                </c:pt>
                <c:pt idx="4785">
                  <c:v>4.9160000000000002E-3</c:v>
                </c:pt>
                <c:pt idx="4786">
                  <c:v>5.7369999999999999E-3</c:v>
                </c:pt>
                <c:pt idx="4787">
                  <c:v>5.4640000000000001E-3</c:v>
                </c:pt>
                <c:pt idx="4788">
                  <c:v>5.5289999999999992E-3</c:v>
                </c:pt>
                <c:pt idx="4789">
                  <c:v>5.7580000000000001E-3</c:v>
                </c:pt>
                <c:pt idx="4790">
                  <c:v>5.986E-3</c:v>
                </c:pt>
                <c:pt idx="4791">
                  <c:v>5.6630000000000005E-3</c:v>
                </c:pt>
                <c:pt idx="4792">
                  <c:v>6.0040000000000007E-3</c:v>
                </c:pt>
                <c:pt idx="4793">
                  <c:v>8.1980000000000004E-3</c:v>
                </c:pt>
                <c:pt idx="4794">
                  <c:v>7.3129999999999992E-3</c:v>
                </c:pt>
                <c:pt idx="4795">
                  <c:v>6.9610000000000002E-3</c:v>
                </c:pt>
                <c:pt idx="4796">
                  <c:v>6.594E-3</c:v>
                </c:pt>
                <c:pt idx="4797">
                  <c:v>7.3160000000000005E-3</c:v>
                </c:pt>
                <c:pt idx="4798">
                  <c:v>7.8979999999999988E-3</c:v>
                </c:pt>
                <c:pt idx="4799">
                  <c:v>7.9830000000000005E-3</c:v>
                </c:pt>
                <c:pt idx="4800">
                  <c:v>8.5360000000000002E-3</c:v>
                </c:pt>
                <c:pt idx="4801">
                  <c:v>8.0510000000000009E-3</c:v>
                </c:pt>
                <c:pt idx="4802">
                  <c:v>7.8910000000000004E-3</c:v>
                </c:pt>
                <c:pt idx="4803">
                  <c:v>7.8600000000000007E-3</c:v>
                </c:pt>
                <c:pt idx="4804">
                  <c:v>8.4009999999999987E-3</c:v>
                </c:pt>
                <c:pt idx="4805">
                  <c:v>8.2719999999999998E-3</c:v>
                </c:pt>
                <c:pt idx="4806">
                  <c:v>8.2899999999999988E-3</c:v>
                </c:pt>
                <c:pt idx="4807">
                  <c:v>7.9830000000000005E-3</c:v>
                </c:pt>
                <c:pt idx="4808">
                  <c:v>8.6359999999999996E-3</c:v>
                </c:pt>
                <c:pt idx="4809">
                  <c:v>8.8060000000000013E-3</c:v>
                </c:pt>
                <c:pt idx="4810">
                  <c:v>8.6280000000000003E-3</c:v>
                </c:pt>
                <c:pt idx="4811">
                  <c:v>8.1560000000000001E-3</c:v>
                </c:pt>
                <c:pt idx="4812">
                  <c:v>8.0759999999999998E-3</c:v>
                </c:pt>
                <c:pt idx="4813">
                  <c:v>8.3470000000000003E-3</c:v>
                </c:pt>
                <c:pt idx="4814">
                  <c:v>8.652E-3</c:v>
                </c:pt>
                <c:pt idx="4815">
                  <c:v>8.8770000000000012E-3</c:v>
                </c:pt>
                <c:pt idx="4816">
                  <c:v>8.9569999999999997E-3</c:v>
                </c:pt>
                <c:pt idx="4817">
                  <c:v>9.3930000000000003E-3</c:v>
                </c:pt>
                <c:pt idx="4818">
                  <c:v>9.0089999999999996E-3</c:v>
                </c:pt>
                <c:pt idx="4819">
                  <c:v>9.7699999999999992E-3</c:v>
                </c:pt>
                <c:pt idx="4820">
                  <c:v>9.2200000000000008E-3</c:v>
                </c:pt>
                <c:pt idx="4821">
                  <c:v>8.7209999999999996E-3</c:v>
                </c:pt>
                <c:pt idx="4822">
                  <c:v>8.6890000000000005E-3</c:v>
                </c:pt>
                <c:pt idx="4823">
                  <c:v>8.350999999999999E-3</c:v>
                </c:pt>
                <c:pt idx="4824">
                  <c:v>8.627000000000001E-3</c:v>
                </c:pt>
                <c:pt idx="4825">
                  <c:v>8.8050000000000003E-3</c:v>
                </c:pt>
                <c:pt idx="4826">
                  <c:v>8.3540000000000003E-3</c:v>
                </c:pt>
                <c:pt idx="4827">
                  <c:v>8.548E-3</c:v>
                </c:pt>
                <c:pt idx="4828">
                  <c:v>8.1770000000000002E-3</c:v>
                </c:pt>
                <c:pt idx="4829">
                  <c:v>8.3070000000000001E-3</c:v>
                </c:pt>
                <c:pt idx="4830">
                  <c:v>8.2920000000000008E-3</c:v>
                </c:pt>
                <c:pt idx="4831">
                  <c:v>7.92E-3</c:v>
                </c:pt>
                <c:pt idx="4832">
                  <c:v>7.9679999999999994E-3</c:v>
                </c:pt>
                <c:pt idx="4833">
                  <c:v>7.9039999999999996E-3</c:v>
                </c:pt>
                <c:pt idx="4834">
                  <c:v>8.1639999999999994E-3</c:v>
                </c:pt>
                <c:pt idx="4835">
                  <c:v>8.294000000000001E-3</c:v>
                </c:pt>
                <c:pt idx="4836">
                  <c:v>8.8129999999999997E-3</c:v>
                </c:pt>
                <c:pt idx="4837">
                  <c:v>8.5079999999999999E-3</c:v>
                </c:pt>
                <c:pt idx="4838">
                  <c:v>8.6359999999999996E-3</c:v>
                </c:pt>
                <c:pt idx="4839">
                  <c:v>8.4609999999999998E-3</c:v>
                </c:pt>
                <c:pt idx="4840">
                  <c:v>8.2369999999999995E-3</c:v>
                </c:pt>
                <c:pt idx="4841">
                  <c:v>8.1729999999999997E-3</c:v>
                </c:pt>
                <c:pt idx="4842">
                  <c:v>7.9319999999999998E-3</c:v>
                </c:pt>
                <c:pt idx="4843">
                  <c:v>8.0450000000000001E-3</c:v>
                </c:pt>
                <c:pt idx="4844">
                  <c:v>7.7410000000000005E-3</c:v>
                </c:pt>
                <c:pt idx="4845">
                  <c:v>7.8370000000000002E-3</c:v>
                </c:pt>
                <c:pt idx="4846">
                  <c:v>7.9979999999999999E-3</c:v>
                </c:pt>
                <c:pt idx="4847">
                  <c:v>8.6280000000000003E-3</c:v>
                </c:pt>
                <c:pt idx="4848">
                  <c:v>8.2730000000000008E-3</c:v>
                </c:pt>
                <c:pt idx="4849">
                  <c:v>8.1289999999999991E-3</c:v>
                </c:pt>
                <c:pt idx="4850">
                  <c:v>8.3549999999999996E-3</c:v>
                </c:pt>
                <c:pt idx="4851">
                  <c:v>8.1779999999999995E-3</c:v>
                </c:pt>
                <c:pt idx="4852">
                  <c:v>8.567E-3</c:v>
                </c:pt>
                <c:pt idx="4853">
                  <c:v>8.1139999999999997E-3</c:v>
                </c:pt>
                <c:pt idx="4854">
                  <c:v>8.2120000000000005E-3</c:v>
                </c:pt>
                <c:pt idx="4855">
                  <c:v>8.0339999999999995E-3</c:v>
                </c:pt>
                <c:pt idx="4856">
                  <c:v>7.7099999999999998E-3</c:v>
                </c:pt>
                <c:pt idx="4857">
                  <c:v>7.8239999999999994E-3</c:v>
                </c:pt>
                <c:pt idx="4858">
                  <c:v>8.1550000000000008E-3</c:v>
                </c:pt>
                <c:pt idx="4859">
                  <c:v>7.9950000000000004E-3</c:v>
                </c:pt>
                <c:pt idx="4860">
                  <c:v>7.9950000000000004E-3</c:v>
                </c:pt>
                <c:pt idx="4861">
                  <c:v>8.0440000000000008E-3</c:v>
                </c:pt>
                <c:pt idx="4862">
                  <c:v>7.9319999999999998E-3</c:v>
                </c:pt>
                <c:pt idx="4863">
                  <c:v>8.397E-3</c:v>
                </c:pt>
                <c:pt idx="4864">
                  <c:v>7.7880000000000007E-3</c:v>
                </c:pt>
                <c:pt idx="4865">
                  <c:v>7.9330000000000008E-3</c:v>
                </c:pt>
                <c:pt idx="4866">
                  <c:v>7.724E-3</c:v>
                </c:pt>
                <c:pt idx="4867">
                  <c:v>7.4999999999999997E-3</c:v>
                </c:pt>
                <c:pt idx="4868">
                  <c:v>7.1149999999999998E-3</c:v>
                </c:pt>
                <c:pt idx="4869">
                  <c:v>7.3870000000000003E-3</c:v>
                </c:pt>
                <c:pt idx="4870">
                  <c:v>7.8220000000000008E-3</c:v>
                </c:pt>
                <c:pt idx="4871">
                  <c:v>7.8059999999999996E-3</c:v>
                </c:pt>
                <c:pt idx="4872">
                  <c:v>8.9540000000000002E-3</c:v>
                </c:pt>
                <c:pt idx="4873">
                  <c:v>8.8090000000000009E-3</c:v>
                </c:pt>
                <c:pt idx="4874">
                  <c:v>8.7460000000000003E-3</c:v>
                </c:pt>
                <c:pt idx="4875">
                  <c:v>8.8770000000000012E-3</c:v>
                </c:pt>
                <c:pt idx="4876">
                  <c:v>8.5519999999999988E-3</c:v>
                </c:pt>
                <c:pt idx="4877">
                  <c:v>8.8129999999999997E-3</c:v>
                </c:pt>
                <c:pt idx="4878">
                  <c:v>9.1339999999999998E-3</c:v>
                </c:pt>
                <c:pt idx="4879">
                  <c:v>9.2149999999999992E-3</c:v>
                </c:pt>
                <c:pt idx="4880">
                  <c:v>8.9580000000000007E-3</c:v>
                </c:pt>
                <c:pt idx="4881">
                  <c:v>8.8939999999999991E-3</c:v>
                </c:pt>
                <c:pt idx="4882">
                  <c:v>8.8939999999999991E-3</c:v>
                </c:pt>
                <c:pt idx="4883">
                  <c:v>8.9259999999999999E-3</c:v>
                </c:pt>
                <c:pt idx="4884">
                  <c:v>8.572999999999999E-3</c:v>
                </c:pt>
                <c:pt idx="4885">
                  <c:v>7.9649999999999999E-3</c:v>
                </c:pt>
                <c:pt idx="4886">
                  <c:v>7.7880000000000007E-3</c:v>
                </c:pt>
                <c:pt idx="4887">
                  <c:v>7.4199999999999995E-3</c:v>
                </c:pt>
                <c:pt idx="4888">
                  <c:v>7.8500000000000011E-3</c:v>
                </c:pt>
                <c:pt idx="4889">
                  <c:v>7.9459999999999999E-3</c:v>
                </c:pt>
                <c:pt idx="4890">
                  <c:v>8.4600000000000005E-3</c:v>
                </c:pt>
                <c:pt idx="4891">
                  <c:v>7.9450000000000007E-3</c:v>
                </c:pt>
                <c:pt idx="4892">
                  <c:v>7.7520000000000002E-3</c:v>
                </c:pt>
                <c:pt idx="4893">
                  <c:v>7.7339999999999996E-3</c:v>
                </c:pt>
                <c:pt idx="4894">
                  <c:v>7.0430000000000006E-3</c:v>
                </c:pt>
                <c:pt idx="4895">
                  <c:v>6.8500000000000002E-3</c:v>
                </c:pt>
                <c:pt idx="4896">
                  <c:v>7.3619999999999996E-3</c:v>
                </c:pt>
                <c:pt idx="4897">
                  <c:v>7.1850000000000004E-3</c:v>
                </c:pt>
                <c:pt idx="4898">
                  <c:v>7.1180000000000002E-3</c:v>
                </c:pt>
                <c:pt idx="4899">
                  <c:v>7.2140000000000008E-3</c:v>
                </c:pt>
                <c:pt idx="4900">
                  <c:v>6.9870000000000002E-3</c:v>
                </c:pt>
                <c:pt idx="4901">
                  <c:v>7.1109999999999993E-3</c:v>
                </c:pt>
                <c:pt idx="4902">
                  <c:v>7.3509999999999999E-3</c:v>
                </c:pt>
                <c:pt idx="4903">
                  <c:v>6.9040000000000004E-3</c:v>
                </c:pt>
                <c:pt idx="4904">
                  <c:v>6.5369999999999994E-3</c:v>
                </c:pt>
                <c:pt idx="4905">
                  <c:v>6.4729999999999996E-3</c:v>
                </c:pt>
                <c:pt idx="4906">
                  <c:v>6.7610000000000005E-3</c:v>
                </c:pt>
                <c:pt idx="4907">
                  <c:v>7.241E-3</c:v>
                </c:pt>
                <c:pt idx="4908">
                  <c:v>7.6770000000000007E-3</c:v>
                </c:pt>
                <c:pt idx="4909">
                  <c:v>7.9520000000000007E-3</c:v>
                </c:pt>
                <c:pt idx="4910">
                  <c:v>8.258999999999999E-3</c:v>
                </c:pt>
                <c:pt idx="4911">
                  <c:v>8.0829999999999999E-3</c:v>
                </c:pt>
                <c:pt idx="4912">
                  <c:v>8.2290000000000002E-3</c:v>
                </c:pt>
                <c:pt idx="4913">
                  <c:v>7.731E-3</c:v>
                </c:pt>
                <c:pt idx="4914">
                  <c:v>7.6180000000000006E-3</c:v>
                </c:pt>
                <c:pt idx="4915">
                  <c:v>7.6680000000000003E-3</c:v>
                </c:pt>
                <c:pt idx="4916">
                  <c:v>7.685E-3</c:v>
                </c:pt>
                <c:pt idx="4917">
                  <c:v>7.6690000000000005E-3</c:v>
                </c:pt>
                <c:pt idx="4918">
                  <c:v>7.8169999999999993E-3</c:v>
                </c:pt>
                <c:pt idx="4919">
                  <c:v>7.6880000000000004E-3</c:v>
                </c:pt>
                <c:pt idx="4920">
                  <c:v>7.9649999999999999E-3</c:v>
                </c:pt>
                <c:pt idx="4921">
                  <c:v>8.1779999999999995E-3</c:v>
                </c:pt>
                <c:pt idx="4922">
                  <c:v>8.4919999999999995E-3</c:v>
                </c:pt>
                <c:pt idx="4923">
                  <c:v>7.9950000000000004E-3</c:v>
                </c:pt>
                <c:pt idx="4924">
                  <c:v>7.6759999999999997E-3</c:v>
                </c:pt>
                <c:pt idx="4925">
                  <c:v>7.7710000000000001E-3</c:v>
                </c:pt>
                <c:pt idx="4926">
                  <c:v>7.724E-3</c:v>
                </c:pt>
                <c:pt idx="4927">
                  <c:v>7.6439999999999998E-3</c:v>
                </c:pt>
                <c:pt idx="4928">
                  <c:v>7.8359999999999992E-3</c:v>
                </c:pt>
                <c:pt idx="4929">
                  <c:v>8.2220000000000001E-3</c:v>
                </c:pt>
                <c:pt idx="4930">
                  <c:v>8.0940000000000005E-3</c:v>
                </c:pt>
                <c:pt idx="4931">
                  <c:v>7.8849999999999996E-3</c:v>
                </c:pt>
                <c:pt idx="4932">
                  <c:v>8.1599999999999989E-3</c:v>
                </c:pt>
                <c:pt idx="4933">
                  <c:v>8.0470000000000003E-3</c:v>
                </c:pt>
                <c:pt idx="4934">
                  <c:v>7.8539999999999999E-3</c:v>
                </c:pt>
                <c:pt idx="4935">
                  <c:v>7.9670000000000001E-3</c:v>
                </c:pt>
                <c:pt idx="4936">
                  <c:v>8.404E-3</c:v>
                </c:pt>
                <c:pt idx="4937">
                  <c:v>8.6E-3</c:v>
                </c:pt>
                <c:pt idx="4938">
                  <c:v>8.2430000000000003E-3</c:v>
                </c:pt>
                <c:pt idx="4939">
                  <c:v>8.2920000000000008E-3</c:v>
                </c:pt>
                <c:pt idx="4940">
                  <c:v>8.5040000000000011E-3</c:v>
                </c:pt>
                <c:pt idx="4941">
                  <c:v>9.4820000000000008E-3</c:v>
                </c:pt>
                <c:pt idx="4942">
                  <c:v>9.469E-3</c:v>
                </c:pt>
                <c:pt idx="4943">
                  <c:v>9.8469999999999999E-3</c:v>
                </c:pt>
                <c:pt idx="4944">
                  <c:v>1.0196E-2</c:v>
                </c:pt>
                <c:pt idx="4945">
                  <c:v>9.9059999999999999E-3</c:v>
                </c:pt>
                <c:pt idx="4946">
                  <c:v>9.6489999999999996E-3</c:v>
                </c:pt>
                <c:pt idx="4947">
                  <c:v>9.2800000000000001E-3</c:v>
                </c:pt>
                <c:pt idx="4948">
                  <c:v>9.4409999999999997E-3</c:v>
                </c:pt>
                <c:pt idx="4949">
                  <c:v>9.7319999999999993E-3</c:v>
                </c:pt>
                <c:pt idx="4950">
                  <c:v>9.8129999999999988E-3</c:v>
                </c:pt>
                <c:pt idx="4951">
                  <c:v>1.0218E-2</c:v>
                </c:pt>
                <c:pt idx="4952">
                  <c:v>1.0595E-2</c:v>
                </c:pt>
                <c:pt idx="4953">
                  <c:v>1.0709999999999999E-2</c:v>
                </c:pt>
                <c:pt idx="4954">
                  <c:v>1.0695E-2</c:v>
                </c:pt>
                <c:pt idx="4955">
                  <c:v>1.0500000000000001E-2</c:v>
                </c:pt>
                <c:pt idx="4956">
                  <c:v>1.1254999999999999E-2</c:v>
                </c:pt>
                <c:pt idx="4957">
                  <c:v>1.1699999999999999E-2</c:v>
                </c:pt>
                <c:pt idx="4958">
                  <c:v>1.1618999999999999E-2</c:v>
                </c:pt>
                <c:pt idx="4959">
                  <c:v>1.1653E-2</c:v>
                </c:pt>
                <c:pt idx="4960">
                  <c:v>1.2397E-2</c:v>
                </c:pt>
                <c:pt idx="4961">
                  <c:v>1.1957000000000001E-2</c:v>
                </c:pt>
                <c:pt idx="4962">
                  <c:v>1.1711000000000001E-2</c:v>
                </c:pt>
                <c:pt idx="4963">
                  <c:v>1.1745E-2</c:v>
                </c:pt>
                <c:pt idx="4964">
                  <c:v>1.15E-2</c:v>
                </c:pt>
                <c:pt idx="4965">
                  <c:v>1.1847000000000002E-2</c:v>
                </c:pt>
                <c:pt idx="4966">
                  <c:v>1.1831000000000001E-2</c:v>
                </c:pt>
                <c:pt idx="4967">
                  <c:v>1.1767000000000001E-2</c:v>
                </c:pt>
                <c:pt idx="4968">
                  <c:v>1.1476E-2</c:v>
                </c:pt>
                <c:pt idx="4969">
                  <c:v>1.1880999999999999E-2</c:v>
                </c:pt>
                <c:pt idx="4970">
                  <c:v>1.1105E-2</c:v>
                </c:pt>
                <c:pt idx="4971">
                  <c:v>1.0555000000000002E-2</c:v>
                </c:pt>
                <c:pt idx="4972">
                  <c:v>1.1169E-2</c:v>
                </c:pt>
                <c:pt idx="4973">
                  <c:v>1.0813E-2</c:v>
                </c:pt>
                <c:pt idx="4974">
                  <c:v>1.2159999999999999E-2</c:v>
                </c:pt>
                <c:pt idx="4975">
                  <c:v>1.2211000000000001E-2</c:v>
                </c:pt>
                <c:pt idx="4976">
                  <c:v>1.2522E-2</c:v>
                </c:pt>
                <c:pt idx="4977">
                  <c:v>1.2653000000000001E-2</c:v>
                </c:pt>
                <c:pt idx="4978">
                  <c:v>1.2310000000000001E-2</c:v>
                </c:pt>
                <c:pt idx="4979">
                  <c:v>1.2196E-2</c:v>
                </c:pt>
                <c:pt idx="4980">
                  <c:v>1.2214000000000001E-2</c:v>
                </c:pt>
                <c:pt idx="4981">
                  <c:v>1.3167999999999999E-2</c:v>
                </c:pt>
                <c:pt idx="4982">
                  <c:v>1.3391E-2</c:v>
                </c:pt>
                <c:pt idx="4983">
                  <c:v>1.3424E-2</c:v>
                </c:pt>
                <c:pt idx="4984">
                  <c:v>1.1597E-2</c:v>
                </c:pt>
                <c:pt idx="4985">
                  <c:v>1.15E-2</c:v>
                </c:pt>
                <c:pt idx="4986">
                  <c:v>1.1596E-2</c:v>
                </c:pt>
                <c:pt idx="4987">
                  <c:v>1.1354E-2</c:v>
                </c:pt>
                <c:pt idx="4988">
                  <c:v>1.2062999999999999E-2</c:v>
                </c:pt>
                <c:pt idx="4989">
                  <c:v>1.1319999999999998E-2</c:v>
                </c:pt>
                <c:pt idx="4990">
                  <c:v>1.2062E-2</c:v>
                </c:pt>
                <c:pt idx="4991">
                  <c:v>1.2548999999999999E-2</c:v>
                </c:pt>
                <c:pt idx="4992">
                  <c:v>1.2744E-2</c:v>
                </c:pt>
                <c:pt idx="4993">
                  <c:v>1.2679000000000001E-2</c:v>
                </c:pt>
                <c:pt idx="4994">
                  <c:v>1.2500000000000001E-2</c:v>
                </c:pt>
                <c:pt idx="4995">
                  <c:v>1.2043999999999999E-2</c:v>
                </c:pt>
                <c:pt idx="4996">
                  <c:v>1.2353000000000001E-2</c:v>
                </c:pt>
                <c:pt idx="4997">
                  <c:v>1.2451E-2</c:v>
                </c:pt>
                <c:pt idx="4998">
                  <c:v>1.1637E-2</c:v>
                </c:pt>
                <c:pt idx="4999">
                  <c:v>1.1749000000000001E-2</c:v>
                </c:pt>
                <c:pt idx="5000">
                  <c:v>1.1668000000000001E-2</c:v>
                </c:pt>
                <c:pt idx="5001">
                  <c:v>1.2156E-2</c:v>
                </c:pt>
                <c:pt idx="5002">
                  <c:v>1.2156E-2</c:v>
                </c:pt>
                <c:pt idx="5003">
                  <c:v>1.2417000000000001E-2</c:v>
                </c:pt>
                <c:pt idx="5004">
                  <c:v>1.2466999999999999E-2</c:v>
                </c:pt>
                <c:pt idx="5005">
                  <c:v>1.2450000000000001E-2</c:v>
                </c:pt>
                <c:pt idx="5006">
                  <c:v>1.2969E-2</c:v>
                </c:pt>
                <c:pt idx="5007">
                  <c:v>1.2629E-2</c:v>
                </c:pt>
                <c:pt idx="5008">
                  <c:v>1.2629999999999999E-2</c:v>
                </c:pt>
                <c:pt idx="5009">
                  <c:v>1.3540000000000002E-2</c:v>
                </c:pt>
                <c:pt idx="5010">
                  <c:v>1.3573E-2</c:v>
                </c:pt>
                <c:pt idx="5011">
                  <c:v>1.4293E-2</c:v>
                </c:pt>
                <c:pt idx="5012">
                  <c:v>1.4686999999999999E-2</c:v>
                </c:pt>
                <c:pt idx="5013">
                  <c:v>1.4986999999999999E-2</c:v>
                </c:pt>
                <c:pt idx="5014">
                  <c:v>1.5186E-2</c:v>
                </c:pt>
                <c:pt idx="5015">
                  <c:v>1.4990000000000002E-2</c:v>
                </c:pt>
                <c:pt idx="5016">
                  <c:v>1.5188999999999999E-2</c:v>
                </c:pt>
                <c:pt idx="5017">
                  <c:v>1.4728000000000002E-2</c:v>
                </c:pt>
                <c:pt idx="5018">
                  <c:v>1.5577000000000001E-2</c:v>
                </c:pt>
                <c:pt idx="5019">
                  <c:v>1.6577999999999999E-2</c:v>
                </c:pt>
                <c:pt idx="5020">
                  <c:v>1.6479999999999998E-2</c:v>
                </c:pt>
                <c:pt idx="5021">
                  <c:v>1.5865000000000001E-2</c:v>
                </c:pt>
                <c:pt idx="5022">
                  <c:v>1.5571E-2</c:v>
                </c:pt>
                <c:pt idx="5023">
                  <c:v>1.5472E-2</c:v>
                </c:pt>
                <c:pt idx="5024">
                  <c:v>1.5541000000000001E-2</c:v>
                </c:pt>
                <c:pt idx="5025">
                  <c:v>1.6843999999999998E-2</c:v>
                </c:pt>
                <c:pt idx="5026">
                  <c:v>1.6583000000000001E-2</c:v>
                </c:pt>
                <c:pt idx="5027">
                  <c:v>1.6126999999999999E-2</c:v>
                </c:pt>
                <c:pt idx="5028">
                  <c:v>1.6094000000000001E-2</c:v>
                </c:pt>
                <c:pt idx="5029">
                  <c:v>1.6177E-2</c:v>
                </c:pt>
                <c:pt idx="5030">
                  <c:v>1.6079E-2</c:v>
                </c:pt>
                <c:pt idx="5031">
                  <c:v>1.6704E-2</c:v>
                </c:pt>
                <c:pt idx="5032">
                  <c:v>1.7682E-2</c:v>
                </c:pt>
                <c:pt idx="5033">
                  <c:v>1.7649999999999999E-2</c:v>
                </c:pt>
                <c:pt idx="5034">
                  <c:v>1.8166999999999999E-2</c:v>
                </c:pt>
                <c:pt idx="5035">
                  <c:v>1.8168E-2</c:v>
                </c:pt>
                <c:pt idx="5036">
                  <c:v>1.9507E-2</c:v>
                </c:pt>
                <c:pt idx="5037">
                  <c:v>1.8541999999999999E-2</c:v>
                </c:pt>
                <c:pt idx="5038">
                  <c:v>1.9113999999999999E-2</c:v>
                </c:pt>
                <c:pt idx="5039">
                  <c:v>1.9400999999999998E-2</c:v>
                </c:pt>
                <c:pt idx="5040">
                  <c:v>1.9185000000000001E-2</c:v>
                </c:pt>
                <c:pt idx="5041">
                  <c:v>1.8399000000000002E-2</c:v>
                </c:pt>
                <c:pt idx="5042">
                  <c:v>1.8204999999999999E-2</c:v>
                </c:pt>
                <c:pt idx="5043">
                  <c:v>1.8626E-2</c:v>
                </c:pt>
                <c:pt idx="5044">
                  <c:v>1.9032E-2</c:v>
                </c:pt>
                <c:pt idx="5045">
                  <c:v>1.8619E-2</c:v>
                </c:pt>
                <c:pt idx="5046">
                  <c:v>1.8651000000000001E-2</c:v>
                </c:pt>
                <c:pt idx="5047">
                  <c:v>1.7177000000000001E-2</c:v>
                </c:pt>
                <c:pt idx="5048">
                  <c:v>1.5939999999999999E-2</c:v>
                </c:pt>
                <c:pt idx="5049">
                  <c:v>1.7552000000000002E-2</c:v>
                </c:pt>
                <c:pt idx="5050">
                  <c:v>1.7322000000000001E-2</c:v>
                </c:pt>
                <c:pt idx="5051">
                  <c:v>1.6372000000000001E-2</c:v>
                </c:pt>
                <c:pt idx="5052">
                  <c:v>1.704E-2</c:v>
                </c:pt>
                <c:pt idx="5053">
                  <c:v>1.7760999999999999E-2</c:v>
                </c:pt>
                <c:pt idx="5054">
                  <c:v>1.8783000000000001E-2</c:v>
                </c:pt>
                <c:pt idx="5055">
                  <c:v>1.9230000000000001E-2</c:v>
                </c:pt>
                <c:pt idx="5056">
                  <c:v>1.9462999999999998E-2</c:v>
                </c:pt>
                <c:pt idx="5057">
                  <c:v>2.0899000000000001E-2</c:v>
                </c:pt>
                <c:pt idx="5058">
                  <c:v>2.1051E-2</c:v>
                </c:pt>
                <c:pt idx="5059">
                  <c:v>2.181E-2</c:v>
                </c:pt>
                <c:pt idx="5060">
                  <c:v>2.1440000000000001E-2</c:v>
                </c:pt>
                <c:pt idx="5061">
                  <c:v>2.1427999999999999E-2</c:v>
                </c:pt>
                <c:pt idx="5062">
                  <c:v>2.3209E-2</c:v>
                </c:pt>
                <c:pt idx="5063">
                  <c:v>2.3996E-2</c:v>
                </c:pt>
                <c:pt idx="5064">
                  <c:v>2.3178999999999998E-2</c:v>
                </c:pt>
                <c:pt idx="5065">
                  <c:v>2.3984999999999999E-2</c:v>
                </c:pt>
                <c:pt idx="5066">
                  <c:v>2.5455999999999999E-2</c:v>
                </c:pt>
                <c:pt idx="5067">
                  <c:v>2.5564E-2</c:v>
                </c:pt>
                <c:pt idx="5068">
                  <c:v>2.4982999999999998E-2</c:v>
                </c:pt>
                <c:pt idx="5069">
                  <c:v>2.4382000000000001E-2</c:v>
                </c:pt>
                <c:pt idx="5070">
                  <c:v>2.4599000000000003E-2</c:v>
                </c:pt>
                <c:pt idx="5071">
                  <c:v>2.5586999999999999E-2</c:v>
                </c:pt>
                <c:pt idx="5072">
                  <c:v>2.5503000000000001E-2</c:v>
                </c:pt>
                <c:pt idx="5073">
                  <c:v>2.6955E-2</c:v>
                </c:pt>
                <c:pt idx="5074">
                  <c:v>2.682E-2</c:v>
                </c:pt>
                <c:pt idx="5075">
                  <c:v>2.7075999999999999E-2</c:v>
                </c:pt>
                <c:pt idx="5076">
                  <c:v>2.7538E-2</c:v>
                </c:pt>
                <c:pt idx="5077">
                  <c:v>2.7881E-2</c:v>
                </c:pt>
                <c:pt idx="5078">
                  <c:v>2.6892999999999997E-2</c:v>
                </c:pt>
                <c:pt idx="5079">
                  <c:v>2.6520000000000002E-2</c:v>
                </c:pt>
                <c:pt idx="5080">
                  <c:v>2.7871999999999997E-2</c:v>
                </c:pt>
                <c:pt idx="5081">
                  <c:v>2.7890000000000002E-2</c:v>
                </c:pt>
                <c:pt idx="5082">
                  <c:v>2.9165E-2</c:v>
                </c:pt>
                <c:pt idx="5083">
                  <c:v>2.8614999999999998E-2</c:v>
                </c:pt>
                <c:pt idx="5084">
                  <c:v>2.9741E-2</c:v>
                </c:pt>
                <c:pt idx="5085">
                  <c:v>2.9314E-2</c:v>
                </c:pt>
                <c:pt idx="5086">
                  <c:v>2.8590000000000001E-2</c:v>
                </c:pt>
                <c:pt idx="5087">
                  <c:v>2.7334999999999998E-2</c:v>
                </c:pt>
                <c:pt idx="5088">
                  <c:v>2.8300000000000002E-2</c:v>
                </c:pt>
                <c:pt idx="5089">
                  <c:v>2.8395E-2</c:v>
                </c:pt>
                <c:pt idx="5090">
                  <c:v>2.9548999999999999E-2</c:v>
                </c:pt>
                <c:pt idx="5091">
                  <c:v>3.0045000000000002E-2</c:v>
                </c:pt>
                <c:pt idx="5092">
                  <c:v>3.0217000000000001E-2</c:v>
                </c:pt>
                <c:pt idx="5093">
                  <c:v>2.9125999999999999E-2</c:v>
                </c:pt>
                <c:pt idx="5094">
                  <c:v>3.0083000000000002E-2</c:v>
                </c:pt>
                <c:pt idx="5095">
                  <c:v>3.0773000000000002E-2</c:v>
                </c:pt>
                <c:pt idx="5096">
                  <c:v>2.9470999999999997E-2</c:v>
                </c:pt>
                <c:pt idx="5097">
                  <c:v>2.9148E-2</c:v>
                </c:pt>
                <c:pt idx="5098">
                  <c:v>2.8961000000000001E-2</c:v>
                </c:pt>
                <c:pt idx="5099">
                  <c:v>2.8212000000000001E-2</c:v>
                </c:pt>
                <c:pt idx="5100">
                  <c:v>2.8656000000000001E-2</c:v>
                </c:pt>
                <c:pt idx="5101">
                  <c:v>2.8264000000000001E-2</c:v>
                </c:pt>
                <c:pt idx="5102">
                  <c:v>2.9633E-2</c:v>
                </c:pt>
                <c:pt idx="5103">
                  <c:v>2.8913999999999999E-2</c:v>
                </c:pt>
                <c:pt idx="5104">
                  <c:v>2.8400999999999999E-2</c:v>
                </c:pt>
                <c:pt idx="5105">
                  <c:v>2.7992E-2</c:v>
                </c:pt>
                <c:pt idx="5106">
                  <c:v>2.8677000000000001E-2</c:v>
                </c:pt>
                <c:pt idx="5107">
                  <c:v>2.7412000000000002E-2</c:v>
                </c:pt>
                <c:pt idx="5108">
                  <c:v>2.7191E-2</c:v>
                </c:pt>
                <c:pt idx="5109">
                  <c:v>2.7090999999999997E-2</c:v>
                </c:pt>
                <c:pt idx="5110">
                  <c:v>2.7174999999999998E-2</c:v>
                </c:pt>
                <c:pt idx="5111">
                  <c:v>2.8173E-2</c:v>
                </c:pt>
                <c:pt idx="5112">
                  <c:v>2.9159999999999998E-2</c:v>
                </c:pt>
                <c:pt idx="5113">
                  <c:v>2.9094000000000002E-2</c:v>
                </c:pt>
                <c:pt idx="5114">
                  <c:v>2.9336999999999998E-2</c:v>
                </c:pt>
                <c:pt idx="5115">
                  <c:v>3.0334E-2</c:v>
                </c:pt>
                <c:pt idx="5116">
                  <c:v>2.9853999999999999E-2</c:v>
                </c:pt>
                <c:pt idx="5117">
                  <c:v>3.0303E-2</c:v>
                </c:pt>
                <c:pt idx="5118">
                  <c:v>3.0633000000000001E-2</c:v>
                </c:pt>
                <c:pt idx="5119">
                  <c:v>3.2585000000000003E-2</c:v>
                </c:pt>
                <c:pt idx="5120">
                  <c:v>3.4820000000000004E-2</c:v>
                </c:pt>
                <c:pt idx="5121">
                  <c:v>3.5869999999999999E-2</c:v>
                </c:pt>
                <c:pt idx="5122">
                  <c:v>3.3663999999999999E-2</c:v>
                </c:pt>
                <c:pt idx="5123">
                  <c:v>3.2842999999999997E-2</c:v>
                </c:pt>
                <c:pt idx="5124">
                  <c:v>3.3418000000000003E-2</c:v>
                </c:pt>
                <c:pt idx="5125">
                  <c:v>3.3633999999999997E-2</c:v>
                </c:pt>
                <c:pt idx="5126">
                  <c:v>3.2301000000000003E-2</c:v>
                </c:pt>
                <c:pt idx="5127">
                  <c:v>3.1463999999999999E-2</c:v>
                </c:pt>
                <c:pt idx="5128">
                  <c:v>3.1857000000000003E-2</c:v>
                </c:pt>
                <c:pt idx="5129">
                  <c:v>3.2545000000000004E-2</c:v>
                </c:pt>
                <c:pt idx="5130">
                  <c:v>3.2329999999999998E-2</c:v>
                </c:pt>
                <c:pt idx="5131">
                  <c:v>3.1428999999999999E-2</c:v>
                </c:pt>
                <c:pt idx="5132">
                  <c:v>3.0379E-2</c:v>
                </c:pt>
                <c:pt idx="5133">
                  <c:v>2.8774999999999998E-2</c:v>
                </c:pt>
                <c:pt idx="5134">
                  <c:v>2.8170000000000001E-2</c:v>
                </c:pt>
                <c:pt idx="5135">
                  <c:v>2.9796999999999997E-2</c:v>
                </c:pt>
                <c:pt idx="5136">
                  <c:v>3.032E-2</c:v>
                </c:pt>
                <c:pt idx="5137">
                  <c:v>3.1234000000000001E-2</c:v>
                </c:pt>
                <c:pt idx="5138">
                  <c:v>3.0552000000000003E-2</c:v>
                </c:pt>
                <c:pt idx="5139">
                  <c:v>3.0177999999999996E-2</c:v>
                </c:pt>
                <c:pt idx="5140">
                  <c:v>3.0277999999999999E-2</c:v>
                </c:pt>
                <c:pt idx="5141">
                  <c:v>3.0651000000000001E-2</c:v>
                </c:pt>
                <c:pt idx="5142">
                  <c:v>3.0341E-2</c:v>
                </c:pt>
                <c:pt idx="5143">
                  <c:v>3.1038999999999997E-2</c:v>
                </c:pt>
                <c:pt idx="5144">
                  <c:v>3.1535000000000001E-2</c:v>
                </c:pt>
                <c:pt idx="5145">
                  <c:v>3.1636999999999998E-2</c:v>
                </c:pt>
                <c:pt idx="5146">
                  <c:v>2.9826000000000002E-2</c:v>
                </c:pt>
                <c:pt idx="5147">
                  <c:v>2.843E-2</c:v>
                </c:pt>
                <c:pt idx="5148">
                  <c:v>2.8799999999999999E-2</c:v>
                </c:pt>
                <c:pt idx="5149">
                  <c:v>2.9035999999999999E-2</c:v>
                </c:pt>
                <c:pt idx="5150">
                  <c:v>2.8427999999999998E-2</c:v>
                </c:pt>
                <c:pt idx="5151">
                  <c:v>2.6979000000000003E-2</c:v>
                </c:pt>
                <c:pt idx="5152">
                  <c:v>2.6760000000000003E-2</c:v>
                </c:pt>
              </c:numCache>
            </c:numRef>
          </c:val>
          <c:smooth val="0"/>
          <c:extLst>
            <c:ext xmlns:c16="http://schemas.microsoft.com/office/drawing/2014/chart" uri="{C3380CC4-5D6E-409C-BE32-E72D297353CC}">
              <c16:uniqueId val="{00000000-91A7-42FC-B6CE-273EDA7EDDC5}"/>
            </c:ext>
          </c:extLst>
        </c:ser>
        <c:ser>
          <c:idx val="1"/>
          <c:order val="1"/>
          <c:tx>
            <c:strRef>
              <c:f>Worksheet!$J$6</c:f>
              <c:strCache>
                <c:ptCount val="1"/>
                <c:pt idx="0">
                  <c:v>Subsequent 5-year return, Bloomberg US Treasury Intermediate Index, annualized</c:v>
                </c:pt>
              </c:strCache>
            </c:strRef>
          </c:tx>
          <c:spPr>
            <a:ln w="28575" cap="rnd" cmpd="sng" algn="ctr">
              <a:solidFill>
                <a:srgbClr val="6FB6DF"/>
              </a:solidFill>
              <a:prstDash val="solid"/>
              <a:round/>
              <a:headEnd type="none" w="med" len="med"/>
              <a:tailEnd type="none" w="med" len="med"/>
            </a:ln>
            <a:effectLst/>
          </c:spPr>
          <c:marker>
            <c:symbol val="none"/>
          </c:marker>
          <c:cat>
            <c:numRef>
              <c:f>Worksheet!$H$7:$H$5159</c:f>
              <c:numCache>
                <c:formatCode>m/d/yyyy</c:formatCode>
                <c:ptCount val="5153"/>
                <c:pt idx="0">
                  <c:v>37258</c:v>
                </c:pt>
                <c:pt idx="1">
                  <c:v>37259</c:v>
                </c:pt>
                <c:pt idx="2">
                  <c:v>37260</c:v>
                </c:pt>
                <c:pt idx="3">
                  <c:v>37263</c:v>
                </c:pt>
                <c:pt idx="4">
                  <c:v>37264</c:v>
                </c:pt>
                <c:pt idx="5">
                  <c:v>37265</c:v>
                </c:pt>
                <c:pt idx="6">
                  <c:v>37266</c:v>
                </c:pt>
                <c:pt idx="7">
                  <c:v>37267</c:v>
                </c:pt>
                <c:pt idx="8">
                  <c:v>37270</c:v>
                </c:pt>
                <c:pt idx="9">
                  <c:v>37271</c:v>
                </c:pt>
                <c:pt idx="10">
                  <c:v>37272</c:v>
                </c:pt>
                <c:pt idx="11">
                  <c:v>37273</c:v>
                </c:pt>
                <c:pt idx="12">
                  <c:v>37274</c:v>
                </c:pt>
                <c:pt idx="13">
                  <c:v>37278</c:v>
                </c:pt>
                <c:pt idx="14">
                  <c:v>37279</c:v>
                </c:pt>
                <c:pt idx="15">
                  <c:v>37280</c:v>
                </c:pt>
                <c:pt idx="16">
                  <c:v>37281</c:v>
                </c:pt>
                <c:pt idx="17">
                  <c:v>37284</c:v>
                </c:pt>
                <c:pt idx="18">
                  <c:v>37285</c:v>
                </c:pt>
                <c:pt idx="19">
                  <c:v>37286</c:v>
                </c:pt>
                <c:pt idx="20">
                  <c:v>37287</c:v>
                </c:pt>
                <c:pt idx="21">
                  <c:v>37288</c:v>
                </c:pt>
                <c:pt idx="22">
                  <c:v>37291</c:v>
                </c:pt>
                <c:pt idx="23">
                  <c:v>37292</c:v>
                </c:pt>
                <c:pt idx="24">
                  <c:v>37293</c:v>
                </c:pt>
                <c:pt idx="25">
                  <c:v>37294</c:v>
                </c:pt>
                <c:pt idx="26">
                  <c:v>37295</c:v>
                </c:pt>
                <c:pt idx="27">
                  <c:v>37298</c:v>
                </c:pt>
                <c:pt idx="28">
                  <c:v>37299</c:v>
                </c:pt>
                <c:pt idx="29">
                  <c:v>37300</c:v>
                </c:pt>
                <c:pt idx="30">
                  <c:v>37301</c:v>
                </c:pt>
                <c:pt idx="31">
                  <c:v>37302</c:v>
                </c:pt>
                <c:pt idx="32">
                  <c:v>37306</c:v>
                </c:pt>
                <c:pt idx="33">
                  <c:v>37307</c:v>
                </c:pt>
                <c:pt idx="34">
                  <c:v>37308</c:v>
                </c:pt>
                <c:pt idx="35">
                  <c:v>37309</c:v>
                </c:pt>
                <c:pt idx="36">
                  <c:v>37312</c:v>
                </c:pt>
                <c:pt idx="37">
                  <c:v>37313</c:v>
                </c:pt>
                <c:pt idx="38">
                  <c:v>37314</c:v>
                </c:pt>
                <c:pt idx="39">
                  <c:v>37315</c:v>
                </c:pt>
                <c:pt idx="40">
                  <c:v>37316</c:v>
                </c:pt>
                <c:pt idx="41">
                  <c:v>37319</c:v>
                </c:pt>
                <c:pt idx="42">
                  <c:v>37320</c:v>
                </c:pt>
                <c:pt idx="43">
                  <c:v>37321</c:v>
                </c:pt>
                <c:pt idx="44">
                  <c:v>37322</c:v>
                </c:pt>
                <c:pt idx="45">
                  <c:v>37323</c:v>
                </c:pt>
                <c:pt idx="46">
                  <c:v>37326</c:v>
                </c:pt>
                <c:pt idx="47">
                  <c:v>37327</c:v>
                </c:pt>
                <c:pt idx="48">
                  <c:v>37328</c:v>
                </c:pt>
                <c:pt idx="49">
                  <c:v>37329</c:v>
                </c:pt>
                <c:pt idx="50">
                  <c:v>37330</c:v>
                </c:pt>
                <c:pt idx="51">
                  <c:v>37333</c:v>
                </c:pt>
                <c:pt idx="52">
                  <c:v>37334</c:v>
                </c:pt>
                <c:pt idx="53">
                  <c:v>37335</c:v>
                </c:pt>
                <c:pt idx="54">
                  <c:v>37336</c:v>
                </c:pt>
                <c:pt idx="55">
                  <c:v>37337</c:v>
                </c:pt>
                <c:pt idx="56">
                  <c:v>37340</c:v>
                </c:pt>
                <c:pt idx="57">
                  <c:v>37341</c:v>
                </c:pt>
                <c:pt idx="58">
                  <c:v>37342</c:v>
                </c:pt>
                <c:pt idx="59">
                  <c:v>37343</c:v>
                </c:pt>
                <c:pt idx="60">
                  <c:v>37344</c:v>
                </c:pt>
                <c:pt idx="61">
                  <c:v>37347</c:v>
                </c:pt>
                <c:pt idx="62">
                  <c:v>37348</c:v>
                </c:pt>
                <c:pt idx="63">
                  <c:v>37349</c:v>
                </c:pt>
                <c:pt idx="64">
                  <c:v>37350</c:v>
                </c:pt>
                <c:pt idx="65">
                  <c:v>37351</c:v>
                </c:pt>
                <c:pt idx="66">
                  <c:v>37354</c:v>
                </c:pt>
                <c:pt idx="67">
                  <c:v>37355</c:v>
                </c:pt>
                <c:pt idx="68">
                  <c:v>37356</c:v>
                </c:pt>
                <c:pt idx="69">
                  <c:v>37357</c:v>
                </c:pt>
                <c:pt idx="70">
                  <c:v>37358</c:v>
                </c:pt>
                <c:pt idx="71">
                  <c:v>37361</c:v>
                </c:pt>
                <c:pt idx="72">
                  <c:v>37362</c:v>
                </c:pt>
                <c:pt idx="73">
                  <c:v>37363</c:v>
                </c:pt>
                <c:pt idx="74">
                  <c:v>37364</c:v>
                </c:pt>
                <c:pt idx="75">
                  <c:v>37365</c:v>
                </c:pt>
                <c:pt idx="76">
                  <c:v>37368</c:v>
                </c:pt>
                <c:pt idx="77">
                  <c:v>37369</c:v>
                </c:pt>
                <c:pt idx="78">
                  <c:v>37370</c:v>
                </c:pt>
                <c:pt idx="79">
                  <c:v>37371</c:v>
                </c:pt>
                <c:pt idx="80">
                  <c:v>37372</c:v>
                </c:pt>
                <c:pt idx="81">
                  <c:v>37375</c:v>
                </c:pt>
                <c:pt idx="82">
                  <c:v>37376</c:v>
                </c:pt>
                <c:pt idx="83">
                  <c:v>37377</c:v>
                </c:pt>
                <c:pt idx="84">
                  <c:v>37378</c:v>
                </c:pt>
                <c:pt idx="85">
                  <c:v>37379</c:v>
                </c:pt>
                <c:pt idx="86">
                  <c:v>37382</c:v>
                </c:pt>
                <c:pt idx="87">
                  <c:v>37383</c:v>
                </c:pt>
                <c:pt idx="88">
                  <c:v>37384</c:v>
                </c:pt>
                <c:pt idx="89">
                  <c:v>37385</c:v>
                </c:pt>
                <c:pt idx="90">
                  <c:v>37386</c:v>
                </c:pt>
                <c:pt idx="91">
                  <c:v>37389</c:v>
                </c:pt>
                <c:pt idx="92">
                  <c:v>37390</c:v>
                </c:pt>
                <c:pt idx="93">
                  <c:v>37391</c:v>
                </c:pt>
                <c:pt idx="94">
                  <c:v>37392</c:v>
                </c:pt>
                <c:pt idx="95">
                  <c:v>37393</c:v>
                </c:pt>
                <c:pt idx="96">
                  <c:v>37396</c:v>
                </c:pt>
                <c:pt idx="97">
                  <c:v>37397</c:v>
                </c:pt>
                <c:pt idx="98">
                  <c:v>37398</c:v>
                </c:pt>
                <c:pt idx="99">
                  <c:v>37399</c:v>
                </c:pt>
                <c:pt idx="100">
                  <c:v>37400</c:v>
                </c:pt>
                <c:pt idx="101">
                  <c:v>37404</c:v>
                </c:pt>
                <c:pt idx="102">
                  <c:v>37405</c:v>
                </c:pt>
                <c:pt idx="103">
                  <c:v>37406</c:v>
                </c:pt>
                <c:pt idx="104">
                  <c:v>37407</c:v>
                </c:pt>
                <c:pt idx="105">
                  <c:v>37410</c:v>
                </c:pt>
                <c:pt idx="106">
                  <c:v>37411</c:v>
                </c:pt>
                <c:pt idx="107">
                  <c:v>37412</c:v>
                </c:pt>
                <c:pt idx="108">
                  <c:v>37413</c:v>
                </c:pt>
                <c:pt idx="109">
                  <c:v>37414</c:v>
                </c:pt>
                <c:pt idx="110">
                  <c:v>37417</c:v>
                </c:pt>
                <c:pt idx="111">
                  <c:v>37418</c:v>
                </c:pt>
                <c:pt idx="112">
                  <c:v>37419</c:v>
                </c:pt>
                <c:pt idx="113">
                  <c:v>37420</c:v>
                </c:pt>
                <c:pt idx="114">
                  <c:v>37421</c:v>
                </c:pt>
                <c:pt idx="115">
                  <c:v>37424</c:v>
                </c:pt>
                <c:pt idx="116">
                  <c:v>37425</c:v>
                </c:pt>
                <c:pt idx="117">
                  <c:v>37426</c:v>
                </c:pt>
                <c:pt idx="118">
                  <c:v>37427</c:v>
                </c:pt>
                <c:pt idx="119">
                  <c:v>37428</c:v>
                </c:pt>
                <c:pt idx="120">
                  <c:v>37431</c:v>
                </c:pt>
                <c:pt idx="121">
                  <c:v>37432</c:v>
                </c:pt>
                <c:pt idx="122">
                  <c:v>37433</c:v>
                </c:pt>
                <c:pt idx="123">
                  <c:v>37434</c:v>
                </c:pt>
                <c:pt idx="124">
                  <c:v>37435</c:v>
                </c:pt>
                <c:pt idx="125">
                  <c:v>37438</c:v>
                </c:pt>
                <c:pt idx="126">
                  <c:v>37439</c:v>
                </c:pt>
                <c:pt idx="127">
                  <c:v>37440</c:v>
                </c:pt>
                <c:pt idx="128">
                  <c:v>37442</c:v>
                </c:pt>
                <c:pt idx="129">
                  <c:v>37445</c:v>
                </c:pt>
                <c:pt idx="130">
                  <c:v>37446</c:v>
                </c:pt>
                <c:pt idx="131">
                  <c:v>37447</c:v>
                </c:pt>
                <c:pt idx="132">
                  <c:v>37448</c:v>
                </c:pt>
                <c:pt idx="133">
                  <c:v>37449</c:v>
                </c:pt>
                <c:pt idx="134">
                  <c:v>37452</c:v>
                </c:pt>
                <c:pt idx="135">
                  <c:v>37453</c:v>
                </c:pt>
                <c:pt idx="136">
                  <c:v>37454</c:v>
                </c:pt>
                <c:pt idx="137">
                  <c:v>37455</c:v>
                </c:pt>
                <c:pt idx="138">
                  <c:v>37456</c:v>
                </c:pt>
                <c:pt idx="139">
                  <c:v>37459</c:v>
                </c:pt>
                <c:pt idx="140">
                  <c:v>37460</c:v>
                </c:pt>
                <c:pt idx="141">
                  <c:v>37461</c:v>
                </c:pt>
                <c:pt idx="142">
                  <c:v>37462</c:v>
                </c:pt>
                <c:pt idx="143">
                  <c:v>37463</c:v>
                </c:pt>
                <c:pt idx="144">
                  <c:v>37466</c:v>
                </c:pt>
                <c:pt idx="145">
                  <c:v>37467</c:v>
                </c:pt>
                <c:pt idx="146">
                  <c:v>37468</c:v>
                </c:pt>
                <c:pt idx="147">
                  <c:v>37469</c:v>
                </c:pt>
                <c:pt idx="148">
                  <c:v>37470</c:v>
                </c:pt>
                <c:pt idx="149">
                  <c:v>37473</c:v>
                </c:pt>
                <c:pt idx="150">
                  <c:v>37474</c:v>
                </c:pt>
                <c:pt idx="151">
                  <c:v>37475</c:v>
                </c:pt>
                <c:pt idx="152">
                  <c:v>37476</c:v>
                </c:pt>
                <c:pt idx="153">
                  <c:v>37477</c:v>
                </c:pt>
                <c:pt idx="154">
                  <c:v>37480</c:v>
                </c:pt>
                <c:pt idx="155">
                  <c:v>37481</c:v>
                </c:pt>
                <c:pt idx="156">
                  <c:v>37482</c:v>
                </c:pt>
                <c:pt idx="157">
                  <c:v>37483</c:v>
                </c:pt>
                <c:pt idx="158">
                  <c:v>37484</c:v>
                </c:pt>
                <c:pt idx="159">
                  <c:v>37487</c:v>
                </c:pt>
                <c:pt idx="160">
                  <c:v>37488</c:v>
                </c:pt>
                <c:pt idx="161">
                  <c:v>37489</c:v>
                </c:pt>
                <c:pt idx="162">
                  <c:v>37490</c:v>
                </c:pt>
                <c:pt idx="163">
                  <c:v>37491</c:v>
                </c:pt>
                <c:pt idx="164">
                  <c:v>37494</c:v>
                </c:pt>
                <c:pt idx="165">
                  <c:v>37495</c:v>
                </c:pt>
                <c:pt idx="166">
                  <c:v>37496</c:v>
                </c:pt>
                <c:pt idx="167">
                  <c:v>37497</c:v>
                </c:pt>
                <c:pt idx="168">
                  <c:v>37498</c:v>
                </c:pt>
                <c:pt idx="169">
                  <c:v>37502</c:v>
                </c:pt>
                <c:pt idx="170">
                  <c:v>37503</c:v>
                </c:pt>
                <c:pt idx="171">
                  <c:v>37504</c:v>
                </c:pt>
                <c:pt idx="172">
                  <c:v>37505</c:v>
                </c:pt>
                <c:pt idx="173">
                  <c:v>37508</c:v>
                </c:pt>
                <c:pt idx="174">
                  <c:v>37509</c:v>
                </c:pt>
                <c:pt idx="175">
                  <c:v>37510</c:v>
                </c:pt>
                <c:pt idx="176">
                  <c:v>37511</c:v>
                </c:pt>
                <c:pt idx="177">
                  <c:v>37512</c:v>
                </c:pt>
                <c:pt idx="178">
                  <c:v>37515</c:v>
                </c:pt>
                <c:pt idx="179">
                  <c:v>37516</c:v>
                </c:pt>
                <c:pt idx="180">
                  <c:v>37517</c:v>
                </c:pt>
                <c:pt idx="181">
                  <c:v>37518</c:v>
                </c:pt>
                <c:pt idx="182">
                  <c:v>37519</c:v>
                </c:pt>
                <c:pt idx="183">
                  <c:v>37522</c:v>
                </c:pt>
                <c:pt idx="184">
                  <c:v>37523</c:v>
                </c:pt>
                <c:pt idx="185">
                  <c:v>37524</c:v>
                </c:pt>
                <c:pt idx="186">
                  <c:v>37525</c:v>
                </c:pt>
                <c:pt idx="187">
                  <c:v>37526</c:v>
                </c:pt>
                <c:pt idx="188">
                  <c:v>37529</c:v>
                </c:pt>
                <c:pt idx="189">
                  <c:v>37530</c:v>
                </c:pt>
                <c:pt idx="190">
                  <c:v>37531</c:v>
                </c:pt>
                <c:pt idx="191">
                  <c:v>37532</c:v>
                </c:pt>
                <c:pt idx="192">
                  <c:v>37533</c:v>
                </c:pt>
                <c:pt idx="193">
                  <c:v>37536</c:v>
                </c:pt>
                <c:pt idx="194">
                  <c:v>37537</c:v>
                </c:pt>
                <c:pt idx="195">
                  <c:v>37538</c:v>
                </c:pt>
                <c:pt idx="196">
                  <c:v>37539</c:v>
                </c:pt>
                <c:pt idx="197">
                  <c:v>37540</c:v>
                </c:pt>
                <c:pt idx="198">
                  <c:v>37544</c:v>
                </c:pt>
                <c:pt idx="199">
                  <c:v>37545</c:v>
                </c:pt>
                <c:pt idx="200">
                  <c:v>37546</c:v>
                </c:pt>
                <c:pt idx="201">
                  <c:v>37547</c:v>
                </c:pt>
                <c:pt idx="202">
                  <c:v>37550</c:v>
                </c:pt>
                <c:pt idx="203">
                  <c:v>37551</c:v>
                </c:pt>
                <c:pt idx="204">
                  <c:v>37552</c:v>
                </c:pt>
                <c:pt idx="205">
                  <c:v>37553</c:v>
                </c:pt>
                <c:pt idx="206">
                  <c:v>37554</c:v>
                </c:pt>
                <c:pt idx="207">
                  <c:v>37557</c:v>
                </c:pt>
                <c:pt idx="208">
                  <c:v>37558</c:v>
                </c:pt>
                <c:pt idx="209">
                  <c:v>37559</c:v>
                </c:pt>
                <c:pt idx="210">
                  <c:v>37560</c:v>
                </c:pt>
                <c:pt idx="211">
                  <c:v>37561</c:v>
                </c:pt>
                <c:pt idx="212">
                  <c:v>37564</c:v>
                </c:pt>
                <c:pt idx="213">
                  <c:v>37565</c:v>
                </c:pt>
                <c:pt idx="214">
                  <c:v>37566</c:v>
                </c:pt>
                <c:pt idx="215">
                  <c:v>37567</c:v>
                </c:pt>
                <c:pt idx="216">
                  <c:v>37568</c:v>
                </c:pt>
                <c:pt idx="217">
                  <c:v>37572</c:v>
                </c:pt>
                <c:pt idx="218">
                  <c:v>37573</c:v>
                </c:pt>
                <c:pt idx="219">
                  <c:v>37574</c:v>
                </c:pt>
                <c:pt idx="220">
                  <c:v>37575</c:v>
                </c:pt>
                <c:pt idx="221">
                  <c:v>37578</c:v>
                </c:pt>
                <c:pt idx="222">
                  <c:v>37579</c:v>
                </c:pt>
                <c:pt idx="223">
                  <c:v>37580</c:v>
                </c:pt>
                <c:pt idx="224">
                  <c:v>37581</c:v>
                </c:pt>
                <c:pt idx="225">
                  <c:v>37582</c:v>
                </c:pt>
                <c:pt idx="226">
                  <c:v>37585</c:v>
                </c:pt>
                <c:pt idx="227">
                  <c:v>37586</c:v>
                </c:pt>
                <c:pt idx="228">
                  <c:v>37587</c:v>
                </c:pt>
                <c:pt idx="229">
                  <c:v>37589</c:v>
                </c:pt>
                <c:pt idx="230">
                  <c:v>37592</c:v>
                </c:pt>
                <c:pt idx="231">
                  <c:v>37593</c:v>
                </c:pt>
                <c:pt idx="232">
                  <c:v>37594</c:v>
                </c:pt>
                <c:pt idx="233">
                  <c:v>37595</c:v>
                </c:pt>
                <c:pt idx="234">
                  <c:v>37596</c:v>
                </c:pt>
                <c:pt idx="235">
                  <c:v>37599</c:v>
                </c:pt>
                <c:pt idx="236">
                  <c:v>37600</c:v>
                </c:pt>
                <c:pt idx="237">
                  <c:v>37601</c:v>
                </c:pt>
                <c:pt idx="238">
                  <c:v>37602</c:v>
                </c:pt>
                <c:pt idx="239">
                  <c:v>37603</c:v>
                </c:pt>
                <c:pt idx="240">
                  <c:v>37606</c:v>
                </c:pt>
                <c:pt idx="241">
                  <c:v>37607</c:v>
                </c:pt>
                <c:pt idx="242">
                  <c:v>37608</c:v>
                </c:pt>
                <c:pt idx="243">
                  <c:v>37609</c:v>
                </c:pt>
                <c:pt idx="244">
                  <c:v>37610</c:v>
                </c:pt>
                <c:pt idx="245">
                  <c:v>37613</c:v>
                </c:pt>
                <c:pt idx="246">
                  <c:v>37614</c:v>
                </c:pt>
                <c:pt idx="247">
                  <c:v>37616</c:v>
                </c:pt>
                <c:pt idx="248">
                  <c:v>37617</c:v>
                </c:pt>
                <c:pt idx="249">
                  <c:v>37620</c:v>
                </c:pt>
                <c:pt idx="250">
                  <c:v>37621</c:v>
                </c:pt>
                <c:pt idx="251">
                  <c:v>37623</c:v>
                </c:pt>
                <c:pt idx="252">
                  <c:v>37624</c:v>
                </c:pt>
                <c:pt idx="253">
                  <c:v>37627</c:v>
                </c:pt>
                <c:pt idx="254">
                  <c:v>37628</c:v>
                </c:pt>
                <c:pt idx="255">
                  <c:v>37629</c:v>
                </c:pt>
                <c:pt idx="256">
                  <c:v>37630</c:v>
                </c:pt>
                <c:pt idx="257">
                  <c:v>37631</c:v>
                </c:pt>
                <c:pt idx="258">
                  <c:v>37634</c:v>
                </c:pt>
                <c:pt idx="259">
                  <c:v>37635</c:v>
                </c:pt>
                <c:pt idx="260">
                  <c:v>37636</c:v>
                </c:pt>
                <c:pt idx="261">
                  <c:v>37637</c:v>
                </c:pt>
                <c:pt idx="262">
                  <c:v>37638</c:v>
                </c:pt>
                <c:pt idx="263">
                  <c:v>37642</c:v>
                </c:pt>
                <c:pt idx="264">
                  <c:v>37643</c:v>
                </c:pt>
                <c:pt idx="265">
                  <c:v>37644</c:v>
                </c:pt>
                <c:pt idx="266">
                  <c:v>37645</c:v>
                </c:pt>
                <c:pt idx="267">
                  <c:v>37648</c:v>
                </c:pt>
                <c:pt idx="268">
                  <c:v>37649</c:v>
                </c:pt>
                <c:pt idx="269">
                  <c:v>37650</c:v>
                </c:pt>
                <c:pt idx="270">
                  <c:v>37651</c:v>
                </c:pt>
                <c:pt idx="271">
                  <c:v>37652</c:v>
                </c:pt>
                <c:pt idx="272">
                  <c:v>37655</c:v>
                </c:pt>
                <c:pt idx="273">
                  <c:v>37656</c:v>
                </c:pt>
                <c:pt idx="274">
                  <c:v>37657</c:v>
                </c:pt>
                <c:pt idx="275">
                  <c:v>37658</c:v>
                </c:pt>
                <c:pt idx="276">
                  <c:v>37659</c:v>
                </c:pt>
                <c:pt idx="277">
                  <c:v>37662</c:v>
                </c:pt>
                <c:pt idx="278">
                  <c:v>37663</c:v>
                </c:pt>
                <c:pt idx="279">
                  <c:v>37664</c:v>
                </c:pt>
                <c:pt idx="280">
                  <c:v>37665</c:v>
                </c:pt>
                <c:pt idx="281">
                  <c:v>37666</c:v>
                </c:pt>
                <c:pt idx="282">
                  <c:v>37670</c:v>
                </c:pt>
                <c:pt idx="283">
                  <c:v>37671</c:v>
                </c:pt>
                <c:pt idx="284">
                  <c:v>37672</c:v>
                </c:pt>
                <c:pt idx="285">
                  <c:v>37673</c:v>
                </c:pt>
                <c:pt idx="286">
                  <c:v>37676</c:v>
                </c:pt>
                <c:pt idx="287">
                  <c:v>37677</c:v>
                </c:pt>
                <c:pt idx="288">
                  <c:v>37678</c:v>
                </c:pt>
                <c:pt idx="289">
                  <c:v>37679</c:v>
                </c:pt>
                <c:pt idx="290">
                  <c:v>37680</c:v>
                </c:pt>
                <c:pt idx="291">
                  <c:v>37683</c:v>
                </c:pt>
                <c:pt idx="292">
                  <c:v>37684</c:v>
                </c:pt>
                <c:pt idx="293">
                  <c:v>37685</c:v>
                </c:pt>
                <c:pt idx="294">
                  <c:v>37686</c:v>
                </c:pt>
                <c:pt idx="295">
                  <c:v>37687</c:v>
                </c:pt>
                <c:pt idx="296">
                  <c:v>37690</c:v>
                </c:pt>
                <c:pt idx="297">
                  <c:v>37691</c:v>
                </c:pt>
                <c:pt idx="298">
                  <c:v>37692</c:v>
                </c:pt>
                <c:pt idx="299">
                  <c:v>37693</c:v>
                </c:pt>
                <c:pt idx="300">
                  <c:v>37694</c:v>
                </c:pt>
                <c:pt idx="301">
                  <c:v>37697</c:v>
                </c:pt>
                <c:pt idx="302">
                  <c:v>37698</c:v>
                </c:pt>
                <c:pt idx="303">
                  <c:v>37699</c:v>
                </c:pt>
                <c:pt idx="304">
                  <c:v>37700</c:v>
                </c:pt>
                <c:pt idx="305">
                  <c:v>37701</c:v>
                </c:pt>
                <c:pt idx="306">
                  <c:v>37704</c:v>
                </c:pt>
                <c:pt idx="307">
                  <c:v>37705</c:v>
                </c:pt>
                <c:pt idx="308">
                  <c:v>37706</c:v>
                </c:pt>
                <c:pt idx="309">
                  <c:v>37707</c:v>
                </c:pt>
                <c:pt idx="310">
                  <c:v>37708</c:v>
                </c:pt>
                <c:pt idx="311">
                  <c:v>37711</c:v>
                </c:pt>
                <c:pt idx="312">
                  <c:v>37712</c:v>
                </c:pt>
                <c:pt idx="313">
                  <c:v>37713</c:v>
                </c:pt>
                <c:pt idx="314">
                  <c:v>37714</c:v>
                </c:pt>
                <c:pt idx="315">
                  <c:v>37715</c:v>
                </c:pt>
                <c:pt idx="316">
                  <c:v>37718</c:v>
                </c:pt>
                <c:pt idx="317">
                  <c:v>37719</c:v>
                </c:pt>
                <c:pt idx="318">
                  <c:v>37720</c:v>
                </c:pt>
                <c:pt idx="319">
                  <c:v>37721</c:v>
                </c:pt>
                <c:pt idx="320">
                  <c:v>37722</c:v>
                </c:pt>
                <c:pt idx="321">
                  <c:v>37725</c:v>
                </c:pt>
                <c:pt idx="322">
                  <c:v>37726</c:v>
                </c:pt>
                <c:pt idx="323">
                  <c:v>37727</c:v>
                </c:pt>
                <c:pt idx="324">
                  <c:v>37728</c:v>
                </c:pt>
                <c:pt idx="325">
                  <c:v>37732</c:v>
                </c:pt>
                <c:pt idx="326">
                  <c:v>37733</c:v>
                </c:pt>
                <c:pt idx="327">
                  <c:v>37734</c:v>
                </c:pt>
                <c:pt idx="328">
                  <c:v>37735</c:v>
                </c:pt>
                <c:pt idx="329">
                  <c:v>37736</c:v>
                </c:pt>
                <c:pt idx="330">
                  <c:v>37739</c:v>
                </c:pt>
                <c:pt idx="331">
                  <c:v>37740</c:v>
                </c:pt>
                <c:pt idx="332">
                  <c:v>37741</c:v>
                </c:pt>
                <c:pt idx="333">
                  <c:v>37742</c:v>
                </c:pt>
                <c:pt idx="334">
                  <c:v>37743</c:v>
                </c:pt>
                <c:pt idx="335">
                  <c:v>37746</c:v>
                </c:pt>
                <c:pt idx="336">
                  <c:v>37747</c:v>
                </c:pt>
                <c:pt idx="337">
                  <c:v>37748</c:v>
                </c:pt>
                <c:pt idx="338">
                  <c:v>37749</c:v>
                </c:pt>
                <c:pt idx="339">
                  <c:v>37750</c:v>
                </c:pt>
                <c:pt idx="340">
                  <c:v>37753</c:v>
                </c:pt>
                <c:pt idx="341">
                  <c:v>37754</c:v>
                </c:pt>
                <c:pt idx="342">
                  <c:v>37755</c:v>
                </c:pt>
                <c:pt idx="343">
                  <c:v>37756</c:v>
                </c:pt>
                <c:pt idx="344">
                  <c:v>37757</c:v>
                </c:pt>
                <c:pt idx="345">
                  <c:v>37760</c:v>
                </c:pt>
                <c:pt idx="346">
                  <c:v>37761</c:v>
                </c:pt>
                <c:pt idx="347">
                  <c:v>37762</c:v>
                </c:pt>
                <c:pt idx="348">
                  <c:v>37763</c:v>
                </c:pt>
                <c:pt idx="349">
                  <c:v>37764</c:v>
                </c:pt>
                <c:pt idx="350">
                  <c:v>37768</c:v>
                </c:pt>
                <c:pt idx="351">
                  <c:v>37769</c:v>
                </c:pt>
                <c:pt idx="352">
                  <c:v>37770</c:v>
                </c:pt>
                <c:pt idx="353">
                  <c:v>37771</c:v>
                </c:pt>
                <c:pt idx="354">
                  <c:v>37774</c:v>
                </c:pt>
                <c:pt idx="355">
                  <c:v>37775</c:v>
                </c:pt>
                <c:pt idx="356">
                  <c:v>37776</c:v>
                </c:pt>
                <c:pt idx="357">
                  <c:v>37777</c:v>
                </c:pt>
                <c:pt idx="358">
                  <c:v>37778</c:v>
                </c:pt>
                <c:pt idx="359">
                  <c:v>37781</c:v>
                </c:pt>
                <c:pt idx="360">
                  <c:v>37782</c:v>
                </c:pt>
                <c:pt idx="361">
                  <c:v>37783</c:v>
                </c:pt>
                <c:pt idx="362">
                  <c:v>37784</c:v>
                </c:pt>
                <c:pt idx="363">
                  <c:v>37785</c:v>
                </c:pt>
                <c:pt idx="364">
                  <c:v>37788</c:v>
                </c:pt>
                <c:pt idx="365">
                  <c:v>37789</c:v>
                </c:pt>
                <c:pt idx="366">
                  <c:v>37790</c:v>
                </c:pt>
                <c:pt idx="367">
                  <c:v>37791</c:v>
                </c:pt>
                <c:pt idx="368">
                  <c:v>37792</c:v>
                </c:pt>
                <c:pt idx="369">
                  <c:v>37795</c:v>
                </c:pt>
                <c:pt idx="370">
                  <c:v>37796</c:v>
                </c:pt>
                <c:pt idx="371">
                  <c:v>37797</c:v>
                </c:pt>
                <c:pt idx="372">
                  <c:v>37798</c:v>
                </c:pt>
                <c:pt idx="373">
                  <c:v>37799</c:v>
                </c:pt>
                <c:pt idx="374">
                  <c:v>37802</c:v>
                </c:pt>
                <c:pt idx="375">
                  <c:v>37803</c:v>
                </c:pt>
                <c:pt idx="376">
                  <c:v>37804</c:v>
                </c:pt>
                <c:pt idx="377">
                  <c:v>37805</c:v>
                </c:pt>
                <c:pt idx="378">
                  <c:v>37809</c:v>
                </c:pt>
                <c:pt idx="379">
                  <c:v>37810</c:v>
                </c:pt>
                <c:pt idx="380">
                  <c:v>37811</c:v>
                </c:pt>
                <c:pt idx="381">
                  <c:v>37812</c:v>
                </c:pt>
                <c:pt idx="382">
                  <c:v>37813</c:v>
                </c:pt>
                <c:pt idx="383">
                  <c:v>37816</c:v>
                </c:pt>
                <c:pt idx="384">
                  <c:v>37817</c:v>
                </c:pt>
                <c:pt idx="385">
                  <c:v>37818</c:v>
                </c:pt>
                <c:pt idx="386">
                  <c:v>37819</c:v>
                </c:pt>
                <c:pt idx="387">
                  <c:v>37820</c:v>
                </c:pt>
                <c:pt idx="388">
                  <c:v>37823</c:v>
                </c:pt>
                <c:pt idx="389">
                  <c:v>37824</c:v>
                </c:pt>
                <c:pt idx="390">
                  <c:v>37825</c:v>
                </c:pt>
                <c:pt idx="391">
                  <c:v>37826</c:v>
                </c:pt>
                <c:pt idx="392">
                  <c:v>37827</c:v>
                </c:pt>
                <c:pt idx="393">
                  <c:v>37830</c:v>
                </c:pt>
                <c:pt idx="394">
                  <c:v>37831</c:v>
                </c:pt>
                <c:pt idx="395">
                  <c:v>37832</c:v>
                </c:pt>
                <c:pt idx="396">
                  <c:v>37833</c:v>
                </c:pt>
                <c:pt idx="397">
                  <c:v>37834</c:v>
                </c:pt>
                <c:pt idx="398">
                  <c:v>37837</c:v>
                </c:pt>
                <c:pt idx="399">
                  <c:v>37838</c:v>
                </c:pt>
                <c:pt idx="400">
                  <c:v>37839</c:v>
                </c:pt>
                <c:pt idx="401">
                  <c:v>37840</c:v>
                </c:pt>
                <c:pt idx="402">
                  <c:v>37841</c:v>
                </c:pt>
                <c:pt idx="403">
                  <c:v>37844</c:v>
                </c:pt>
                <c:pt idx="404">
                  <c:v>37845</c:v>
                </c:pt>
                <c:pt idx="405">
                  <c:v>37846</c:v>
                </c:pt>
                <c:pt idx="406">
                  <c:v>37847</c:v>
                </c:pt>
                <c:pt idx="407">
                  <c:v>37848</c:v>
                </c:pt>
                <c:pt idx="408">
                  <c:v>37851</c:v>
                </c:pt>
                <c:pt idx="409">
                  <c:v>37852</c:v>
                </c:pt>
                <c:pt idx="410">
                  <c:v>37853</c:v>
                </c:pt>
                <c:pt idx="411">
                  <c:v>37854</c:v>
                </c:pt>
                <c:pt idx="412">
                  <c:v>37855</c:v>
                </c:pt>
                <c:pt idx="413">
                  <c:v>37858</c:v>
                </c:pt>
                <c:pt idx="414">
                  <c:v>37859</c:v>
                </c:pt>
                <c:pt idx="415">
                  <c:v>37860</c:v>
                </c:pt>
                <c:pt idx="416">
                  <c:v>37861</c:v>
                </c:pt>
                <c:pt idx="417">
                  <c:v>37862</c:v>
                </c:pt>
                <c:pt idx="418">
                  <c:v>37866</c:v>
                </c:pt>
                <c:pt idx="419">
                  <c:v>37867</c:v>
                </c:pt>
                <c:pt idx="420">
                  <c:v>37868</c:v>
                </c:pt>
                <c:pt idx="421">
                  <c:v>37869</c:v>
                </c:pt>
                <c:pt idx="422">
                  <c:v>37872</c:v>
                </c:pt>
                <c:pt idx="423">
                  <c:v>37873</c:v>
                </c:pt>
                <c:pt idx="424">
                  <c:v>37874</c:v>
                </c:pt>
                <c:pt idx="425">
                  <c:v>37875</c:v>
                </c:pt>
                <c:pt idx="426">
                  <c:v>37876</c:v>
                </c:pt>
                <c:pt idx="427">
                  <c:v>37879</c:v>
                </c:pt>
                <c:pt idx="428">
                  <c:v>37880</c:v>
                </c:pt>
                <c:pt idx="429">
                  <c:v>37881</c:v>
                </c:pt>
                <c:pt idx="430">
                  <c:v>37882</c:v>
                </c:pt>
                <c:pt idx="431">
                  <c:v>37883</c:v>
                </c:pt>
                <c:pt idx="432">
                  <c:v>37886</c:v>
                </c:pt>
                <c:pt idx="433">
                  <c:v>37887</c:v>
                </c:pt>
                <c:pt idx="434">
                  <c:v>37888</c:v>
                </c:pt>
                <c:pt idx="435">
                  <c:v>37889</c:v>
                </c:pt>
                <c:pt idx="436">
                  <c:v>37890</c:v>
                </c:pt>
                <c:pt idx="437">
                  <c:v>37893</c:v>
                </c:pt>
                <c:pt idx="438">
                  <c:v>37894</c:v>
                </c:pt>
                <c:pt idx="439">
                  <c:v>37895</c:v>
                </c:pt>
                <c:pt idx="440">
                  <c:v>37896</c:v>
                </c:pt>
                <c:pt idx="441">
                  <c:v>37897</c:v>
                </c:pt>
                <c:pt idx="442">
                  <c:v>37900</c:v>
                </c:pt>
                <c:pt idx="443">
                  <c:v>37901</c:v>
                </c:pt>
                <c:pt idx="444">
                  <c:v>37902</c:v>
                </c:pt>
                <c:pt idx="445">
                  <c:v>37903</c:v>
                </c:pt>
                <c:pt idx="446">
                  <c:v>37904</c:v>
                </c:pt>
                <c:pt idx="447">
                  <c:v>37908</c:v>
                </c:pt>
                <c:pt idx="448">
                  <c:v>37909</c:v>
                </c:pt>
                <c:pt idx="449">
                  <c:v>37910</c:v>
                </c:pt>
                <c:pt idx="450">
                  <c:v>37911</c:v>
                </c:pt>
                <c:pt idx="451">
                  <c:v>37914</c:v>
                </c:pt>
                <c:pt idx="452">
                  <c:v>37915</c:v>
                </c:pt>
                <c:pt idx="453">
                  <c:v>37916</c:v>
                </c:pt>
                <c:pt idx="454">
                  <c:v>37917</c:v>
                </c:pt>
                <c:pt idx="455">
                  <c:v>37918</c:v>
                </c:pt>
                <c:pt idx="456">
                  <c:v>37921</c:v>
                </c:pt>
                <c:pt idx="457">
                  <c:v>37922</c:v>
                </c:pt>
                <c:pt idx="458">
                  <c:v>37923</c:v>
                </c:pt>
                <c:pt idx="459">
                  <c:v>37924</c:v>
                </c:pt>
                <c:pt idx="460">
                  <c:v>37925</c:v>
                </c:pt>
                <c:pt idx="461">
                  <c:v>37928</c:v>
                </c:pt>
                <c:pt idx="462">
                  <c:v>37929</c:v>
                </c:pt>
                <c:pt idx="463">
                  <c:v>37930</c:v>
                </c:pt>
                <c:pt idx="464">
                  <c:v>37931</c:v>
                </c:pt>
                <c:pt idx="465">
                  <c:v>37932</c:v>
                </c:pt>
                <c:pt idx="466">
                  <c:v>37935</c:v>
                </c:pt>
                <c:pt idx="467">
                  <c:v>37937</c:v>
                </c:pt>
                <c:pt idx="468">
                  <c:v>37938</c:v>
                </c:pt>
                <c:pt idx="469">
                  <c:v>37939</c:v>
                </c:pt>
                <c:pt idx="470">
                  <c:v>37942</c:v>
                </c:pt>
                <c:pt idx="471">
                  <c:v>37943</c:v>
                </c:pt>
                <c:pt idx="472">
                  <c:v>37944</c:v>
                </c:pt>
                <c:pt idx="473">
                  <c:v>37945</c:v>
                </c:pt>
                <c:pt idx="474">
                  <c:v>37946</c:v>
                </c:pt>
                <c:pt idx="475">
                  <c:v>37949</c:v>
                </c:pt>
                <c:pt idx="476">
                  <c:v>37950</c:v>
                </c:pt>
                <c:pt idx="477">
                  <c:v>37951</c:v>
                </c:pt>
                <c:pt idx="478">
                  <c:v>37953</c:v>
                </c:pt>
                <c:pt idx="479">
                  <c:v>37956</c:v>
                </c:pt>
                <c:pt idx="480">
                  <c:v>37957</c:v>
                </c:pt>
                <c:pt idx="481">
                  <c:v>37958</c:v>
                </c:pt>
                <c:pt idx="482">
                  <c:v>37959</c:v>
                </c:pt>
                <c:pt idx="483">
                  <c:v>37960</c:v>
                </c:pt>
                <c:pt idx="484">
                  <c:v>37963</c:v>
                </c:pt>
                <c:pt idx="485">
                  <c:v>37964</c:v>
                </c:pt>
                <c:pt idx="486">
                  <c:v>37965</c:v>
                </c:pt>
                <c:pt idx="487">
                  <c:v>37966</c:v>
                </c:pt>
                <c:pt idx="488">
                  <c:v>37967</c:v>
                </c:pt>
                <c:pt idx="489">
                  <c:v>37970</c:v>
                </c:pt>
                <c:pt idx="490">
                  <c:v>37971</c:v>
                </c:pt>
                <c:pt idx="491">
                  <c:v>37972</c:v>
                </c:pt>
                <c:pt idx="492">
                  <c:v>37973</c:v>
                </c:pt>
                <c:pt idx="493">
                  <c:v>37974</c:v>
                </c:pt>
                <c:pt idx="494">
                  <c:v>37977</c:v>
                </c:pt>
                <c:pt idx="495">
                  <c:v>37978</c:v>
                </c:pt>
                <c:pt idx="496">
                  <c:v>37979</c:v>
                </c:pt>
                <c:pt idx="497">
                  <c:v>37981</c:v>
                </c:pt>
                <c:pt idx="498">
                  <c:v>37984</c:v>
                </c:pt>
                <c:pt idx="499">
                  <c:v>37985</c:v>
                </c:pt>
                <c:pt idx="500">
                  <c:v>37986</c:v>
                </c:pt>
                <c:pt idx="501">
                  <c:v>37988</c:v>
                </c:pt>
                <c:pt idx="502">
                  <c:v>37991</c:v>
                </c:pt>
                <c:pt idx="503">
                  <c:v>37992</c:v>
                </c:pt>
                <c:pt idx="504">
                  <c:v>37993</c:v>
                </c:pt>
                <c:pt idx="505">
                  <c:v>37994</c:v>
                </c:pt>
                <c:pt idx="506">
                  <c:v>37995</c:v>
                </c:pt>
                <c:pt idx="507">
                  <c:v>37998</c:v>
                </c:pt>
                <c:pt idx="508">
                  <c:v>37999</c:v>
                </c:pt>
                <c:pt idx="509">
                  <c:v>38000</c:v>
                </c:pt>
                <c:pt idx="510">
                  <c:v>38001</c:v>
                </c:pt>
                <c:pt idx="511">
                  <c:v>38002</c:v>
                </c:pt>
                <c:pt idx="512">
                  <c:v>38006</c:v>
                </c:pt>
                <c:pt idx="513">
                  <c:v>38007</c:v>
                </c:pt>
                <c:pt idx="514">
                  <c:v>38008</c:v>
                </c:pt>
                <c:pt idx="515">
                  <c:v>38009</c:v>
                </c:pt>
                <c:pt idx="516">
                  <c:v>38012</c:v>
                </c:pt>
                <c:pt idx="517">
                  <c:v>38013</c:v>
                </c:pt>
                <c:pt idx="518">
                  <c:v>38014</c:v>
                </c:pt>
                <c:pt idx="519">
                  <c:v>38015</c:v>
                </c:pt>
                <c:pt idx="520">
                  <c:v>38016</c:v>
                </c:pt>
                <c:pt idx="521">
                  <c:v>38019</c:v>
                </c:pt>
                <c:pt idx="522">
                  <c:v>38020</c:v>
                </c:pt>
                <c:pt idx="523">
                  <c:v>38021</c:v>
                </c:pt>
                <c:pt idx="524">
                  <c:v>38022</c:v>
                </c:pt>
                <c:pt idx="525">
                  <c:v>38023</c:v>
                </c:pt>
                <c:pt idx="526">
                  <c:v>38026</c:v>
                </c:pt>
                <c:pt idx="527">
                  <c:v>38027</c:v>
                </c:pt>
                <c:pt idx="528">
                  <c:v>38028</c:v>
                </c:pt>
                <c:pt idx="529">
                  <c:v>38029</c:v>
                </c:pt>
                <c:pt idx="530">
                  <c:v>38030</c:v>
                </c:pt>
                <c:pt idx="531">
                  <c:v>38034</c:v>
                </c:pt>
                <c:pt idx="532">
                  <c:v>38035</c:v>
                </c:pt>
                <c:pt idx="533">
                  <c:v>38036</c:v>
                </c:pt>
                <c:pt idx="534">
                  <c:v>38037</c:v>
                </c:pt>
                <c:pt idx="535">
                  <c:v>38040</c:v>
                </c:pt>
                <c:pt idx="536">
                  <c:v>38041</c:v>
                </c:pt>
                <c:pt idx="537">
                  <c:v>38042</c:v>
                </c:pt>
                <c:pt idx="538">
                  <c:v>38043</c:v>
                </c:pt>
                <c:pt idx="539">
                  <c:v>38044</c:v>
                </c:pt>
                <c:pt idx="540">
                  <c:v>38047</c:v>
                </c:pt>
                <c:pt idx="541">
                  <c:v>38048</c:v>
                </c:pt>
                <c:pt idx="542">
                  <c:v>38049</c:v>
                </c:pt>
                <c:pt idx="543">
                  <c:v>38050</c:v>
                </c:pt>
                <c:pt idx="544">
                  <c:v>38051</c:v>
                </c:pt>
                <c:pt idx="545">
                  <c:v>38054</c:v>
                </c:pt>
                <c:pt idx="546">
                  <c:v>38055</c:v>
                </c:pt>
                <c:pt idx="547">
                  <c:v>38056</c:v>
                </c:pt>
                <c:pt idx="548">
                  <c:v>38057</c:v>
                </c:pt>
                <c:pt idx="549">
                  <c:v>38058</c:v>
                </c:pt>
                <c:pt idx="550">
                  <c:v>38061</c:v>
                </c:pt>
                <c:pt idx="551">
                  <c:v>38062</c:v>
                </c:pt>
                <c:pt idx="552">
                  <c:v>38063</c:v>
                </c:pt>
                <c:pt idx="553">
                  <c:v>38064</c:v>
                </c:pt>
                <c:pt idx="554">
                  <c:v>38065</c:v>
                </c:pt>
                <c:pt idx="555">
                  <c:v>38068</c:v>
                </c:pt>
                <c:pt idx="556">
                  <c:v>38069</c:v>
                </c:pt>
                <c:pt idx="557">
                  <c:v>38070</c:v>
                </c:pt>
                <c:pt idx="558">
                  <c:v>38071</c:v>
                </c:pt>
                <c:pt idx="559">
                  <c:v>38072</c:v>
                </c:pt>
                <c:pt idx="560">
                  <c:v>38075</c:v>
                </c:pt>
                <c:pt idx="561">
                  <c:v>38076</c:v>
                </c:pt>
                <c:pt idx="562">
                  <c:v>38077</c:v>
                </c:pt>
                <c:pt idx="563">
                  <c:v>38078</c:v>
                </c:pt>
                <c:pt idx="564">
                  <c:v>38079</c:v>
                </c:pt>
                <c:pt idx="565">
                  <c:v>38082</c:v>
                </c:pt>
                <c:pt idx="566">
                  <c:v>38083</c:v>
                </c:pt>
                <c:pt idx="567">
                  <c:v>38084</c:v>
                </c:pt>
                <c:pt idx="568">
                  <c:v>38085</c:v>
                </c:pt>
                <c:pt idx="569">
                  <c:v>38089</c:v>
                </c:pt>
                <c:pt idx="570">
                  <c:v>38090</c:v>
                </c:pt>
                <c:pt idx="571">
                  <c:v>38091</c:v>
                </c:pt>
                <c:pt idx="572">
                  <c:v>38092</c:v>
                </c:pt>
                <c:pt idx="573">
                  <c:v>38093</c:v>
                </c:pt>
                <c:pt idx="574">
                  <c:v>38096</c:v>
                </c:pt>
                <c:pt idx="575">
                  <c:v>38097</c:v>
                </c:pt>
                <c:pt idx="576">
                  <c:v>38098</c:v>
                </c:pt>
                <c:pt idx="577">
                  <c:v>38099</c:v>
                </c:pt>
                <c:pt idx="578">
                  <c:v>38100</c:v>
                </c:pt>
                <c:pt idx="579">
                  <c:v>38103</c:v>
                </c:pt>
                <c:pt idx="580">
                  <c:v>38104</c:v>
                </c:pt>
                <c:pt idx="581">
                  <c:v>38105</c:v>
                </c:pt>
                <c:pt idx="582">
                  <c:v>38106</c:v>
                </c:pt>
                <c:pt idx="583">
                  <c:v>38107</c:v>
                </c:pt>
                <c:pt idx="584">
                  <c:v>38110</c:v>
                </c:pt>
                <c:pt idx="585">
                  <c:v>38111</c:v>
                </c:pt>
                <c:pt idx="586">
                  <c:v>38112</c:v>
                </c:pt>
                <c:pt idx="587">
                  <c:v>38113</c:v>
                </c:pt>
                <c:pt idx="588">
                  <c:v>38114</c:v>
                </c:pt>
                <c:pt idx="589">
                  <c:v>38117</c:v>
                </c:pt>
                <c:pt idx="590">
                  <c:v>38118</c:v>
                </c:pt>
                <c:pt idx="591">
                  <c:v>38119</c:v>
                </c:pt>
                <c:pt idx="592">
                  <c:v>38120</c:v>
                </c:pt>
                <c:pt idx="593">
                  <c:v>38121</c:v>
                </c:pt>
                <c:pt idx="594">
                  <c:v>38124</c:v>
                </c:pt>
                <c:pt idx="595">
                  <c:v>38125</c:v>
                </c:pt>
                <c:pt idx="596">
                  <c:v>38126</c:v>
                </c:pt>
                <c:pt idx="597">
                  <c:v>38127</c:v>
                </c:pt>
                <c:pt idx="598">
                  <c:v>38128</c:v>
                </c:pt>
                <c:pt idx="599">
                  <c:v>38131</c:v>
                </c:pt>
                <c:pt idx="600">
                  <c:v>38132</c:v>
                </c:pt>
                <c:pt idx="601">
                  <c:v>38133</c:v>
                </c:pt>
                <c:pt idx="602">
                  <c:v>38134</c:v>
                </c:pt>
                <c:pt idx="603">
                  <c:v>38135</c:v>
                </c:pt>
                <c:pt idx="604">
                  <c:v>38138</c:v>
                </c:pt>
                <c:pt idx="605">
                  <c:v>38139</c:v>
                </c:pt>
                <c:pt idx="606">
                  <c:v>38140</c:v>
                </c:pt>
                <c:pt idx="607">
                  <c:v>38141</c:v>
                </c:pt>
                <c:pt idx="608">
                  <c:v>38142</c:v>
                </c:pt>
                <c:pt idx="609">
                  <c:v>38145</c:v>
                </c:pt>
                <c:pt idx="610">
                  <c:v>38146</c:v>
                </c:pt>
                <c:pt idx="611">
                  <c:v>38147</c:v>
                </c:pt>
                <c:pt idx="612">
                  <c:v>38148</c:v>
                </c:pt>
                <c:pt idx="613">
                  <c:v>38152</c:v>
                </c:pt>
                <c:pt idx="614">
                  <c:v>38153</c:v>
                </c:pt>
                <c:pt idx="615">
                  <c:v>38154</c:v>
                </c:pt>
                <c:pt idx="616">
                  <c:v>38155</c:v>
                </c:pt>
                <c:pt idx="617">
                  <c:v>38156</c:v>
                </c:pt>
                <c:pt idx="618">
                  <c:v>38159</c:v>
                </c:pt>
                <c:pt idx="619">
                  <c:v>38160</c:v>
                </c:pt>
                <c:pt idx="620">
                  <c:v>38161</c:v>
                </c:pt>
                <c:pt idx="621">
                  <c:v>38162</c:v>
                </c:pt>
                <c:pt idx="622">
                  <c:v>38163</c:v>
                </c:pt>
                <c:pt idx="623">
                  <c:v>38166</c:v>
                </c:pt>
                <c:pt idx="624">
                  <c:v>38167</c:v>
                </c:pt>
                <c:pt idx="625">
                  <c:v>38168</c:v>
                </c:pt>
                <c:pt idx="626">
                  <c:v>38169</c:v>
                </c:pt>
                <c:pt idx="627">
                  <c:v>38170</c:v>
                </c:pt>
                <c:pt idx="628">
                  <c:v>38174</c:v>
                </c:pt>
                <c:pt idx="629">
                  <c:v>38175</c:v>
                </c:pt>
                <c:pt idx="630">
                  <c:v>38176</c:v>
                </c:pt>
                <c:pt idx="631">
                  <c:v>38177</c:v>
                </c:pt>
                <c:pt idx="632">
                  <c:v>38180</c:v>
                </c:pt>
                <c:pt idx="633">
                  <c:v>38181</c:v>
                </c:pt>
                <c:pt idx="634">
                  <c:v>38182</c:v>
                </c:pt>
                <c:pt idx="635">
                  <c:v>38183</c:v>
                </c:pt>
                <c:pt idx="636">
                  <c:v>38184</c:v>
                </c:pt>
                <c:pt idx="637">
                  <c:v>38187</c:v>
                </c:pt>
                <c:pt idx="638">
                  <c:v>38188</c:v>
                </c:pt>
                <c:pt idx="639">
                  <c:v>38189</c:v>
                </c:pt>
                <c:pt idx="640">
                  <c:v>38190</c:v>
                </c:pt>
                <c:pt idx="641">
                  <c:v>38191</c:v>
                </c:pt>
                <c:pt idx="642">
                  <c:v>38194</c:v>
                </c:pt>
                <c:pt idx="643">
                  <c:v>38195</c:v>
                </c:pt>
                <c:pt idx="644">
                  <c:v>38196</c:v>
                </c:pt>
                <c:pt idx="645">
                  <c:v>38197</c:v>
                </c:pt>
                <c:pt idx="646">
                  <c:v>38198</c:v>
                </c:pt>
                <c:pt idx="647">
                  <c:v>38201</c:v>
                </c:pt>
                <c:pt idx="648">
                  <c:v>38202</c:v>
                </c:pt>
                <c:pt idx="649">
                  <c:v>38203</c:v>
                </c:pt>
                <c:pt idx="650">
                  <c:v>38204</c:v>
                </c:pt>
                <c:pt idx="651">
                  <c:v>38205</c:v>
                </c:pt>
                <c:pt idx="652">
                  <c:v>38208</c:v>
                </c:pt>
                <c:pt idx="653">
                  <c:v>38209</c:v>
                </c:pt>
                <c:pt idx="654">
                  <c:v>38210</c:v>
                </c:pt>
                <c:pt idx="655">
                  <c:v>38211</c:v>
                </c:pt>
                <c:pt idx="656">
                  <c:v>38212</c:v>
                </c:pt>
                <c:pt idx="657">
                  <c:v>38215</c:v>
                </c:pt>
                <c:pt idx="658">
                  <c:v>38216</c:v>
                </c:pt>
                <c:pt idx="659">
                  <c:v>38217</c:v>
                </c:pt>
                <c:pt idx="660">
                  <c:v>38218</c:v>
                </c:pt>
                <c:pt idx="661">
                  <c:v>38219</c:v>
                </c:pt>
                <c:pt idx="662">
                  <c:v>38222</c:v>
                </c:pt>
                <c:pt idx="663">
                  <c:v>38223</c:v>
                </c:pt>
                <c:pt idx="664">
                  <c:v>38224</c:v>
                </c:pt>
                <c:pt idx="665">
                  <c:v>38225</c:v>
                </c:pt>
                <c:pt idx="666">
                  <c:v>38226</c:v>
                </c:pt>
                <c:pt idx="667">
                  <c:v>38229</c:v>
                </c:pt>
                <c:pt idx="668">
                  <c:v>38230</c:v>
                </c:pt>
                <c:pt idx="669">
                  <c:v>38231</c:v>
                </c:pt>
                <c:pt idx="670">
                  <c:v>38232</c:v>
                </c:pt>
                <c:pt idx="671">
                  <c:v>38233</c:v>
                </c:pt>
                <c:pt idx="672">
                  <c:v>38237</c:v>
                </c:pt>
                <c:pt idx="673">
                  <c:v>38238</c:v>
                </c:pt>
                <c:pt idx="674">
                  <c:v>38239</c:v>
                </c:pt>
                <c:pt idx="675">
                  <c:v>38240</c:v>
                </c:pt>
                <c:pt idx="676">
                  <c:v>38243</c:v>
                </c:pt>
                <c:pt idx="677">
                  <c:v>38244</c:v>
                </c:pt>
                <c:pt idx="678">
                  <c:v>38245</c:v>
                </c:pt>
                <c:pt idx="679">
                  <c:v>38246</c:v>
                </c:pt>
                <c:pt idx="680">
                  <c:v>38247</c:v>
                </c:pt>
                <c:pt idx="681">
                  <c:v>38250</c:v>
                </c:pt>
                <c:pt idx="682">
                  <c:v>38251</c:v>
                </c:pt>
                <c:pt idx="683">
                  <c:v>38252</c:v>
                </c:pt>
                <c:pt idx="684">
                  <c:v>38253</c:v>
                </c:pt>
                <c:pt idx="685">
                  <c:v>38254</c:v>
                </c:pt>
                <c:pt idx="686">
                  <c:v>38257</c:v>
                </c:pt>
                <c:pt idx="687">
                  <c:v>38258</c:v>
                </c:pt>
                <c:pt idx="688">
                  <c:v>38259</c:v>
                </c:pt>
                <c:pt idx="689">
                  <c:v>38260</c:v>
                </c:pt>
                <c:pt idx="690">
                  <c:v>38261</c:v>
                </c:pt>
                <c:pt idx="691">
                  <c:v>38264</c:v>
                </c:pt>
                <c:pt idx="692">
                  <c:v>38265</c:v>
                </c:pt>
                <c:pt idx="693">
                  <c:v>38266</c:v>
                </c:pt>
                <c:pt idx="694">
                  <c:v>38267</c:v>
                </c:pt>
                <c:pt idx="695">
                  <c:v>38268</c:v>
                </c:pt>
                <c:pt idx="696">
                  <c:v>38272</c:v>
                </c:pt>
                <c:pt idx="697">
                  <c:v>38273</c:v>
                </c:pt>
                <c:pt idx="698">
                  <c:v>38274</c:v>
                </c:pt>
                <c:pt idx="699">
                  <c:v>38275</c:v>
                </c:pt>
                <c:pt idx="700">
                  <c:v>38278</c:v>
                </c:pt>
                <c:pt idx="701">
                  <c:v>38279</c:v>
                </c:pt>
                <c:pt idx="702">
                  <c:v>38280</c:v>
                </c:pt>
                <c:pt idx="703">
                  <c:v>38281</c:v>
                </c:pt>
                <c:pt idx="704">
                  <c:v>38282</c:v>
                </c:pt>
                <c:pt idx="705">
                  <c:v>38285</c:v>
                </c:pt>
                <c:pt idx="706">
                  <c:v>38286</c:v>
                </c:pt>
                <c:pt idx="707">
                  <c:v>38287</c:v>
                </c:pt>
                <c:pt idx="708">
                  <c:v>38288</c:v>
                </c:pt>
                <c:pt idx="709">
                  <c:v>38289</c:v>
                </c:pt>
                <c:pt idx="710">
                  <c:v>38292</c:v>
                </c:pt>
                <c:pt idx="711">
                  <c:v>38293</c:v>
                </c:pt>
                <c:pt idx="712">
                  <c:v>38294</c:v>
                </c:pt>
                <c:pt idx="713">
                  <c:v>38295</c:v>
                </c:pt>
                <c:pt idx="714">
                  <c:v>38296</c:v>
                </c:pt>
                <c:pt idx="715">
                  <c:v>38299</c:v>
                </c:pt>
                <c:pt idx="716">
                  <c:v>38300</c:v>
                </c:pt>
                <c:pt idx="717">
                  <c:v>38301</c:v>
                </c:pt>
                <c:pt idx="718">
                  <c:v>38303</c:v>
                </c:pt>
                <c:pt idx="719">
                  <c:v>38306</c:v>
                </c:pt>
                <c:pt idx="720">
                  <c:v>38307</c:v>
                </c:pt>
                <c:pt idx="721">
                  <c:v>38308</c:v>
                </c:pt>
                <c:pt idx="722">
                  <c:v>38309</c:v>
                </c:pt>
                <c:pt idx="723">
                  <c:v>38310</c:v>
                </c:pt>
                <c:pt idx="724">
                  <c:v>38313</c:v>
                </c:pt>
                <c:pt idx="725">
                  <c:v>38314</c:v>
                </c:pt>
                <c:pt idx="726">
                  <c:v>38315</c:v>
                </c:pt>
                <c:pt idx="727">
                  <c:v>38317</c:v>
                </c:pt>
                <c:pt idx="728">
                  <c:v>38320</c:v>
                </c:pt>
                <c:pt idx="729">
                  <c:v>38321</c:v>
                </c:pt>
                <c:pt idx="730">
                  <c:v>38322</c:v>
                </c:pt>
                <c:pt idx="731">
                  <c:v>38323</c:v>
                </c:pt>
                <c:pt idx="732">
                  <c:v>38324</c:v>
                </c:pt>
                <c:pt idx="733">
                  <c:v>38327</c:v>
                </c:pt>
                <c:pt idx="734">
                  <c:v>38328</c:v>
                </c:pt>
                <c:pt idx="735">
                  <c:v>38329</c:v>
                </c:pt>
                <c:pt idx="736">
                  <c:v>38330</c:v>
                </c:pt>
                <c:pt idx="737">
                  <c:v>38331</c:v>
                </c:pt>
                <c:pt idx="738">
                  <c:v>38334</c:v>
                </c:pt>
                <c:pt idx="739">
                  <c:v>38335</c:v>
                </c:pt>
                <c:pt idx="740">
                  <c:v>38336</c:v>
                </c:pt>
                <c:pt idx="741">
                  <c:v>38337</c:v>
                </c:pt>
                <c:pt idx="742">
                  <c:v>38338</c:v>
                </c:pt>
                <c:pt idx="743">
                  <c:v>38341</c:v>
                </c:pt>
                <c:pt idx="744">
                  <c:v>38342</c:v>
                </c:pt>
                <c:pt idx="745">
                  <c:v>38343</c:v>
                </c:pt>
                <c:pt idx="746">
                  <c:v>38344</c:v>
                </c:pt>
                <c:pt idx="747">
                  <c:v>38348</c:v>
                </c:pt>
                <c:pt idx="748">
                  <c:v>38349</c:v>
                </c:pt>
                <c:pt idx="749">
                  <c:v>38350</c:v>
                </c:pt>
                <c:pt idx="750">
                  <c:v>38351</c:v>
                </c:pt>
                <c:pt idx="751">
                  <c:v>38352</c:v>
                </c:pt>
                <c:pt idx="752">
                  <c:v>38355</c:v>
                </c:pt>
                <c:pt idx="753">
                  <c:v>38356</c:v>
                </c:pt>
                <c:pt idx="754">
                  <c:v>38357</c:v>
                </c:pt>
                <c:pt idx="755">
                  <c:v>38358</c:v>
                </c:pt>
                <c:pt idx="756">
                  <c:v>38359</c:v>
                </c:pt>
                <c:pt idx="757">
                  <c:v>38362</c:v>
                </c:pt>
                <c:pt idx="758">
                  <c:v>38363</c:v>
                </c:pt>
                <c:pt idx="759">
                  <c:v>38364</c:v>
                </c:pt>
                <c:pt idx="760">
                  <c:v>38365</c:v>
                </c:pt>
                <c:pt idx="761">
                  <c:v>38366</c:v>
                </c:pt>
                <c:pt idx="762">
                  <c:v>38370</c:v>
                </c:pt>
                <c:pt idx="763">
                  <c:v>38371</c:v>
                </c:pt>
                <c:pt idx="764">
                  <c:v>38372</c:v>
                </c:pt>
                <c:pt idx="765">
                  <c:v>38373</c:v>
                </c:pt>
                <c:pt idx="766">
                  <c:v>38376</c:v>
                </c:pt>
                <c:pt idx="767">
                  <c:v>38377</c:v>
                </c:pt>
                <c:pt idx="768">
                  <c:v>38378</c:v>
                </c:pt>
                <c:pt idx="769">
                  <c:v>38379</c:v>
                </c:pt>
                <c:pt idx="770">
                  <c:v>38380</c:v>
                </c:pt>
                <c:pt idx="771">
                  <c:v>38383</c:v>
                </c:pt>
                <c:pt idx="772">
                  <c:v>38384</c:v>
                </c:pt>
                <c:pt idx="773">
                  <c:v>38385</c:v>
                </c:pt>
                <c:pt idx="774">
                  <c:v>38386</c:v>
                </c:pt>
                <c:pt idx="775">
                  <c:v>38387</c:v>
                </c:pt>
                <c:pt idx="776">
                  <c:v>38390</c:v>
                </c:pt>
                <c:pt idx="777">
                  <c:v>38391</c:v>
                </c:pt>
                <c:pt idx="778">
                  <c:v>38392</c:v>
                </c:pt>
                <c:pt idx="779">
                  <c:v>38393</c:v>
                </c:pt>
                <c:pt idx="780">
                  <c:v>38394</c:v>
                </c:pt>
                <c:pt idx="781">
                  <c:v>38397</c:v>
                </c:pt>
                <c:pt idx="782">
                  <c:v>38398</c:v>
                </c:pt>
                <c:pt idx="783">
                  <c:v>38399</c:v>
                </c:pt>
                <c:pt idx="784">
                  <c:v>38400</c:v>
                </c:pt>
                <c:pt idx="785">
                  <c:v>38401</c:v>
                </c:pt>
                <c:pt idx="786">
                  <c:v>38405</c:v>
                </c:pt>
                <c:pt idx="787">
                  <c:v>38406</c:v>
                </c:pt>
                <c:pt idx="788">
                  <c:v>38407</c:v>
                </c:pt>
                <c:pt idx="789">
                  <c:v>38408</c:v>
                </c:pt>
                <c:pt idx="790">
                  <c:v>38411</c:v>
                </c:pt>
                <c:pt idx="791">
                  <c:v>38412</c:v>
                </c:pt>
                <c:pt idx="792">
                  <c:v>38413</c:v>
                </c:pt>
                <c:pt idx="793">
                  <c:v>38414</c:v>
                </c:pt>
                <c:pt idx="794">
                  <c:v>38415</c:v>
                </c:pt>
                <c:pt idx="795">
                  <c:v>38418</c:v>
                </c:pt>
                <c:pt idx="796">
                  <c:v>38419</c:v>
                </c:pt>
                <c:pt idx="797">
                  <c:v>38420</c:v>
                </c:pt>
                <c:pt idx="798">
                  <c:v>38421</c:v>
                </c:pt>
                <c:pt idx="799">
                  <c:v>38422</c:v>
                </c:pt>
                <c:pt idx="800">
                  <c:v>38425</c:v>
                </c:pt>
                <c:pt idx="801">
                  <c:v>38426</c:v>
                </c:pt>
                <c:pt idx="802">
                  <c:v>38427</c:v>
                </c:pt>
                <c:pt idx="803">
                  <c:v>38428</c:v>
                </c:pt>
                <c:pt idx="804">
                  <c:v>38429</c:v>
                </c:pt>
                <c:pt idx="805">
                  <c:v>38432</c:v>
                </c:pt>
                <c:pt idx="806">
                  <c:v>38433</c:v>
                </c:pt>
                <c:pt idx="807">
                  <c:v>38434</c:v>
                </c:pt>
                <c:pt idx="808">
                  <c:v>38435</c:v>
                </c:pt>
                <c:pt idx="809">
                  <c:v>38439</c:v>
                </c:pt>
                <c:pt idx="810">
                  <c:v>38440</c:v>
                </c:pt>
                <c:pt idx="811">
                  <c:v>38441</c:v>
                </c:pt>
                <c:pt idx="812">
                  <c:v>38442</c:v>
                </c:pt>
                <c:pt idx="813">
                  <c:v>38443</c:v>
                </c:pt>
                <c:pt idx="814">
                  <c:v>38446</c:v>
                </c:pt>
                <c:pt idx="815">
                  <c:v>38447</c:v>
                </c:pt>
                <c:pt idx="816">
                  <c:v>38448</c:v>
                </c:pt>
                <c:pt idx="817">
                  <c:v>38449</c:v>
                </c:pt>
                <c:pt idx="818">
                  <c:v>38450</c:v>
                </c:pt>
                <c:pt idx="819">
                  <c:v>38453</c:v>
                </c:pt>
                <c:pt idx="820">
                  <c:v>38454</c:v>
                </c:pt>
                <c:pt idx="821">
                  <c:v>38455</c:v>
                </c:pt>
                <c:pt idx="822">
                  <c:v>38456</c:v>
                </c:pt>
                <c:pt idx="823">
                  <c:v>38457</c:v>
                </c:pt>
                <c:pt idx="824">
                  <c:v>38460</c:v>
                </c:pt>
                <c:pt idx="825">
                  <c:v>38461</c:v>
                </c:pt>
                <c:pt idx="826">
                  <c:v>38462</c:v>
                </c:pt>
                <c:pt idx="827">
                  <c:v>38463</c:v>
                </c:pt>
                <c:pt idx="828">
                  <c:v>38464</c:v>
                </c:pt>
                <c:pt idx="829">
                  <c:v>38467</c:v>
                </c:pt>
                <c:pt idx="830">
                  <c:v>38468</c:v>
                </c:pt>
                <c:pt idx="831">
                  <c:v>38469</c:v>
                </c:pt>
                <c:pt idx="832">
                  <c:v>38470</c:v>
                </c:pt>
                <c:pt idx="833">
                  <c:v>38471</c:v>
                </c:pt>
                <c:pt idx="834">
                  <c:v>38474</c:v>
                </c:pt>
                <c:pt idx="835">
                  <c:v>38475</c:v>
                </c:pt>
                <c:pt idx="836">
                  <c:v>38476</c:v>
                </c:pt>
                <c:pt idx="837">
                  <c:v>38477</c:v>
                </c:pt>
                <c:pt idx="838">
                  <c:v>38478</c:v>
                </c:pt>
                <c:pt idx="839">
                  <c:v>38481</c:v>
                </c:pt>
                <c:pt idx="840">
                  <c:v>38482</c:v>
                </c:pt>
                <c:pt idx="841">
                  <c:v>38483</c:v>
                </c:pt>
                <c:pt idx="842">
                  <c:v>38484</c:v>
                </c:pt>
                <c:pt idx="843">
                  <c:v>38485</c:v>
                </c:pt>
                <c:pt idx="844">
                  <c:v>38488</c:v>
                </c:pt>
                <c:pt idx="845">
                  <c:v>38489</c:v>
                </c:pt>
                <c:pt idx="846">
                  <c:v>38490</c:v>
                </c:pt>
                <c:pt idx="847">
                  <c:v>38491</c:v>
                </c:pt>
                <c:pt idx="848">
                  <c:v>38492</c:v>
                </c:pt>
                <c:pt idx="849">
                  <c:v>38495</c:v>
                </c:pt>
                <c:pt idx="850">
                  <c:v>38496</c:v>
                </c:pt>
                <c:pt idx="851">
                  <c:v>38497</c:v>
                </c:pt>
                <c:pt idx="852">
                  <c:v>38498</c:v>
                </c:pt>
                <c:pt idx="853">
                  <c:v>38499</c:v>
                </c:pt>
                <c:pt idx="854">
                  <c:v>38503</c:v>
                </c:pt>
                <c:pt idx="855">
                  <c:v>38504</c:v>
                </c:pt>
                <c:pt idx="856">
                  <c:v>38505</c:v>
                </c:pt>
                <c:pt idx="857">
                  <c:v>38506</c:v>
                </c:pt>
                <c:pt idx="858">
                  <c:v>38509</c:v>
                </c:pt>
                <c:pt idx="859">
                  <c:v>38510</c:v>
                </c:pt>
                <c:pt idx="860">
                  <c:v>38511</c:v>
                </c:pt>
                <c:pt idx="861">
                  <c:v>38512</c:v>
                </c:pt>
                <c:pt idx="862">
                  <c:v>38513</c:v>
                </c:pt>
                <c:pt idx="863">
                  <c:v>38516</c:v>
                </c:pt>
                <c:pt idx="864">
                  <c:v>38517</c:v>
                </c:pt>
                <c:pt idx="865">
                  <c:v>38518</c:v>
                </c:pt>
                <c:pt idx="866">
                  <c:v>38519</c:v>
                </c:pt>
                <c:pt idx="867">
                  <c:v>38520</c:v>
                </c:pt>
                <c:pt idx="868">
                  <c:v>38523</c:v>
                </c:pt>
                <c:pt idx="869">
                  <c:v>38524</c:v>
                </c:pt>
                <c:pt idx="870">
                  <c:v>38525</c:v>
                </c:pt>
                <c:pt idx="871">
                  <c:v>38526</c:v>
                </c:pt>
                <c:pt idx="872">
                  <c:v>38527</c:v>
                </c:pt>
                <c:pt idx="873">
                  <c:v>38530</c:v>
                </c:pt>
                <c:pt idx="874">
                  <c:v>38531</c:v>
                </c:pt>
                <c:pt idx="875">
                  <c:v>38532</c:v>
                </c:pt>
                <c:pt idx="876">
                  <c:v>38533</c:v>
                </c:pt>
                <c:pt idx="877">
                  <c:v>38534</c:v>
                </c:pt>
                <c:pt idx="878">
                  <c:v>38538</c:v>
                </c:pt>
                <c:pt idx="879">
                  <c:v>38539</c:v>
                </c:pt>
                <c:pt idx="880">
                  <c:v>38540</c:v>
                </c:pt>
                <c:pt idx="881">
                  <c:v>38541</c:v>
                </c:pt>
                <c:pt idx="882">
                  <c:v>38544</c:v>
                </c:pt>
                <c:pt idx="883">
                  <c:v>38545</c:v>
                </c:pt>
                <c:pt idx="884">
                  <c:v>38546</c:v>
                </c:pt>
                <c:pt idx="885">
                  <c:v>38547</c:v>
                </c:pt>
                <c:pt idx="886">
                  <c:v>38548</c:v>
                </c:pt>
                <c:pt idx="887">
                  <c:v>38551</c:v>
                </c:pt>
                <c:pt idx="888">
                  <c:v>38552</c:v>
                </c:pt>
                <c:pt idx="889">
                  <c:v>38553</c:v>
                </c:pt>
                <c:pt idx="890">
                  <c:v>38554</c:v>
                </c:pt>
                <c:pt idx="891">
                  <c:v>38555</c:v>
                </c:pt>
                <c:pt idx="892">
                  <c:v>38558</c:v>
                </c:pt>
                <c:pt idx="893">
                  <c:v>38559</c:v>
                </c:pt>
                <c:pt idx="894">
                  <c:v>38560</c:v>
                </c:pt>
                <c:pt idx="895">
                  <c:v>38561</c:v>
                </c:pt>
                <c:pt idx="896">
                  <c:v>38562</c:v>
                </c:pt>
                <c:pt idx="897">
                  <c:v>38565</c:v>
                </c:pt>
                <c:pt idx="898">
                  <c:v>38566</c:v>
                </c:pt>
                <c:pt idx="899">
                  <c:v>38567</c:v>
                </c:pt>
                <c:pt idx="900">
                  <c:v>38568</c:v>
                </c:pt>
                <c:pt idx="901">
                  <c:v>38569</c:v>
                </c:pt>
                <c:pt idx="902">
                  <c:v>38572</c:v>
                </c:pt>
                <c:pt idx="903">
                  <c:v>38573</c:v>
                </c:pt>
                <c:pt idx="904">
                  <c:v>38574</c:v>
                </c:pt>
                <c:pt idx="905">
                  <c:v>38575</c:v>
                </c:pt>
                <c:pt idx="906">
                  <c:v>38576</c:v>
                </c:pt>
                <c:pt idx="907">
                  <c:v>38579</c:v>
                </c:pt>
                <c:pt idx="908">
                  <c:v>38580</c:v>
                </c:pt>
                <c:pt idx="909">
                  <c:v>38581</c:v>
                </c:pt>
                <c:pt idx="910">
                  <c:v>38582</c:v>
                </c:pt>
                <c:pt idx="911">
                  <c:v>38583</c:v>
                </c:pt>
                <c:pt idx="912">
                  <c:v>38586</c:v>
                </c:pt>
                <c:pt idx="913">
                  <c:v>38587</c:v>
                </c:pt>
                <c:pt idx="914">
                  <c:v>38588</c:v>
                </c:pt>
                <c:pt idx="915">
                  <c:v>38589</c:v>
                </c:pt>
                <c:pt idx="916">
                  <c:v>38590</c:v>
                </c:pt>
                <c:pt idx="917">
                  <c:v>38593</c:v>
                </c:pt>
                <c:pt idx="918">
                  <c:v>38594</c:v>
                </c:pt>
                <c:pt idx="919">
                  <c:v>38595</c:v>
                </c:pt>
                <c:pt idx="920">
                  <c:v>38596</c:v>
                </c:pt>
                <c:pt idx="921">
                  <c:v>38597</c:v>
                </c:pt>
                <c:pt idx="922">
                  <c:v>38601</c:v>
                </c:pt>
                <c:pt idx="923">
                  <c:v>38602</c:v>
                </c:pt>
                <c:pt idx="924">
                  <c:v>38603</c:v>
                </c:pt>
                <c:pt idx="925">
                  <c:v>38604</c:v>
                </c:pt>
                <c:pt idx="926">
                  <c:v>38607</c:v>
                </c:pt>
                <c:pt idx="927">
                  <c:v>38608</c:v>
                </c:pt>
                <c:pt idx="928">
                  <c:v>38609</c:v>
                </c:pt>
                <c:pt idx="929">
                  <c:v>38610</c:v>
                </c:pt>
                <c:pt idx="930">
                  <c:v>38611</c:v>
                </c:pt>
                <c:pt idx="931">
                  <c:v>38614</c:v>
                </c:pt>
                <c:pt idx="932">
                  <c:v>38615</c:v>
                </c:pt>
                <c:pt idx="933">
                  <c:v>38616</c:v>
                </c:pt>
                <c:pt idx="934">
                  <c:v>38617</c:v>
                </c:pt>
                <c:pt idx="935">
                  <c:v>38618</c:v>
                </c:pt>
                <c:pt idx="936">
                  <c:v>38621</c:v>
                </c:pt>
                <c:pt idx="937">
                  <c:v>38622</c:v>
                </c:pt>
                <c:pt idx="938">
                  <c:v>38623</c:v>
                </c:pt>
                <c:pt idx="939">
                  <c:v>38624</c:v>
                </c:pt>
                <c:pt idx="940">
                  <c:v>38625</c:v>
                </c:pt>
                <c:pt idx="941">
                  <c:v>38628</c:v>
                </c:pt>
                <c:pt idx="942">
                  <c:v>38629</c:v>
                </c:pt>
                <c:pt idx="943">
                  <c:v>38630</c:v>
                </c:pt>
                <c:pt idx="944">
                  <c:v>38631</c:v>
                </c:pt>
                <c:pt idx="945">
                  <c:v>38632</c:v>
                </c:pt>
                <c:pt idx="946">
                  <c:v>38636</c:v>
                </c:pt>
                <c:pt idx="947">
                  <c:v>38637</c:v>
                </c:pt>
                <c:pt idx="948">
                  <c:v>38638</c:v>
                </c:pt>
                <c:pt idx="949">
                  <c:v>38639</c:v>
                </c:pt>
                <c:pt idx="950">
                  <c:v>38642</c:v>
                </c:pt>
                <c:pt idx="951">
                  <c:v>38643</c:v>
                </c:pt>
                <c:pt idx="952">
                  <c:v>38644</c:v>
                </c:pt>
                <c:pt idx="953">
                  <c:v>38645</c:v>
                </c:pt>
                <c:pt idx="954">
                  <c:v>38646</c:v>
                </c:pt>
                <c:pt idx="955">
                  <c:v>38649</c:v>
                </c:pt>
                <c:pt idx="956">
                  <c:v>38650</c:v>
                </c:pt>
                <c:pt idx="957">
                  <c:v>38651</c:v>
                </c:pt>
                <c:pt idx="958">
                  <c:v>38652</c:v>
                </c:pt>
                <c:pt idx="959">
                  <c:v>38653</c:v>
                </c:pt>
                <c:pt idx="960">
                  <c:v>38656</c:v>
                </c:pt>
                <c:pt idx="961">
                  <c:v>38657</c:v>
                </c:pt>
                <c:pt idx="962">
                  <c:v>38658</c:v>
                </c:pt>
                <c:pt idx="963">
                  <c:v>38659</c:v>
                </c:pt>
                <c:pt idx="964">
                  <c:v>38660</c:v>
                </c:pt>
                <c:pt idx="965">
                  <c:v>38663</c:v>
                </c:pt>
                <c:pt idx="966">
                  <c:v>38664</c:v>
                </c:pt>
                <c:pt idx="967">
                  <c:v>38665</c:v>
                </c:pt>
                <c:pt idx="968">
                  <c:v>38666</c:v>
                </c:pt>
                <c:pt idx="969">
                  <c:v>38670</c:v>
                </c:pt>
                <c:pt idx="970">
                  <c:v>38671</c:v>
                </c:pt>
                <c:pt idx="971">
                  <c:v>38672</c:v>
                </c:pt>
                <c:pt idx="972">
                  <c:v>38673</c:v>
                </c:pt>
                <c:pt idx="973">
                  <c:v>38674</c:v>
                </c:pt>
                <c:pt idx="974">
                  <c:v>38677</c:v>
                </c:pt>
                <c:pt idx="975">
                  <c:v>38678</c:v>
                </c:pt>
                <c:pt idx="976">
                  <c:v>38679</c:v>
                </c:pt>
                <c:pt idx="977">
                  <c:v>38681</c:v>
                </c:pt>
                <c:pt idx="978">
                  <c:v>38684</c:v>
                </c:pt>
                <c:pt idx="979">
                  <c:v>38685</c:v>
                </c:pt>
                <c:pt idx="980">
                  <c:v>38686</c:v>
                </c:pt>
                <c:pt idx="981">
                  <c:v>38687</c:v>
                </c:pt>
                <c:pt idx="982">
                  <c:v>38688</c:v>
                </c:pt>
                <c:pt idx="983">
                  <c:v>38691</c:v>
                </c:pt>
                <c:pt idx="984">
                  <c:v>38692</c:v>
                </c:pt>
                <c:pt idx="985">
                  <c:v>38693</c:v>
                </c:pt>
                <c:pt idx="986">
                  <c:v>38694</c:v>
                </c:pt>
                <c:pt idx="987">
                  <c:v>38695</c:v>
                </c:pt>
                <c:pt idx="988">
                  <c:v>38698</c:v>
                </c:pt>
                <c:pt idx="989">
                  <c:v>38699</c:v>
                </c:pt>
                <c:pt idx="990">
                  <c:v>38700</c:v>
                </c:pt>
                <c:pt idx="991">
                  <c:v>38701</c:v>
                </c:pt>
                <c:pt idx="992">
                  <c:v>38702</c:v>
                </c:pt>
                <c:pt idx="993">
                  <c:v>38705</c:v>
                </c:pt>
                <c:pt idx="994">
                  <c:v>38706</c:v>
                </c:pt>
                <c:pt idx="995">
                  <c:v>38707</c:v>
                </c:pt>
                <c:pt idx="996">
                  <c:v>38708</c:v>
                </c:pt>
                <c:pt idx="997">
                  <c:v>38709</c:v>
                </c:pt>
                <c:pt idx="998">
                  <c:v>38713</c:v>
                </c:pt>
                <c:pt idx="999">
                  <c:v>38714</c:v>
                </c:pt>
                <c:pt idx="1000">
                  <c:v>38715</c:v>
                </c:pt>
                <c:pt idx="1001">
                  <c:v>38716</c:v>
                </c:pt>
                <c:pt idx="1002">
                  <c:v>38720</c:v>
                </c:pt>
                <c:pt idx="1003">
                  <c:v>38721</c:v>
                </c:pt>
                <c:pt idx="1004">
                  <c:v>38722</c:v>
                </c:pt>
                <c:pt idx="1005">
                  <c:v>38723</c:v>
                </c:pt>
                <c:pt idx="1006">
                  <c:v>38726</c:v>
                </c:pt>
                <c:pt idx="1007">
                  <c:v>38727</c:v>
                </c:pt>
                <c:pt idx="1008">
                  <c:v>38728</c:v>
                </c:pt>
                <c:pt idx="1009">
                  <c:v>38729</c:v>
                </c:pt>
                <c:pt idx="1010">
                  <c:v>38730</c:v>
                </c:pt>
                <c:pt idx="1011">
                  <c:v>38734</c:v>
                </c:pt>
                <c:pt idx="1012">
                  <c:v>38735</c:v>
                </c:pt>
                <c:pt idx="1013">
                  <c:v>38736</c:v>
                </c:pt>
                <c:pt idx="1014">
                  <c:v>38737</c:v>
                </c:pt>
                <c:pt idx="1015">
                  <c:v>38740</c:v>
                </c:pt>
                <c:pt idx="1016">
                  <c:v>38741</c:v>
                </c:pt>
                <c:pt idx="1017">
                  <c:v>38742</c:v>
                </c:pt>
                <c:pt idx="1018">
                  <c:v>38743</c:v>
                </c:pt>
                <c:pt idx="1019">
                  <c:v>38744</c:v>
                </c:pt>
                <c:pt idx="1020">
                  <c:v>38747</c:v>
                </c:pt>
                <c:pt idx="1021">
                  <c:v>38748</c:v>
                </c:pt>
                <c:pt idx="1022">
                  <c:v>38749</c:v>
                </c:pt>
                <c:pt idx="1023">
                  <c:v>38750</c:v>
                </c:pt>
                <c:pt idx="1024">
                  <c:v>38751</c:v>
                </c:pt>
                <c:pt idx="1025">
                  <c:v>38754</c:v>
                </c:pt>
                <c:pt idx="1026">
                  <c:v>38755</c:v>
                </c:pt>
                <c:pt idx="1027">
                  <c:v>38756</c:v>
                </c:pt>
                <c:pt idx="1028">
                  <c:v>38757</c:v>
                </c:pt>
                <c:pt idx="1029">
                  <c:v>38758</c:v>
                </c:pt>
                <c:pt idx="1030">
                  <c:v>38761</c:v>
                </c:pt>
                <c:pt idx="1031">
                  <c:v>38762</c:v>
                </c:pt>
                <c:pt idx="1032">
                  <c:v>38763</c:v>
                </c:pt>
                <c:pt idx="1033">
                  <c:v>38764</c:v>
                </c:pt>
                <c:pt idx="1034">
                  <c:v>38765</c:v>
                </c:pt>
                <c:pt idx="1035">
                  <c:v>38769</c:v>
                </c:pt>
                <c:pt idx="1036">
                  <c:v>38770</c:v>
                </c:pt>
                <c:pt idx="1037">
                  <c:v>38771</c:v>
                </c:pt>
                <c:pt idx="1038">
                  <c:v>38772</c:v>
                </c:pt>
                <c:pt idx="1039">
                  <c:v>38775</c:v>
                </c:pt>
                <c:pt idx="1040">
                  <c:v>38776</c:v>
                </c:pt>
                <c:pt idx="1041">
                  <c:v>38777</c:v>
                </c:pt>
                <c:pt idx="1042">
                  <c:v>38778</c:v>
                </c:pt>
                <c:pt idx="1043">
                  <c:v>38779</c:v>
                </c:pt>
                <c:pt idx="1044">
                  <c:v>38782</c:v>
                </c:pt>
                <c:pt idx="1045">
                  <c:v>38783</c:v>
                </c:pt>
                <c:pt idx="1046">
                  <c:v>38784</c:v>
                </c:pt>
                <c:pt idx="1047">
                  <c:v>38785</c:v>
                </c:pt>
                <c:pt idx="1048">
                  <c:v>38786</c:v>
                </c:pt>
                <c:pt idx="1049">
                  <c:v>38789</c:v>
                </c:pt>
                <c:pt idx="1050">
                  <c:v>38790</c:v>
                </c:pt>
                <c:pt idx="1051">
                  <c:v>38791</c:v>
                </c:pt>
                <c:pt idx="1052">
                  <c:v>38792</c:v>
                </c:pt>
                <c:pt idx="1053">
                  <c:v>38793</c:v>
                </c:pt>
                <c:pt idx="1054">
                  <c:v>38796</c:v>
                </c:pt>
                <c:pt idx="1055">
                  <c:v>38797</c:v>
                </c:pt>
                <c:pt idx="1056">
                  <c:v>38798</c:v>
                </c:pt>
                <c:pt idx="1057">
                  <c:v>38799</c:v>
                </c:pt>
                <c:pt idx="1058">
                  <c:v>38800</c:v>
                </c:pt>
                <c:pt idx="1059">
                  <c:v>38803</c:v>
                </c:pt>
                <c:pt idx="1060">
                  <c:v>38804</c:v>
                </c:pt>
                <c:pt idx="1061">
                  <c:v>38805</c:v>
                </c:pt>
                <c:pt idx="1062">
                  <c:v>38806</c:v>
                </c:pt>
                <c:pt idx="1063">
                  <c:v>38807</c:v>
                </c:pt>
                <c:pt idx="1064">
                  <c:v>38810</c:v>
                </c:pt>
                <c:pt idx="1065">
                  <c:v>38811</c:v>
                </c:pt>
                <c:pt idx="1066">
                  <c:v>38812</c:v>
                </c:pt>
                <c:pt idx="1067">
                  <c:v>38813</c:v>
                </c:pt>
                <c:pt idx="1068">
                  <c:v>38814</c:v>
                </c:pt>
                <c:pt idx="1069">
                  <c:v>38817</c:v>
                </c:pt>
                <c:pt idx="1070">
                  <c:v>38818</c:v>
                </c:pt>
                <c:pt idx="1071">
                  <c:v>38819</c:v>
                </c:pt>
                <c:pt idx="1072">
                  <c:v>38820</c:v>
                </c:pt>
                <c:pt idx="1073">
                  <c:v>38824</c:v>
                </c:pt>
                <c:pt idx="1074">
                  <c:v>38825</c:v>
                </c:pt>
                <c:pt idx="1075">
                  <c:v>38826</c:v>
                </c:pt>
                <c:pt idx="1076">
                  <c:v>38827</c:v>
                </c:pt>
                <c:pt idx="1077">
                  <c:v>38828</c:v>
                </c:pt>
                <c:pt idx="1078">
                  <c:v>38831</c:v>
                </c:pt>
                <c:pt idx="1079">
                  <c:v>38832</c:v>
                </c:pt>
                <c:pt idx="1080">
                  <c:v>38833</c:v>
                </c:pt>
                <c:pt idx="1081">
                  <c:v>38834</c:v>
                </c:pt>
                <c:pt idx="1082">
                  <c:v>38835</c:v>
                </c:pt>
                <c:pt idx="1083">
                  <c:v>38838</c:v>
                </c:pt>
                <c:pt idx="1084">
                  <c:v>38839</c:v>
                </c:pt>
                <c:pt idx="1085">
                  <c:v>38840</c:v>
                </c:pt>
                <c:pt idx="1086">
                  <c:v>38841</c:v>
                </c:pt>
                <c:pt idx="1087">
                  <c:v>38842</c:v>
                </c:pt>
                <c:pt idx="1088">
                  <c:v>38845</c:v>
                </c:pt>
                <c:pt idx="1089">
                  <c:v>38846</c:v>
                </c:pt>
                <c:pt idx="1090">
                  <c:v>38847</c:v>
                </c:pt>
                <c:pt idx="1091">
                  <c:v>38848</c:v>
                </c:pt>
                <c:pt idx="1092">
                  <c:v>38849</c:v>
                </c:pt>
                <c:pt idx="1093">
                  <c:v>38852</c:v>
                </c:pt>
                <c:pt idx="1094">
                  <c:v>38853</c:v>
                </c:pt>
                <c:pt idx="1095">
                  <c:v>38854</c:v>
                </c:pt>
                <c:pt idx="1096">
                  <c:v>38855</c:v>
                </c:pt>
                <c:pt idx="1097">
                  <c:v>38856</c:v>
                </c:pt>
                <c:pt idx="1098">
                  <c:v>38859</c:v>
                </c:pt>
                <c:pt idx="1099">
                  <c:v>38860</c:v>
                </c:pt>
                <c:pt idx="1100">
                  <c:v>38861</c:v>
                </c:pt>
                <c:pt idx="1101">
                  <c:v>38862</c:v>
                </c:pt>
                <c:pt idx="1102">
                  <c:v>38863</c:v>
                </c:pt>
                <c:pt idx="1103">
                  <c:v>38867</c:v>
                </c:pt>
                <c:pt idx="1104">
                  <c:v>38868</c:v>
                </c:pt>
                <c:pt idx="1105">
                  <c:v>38869</c:v>
                </c:pt>
                <c:pt idx="1106">
                  <c:v>38870</c:v>
                </c:pt>
                <c:pt idx="1107">
                  <c:v>38873</c:v>
                </c:pt>
                <c:pt idx="1108">
                  <c:v>38874</c:v>
                </c:pt>
                <c:pt idx="1109">
                  <c:v>38875</c:v>
                </c:pt>
                <c:pt idx="1110">
                  <c:v>38876</c:v>
                </c:pt>
                <c:pt idx="1111">
                  <c:v>38877</c:v>
                </c:pt>
                <c:pt idx="1112">
                  <c:v>38880</c:v>
                </c:pt>
                <c:pt idx="1113">
                  <c:v>38881</c:v>
                </c:pt>
                <c:pt idx="1114">
                  <c:v>38882</c:v>
                </c:pt>
                <c:pt idx="1115">
                  <c:v>38883</c:v>
                </c:pt>
                <c:pt idx="1116">
                  <c:v>38884</c:v>
                </c:pt>
                <c:pt idx="1117">
                  <c:v>38887</c:v>
                </c:pt>
                <c:pt idx="1118">
                  <c:v>38888</c:v>
                </c:pt>
                <c:pt idx="1119">
                  <c:v>38889</c:v>
                </c:pt>
                <c:pt idx="1120">
                  <c:v>38890</c:v>
                </c:pt>
                <c:pt idx="1121">
                  <c:v>38891</c:v>
                </c:pt>
                <c:pt idx="1122">
                  <c:v>38894</c:v>
                </c:pt>
                <c:pt idx="1123">
                  <c:v>38895</c:v>
                </c:pt>
                <c:pt idx="1124">
                  <c:v>38896</c:v>
                </c:pt>
                <c:pt idx="1125">
                  <c:v>38897</c:v>
                </c:pt>
                <c:pt idx="1126">
                  <c:v>38898</c:v>
                </c:pt>
                <c:pt idx="1127">
                  <c:v>38901</c:v>
                </c:pt>
                <c:pt idx="1128">
                  <c:v>38903</c:v>
                </c:pt>
                <c:pt idx="1129">
                  <c:v>38904</c:v>
                </c:pt>
                <c:pt idx="1130">
                  <c:v>38905</c:v>
                </c:pt>
                <c:pt idx="1131">
                  <c:v>38908</c:v>
                </c:pt>
                <c:pt idx="1132">
                  <c:v>38909</c:v>
                </c:pt>
                <c:pt idx="1133">
                  <c:v>38910</c:v>
                </c:pt>
                <c:pt idx="1134">
                  <c:v>38911</c:v>
                </c:pt>
                <c:pt idx="1135">
                  <c:v>38912</c:v>
                </c:pt>
                <c:pt idx="1136">
                  <c:v>38915</c:v>
                </c:pt>
                <c:pt idx="1137">
                  <c:v>38916</c:v>
                </c:pt>
                <c:pt idx="1138">
                  <c:v>38917</c:v>
                </c:pt>
                <c:pt idx="1139">
                  <c:v>38918</c:v>
                </c:pt>
                <c:pt idx="1140">
                  <c:v>38919</c:v>
                </c:pt>
                <c:pt idx="1141">
                  <c:v>38922</c:v>
                </c:pt>
                <c:pt idx="1142">
                  <c:v>38923</c:v>
                </c:pt>
                <c:pt idx="1143">
                  <c:v>38924</c:v>
                </c:pt>
                <c:pt idx="1144">
                  <c:v>38925</c:v>
                </c:pt>
                <c:pt idx="1145">
                  <c:v>38926</c:v>
                </c:pt>
                <c:pt idx="1146">
                  <c:v>38929</c:v>
                </c:pt>
                <c:pt idx="1147">
                  <c:v>38930</c:v>
                </c:pt>
                <c:pt idx="1148">
                  <c:v>38931</c:v>
                </c:pt>
                <c:pt idx="1149">
                  <c:v>38932</c:v>
                </c:pt>
                <c:pt idx="1150">
                  <c:v>38933</c:v>
                </c:pt>
                <c:pt idx="1151">
                  <c:v>38936</c:v>
                </c:pt>
                <c:pt idx="1152">
                  <c:v>38937</c:v>
                </c:pt>
                <c:pt idx="1153">
                  <c:v>38938</c:v>
                </c:pt>
                <c:pt idx="1154">
                  <c:v>38939</c:v>
                </c:pt>
                <c:pt idx="1155">
                  <c:v>38940</c:v>
                </c:pt>
                <c:pt idx="1156">
                  <c:v>38943</c:v>
                </c:pt>
                <c:pt idx="1157">
                  <c:v>38944</c:v>
                </c:pt>
                <c:pt idx="1158">
                  <c:v>38945</c:v>
                </c:pt>
                <c:pt idx="1159">
                  <c:v>38946</c:v>
                </c:pt>
                <c:pt idx="1160">
                  <c:v>38947</c:v>
                </c:pt>
                <c:pt idx="1161">
                  <c:v>38950</c:v>
                </c:pt>
                <c:pt idx="1162">
                  <c:v>38951</c:v>
                </c:pt>
                <c:pt idx="1163">
                  <c:v>38952</c:v>
                </c:pt>
                <c:pt idx="1164">
                  <c:v>38953</c:v>
                </c:pt>
                <c:pt idx="1165">
                  <c:v>38954</c:v>
                </c:pt>
                <c:pt idx="1166">
                  <c:v>38957</c:v>
                </c:pt>
                <c:pt idx="1167">
                  <c:v>38958</c:v>
                </c:pt>
                <c:pt idx="1168">
                  <c:v>38959</c:v>
                </c:pt>
                <c:pt idx="1169">
                  <c:v>38960</c:v>
                </c:pt>
                <c:pt idx="1170">
                  <c:v>38961</c:v>
                </c:pt>
                <c:pt idx="1171">
                  <c:v>38965</c:v>
                </c:pt>
                <c:pt idx="1172">
                  <c:v>38966</c:v>
                </c:pt>
                <c:pt idx="1173">
                  <c:v>38967</c:v>
                </c:pt>
                <c:pt idx="1174">
                  <c:v>38968</c:v>
                </c:pt>
                <c:pt idx="1175">
                  <c:v>38971</c:v>
                </c:pt>
                <c:pt idx="1176">
                  <c:v>38972</c:v>
                </c:pt>
                <c:pt idx="1177">
                  <c:v>38973</c:v>
                </c:pt>
                <c:pt idx="1178">
                  <c:v>38974</c:v>
                </c:pt>
                <c:pt idx="1179">
                  <c:v>38975</c:v>
                </c:pt>
                <c:pt idx="1180">
                  <c:v>38978</c:v>
                </c:pt>
                <c:pt idx="1181">
                  <c:v>38979</c:v>
                </c:pt>
                <c:pt idx="1182">
                  <c:v>38980</c:v>
                </c:pt>
                <c:pt idx="1183">
                  <c:v>38981</c:v>
                </c:pt>
                <c:pt idx="1184">
                  <c:v>38982</c:v>
                </c:pt>
                <c:pt idx="1185">
                  <c:v>38985</c:v>
                </c:pt>
                <c:pt idx="1186">
                  <c:v>38986</c:v>
                </c:pt>
                <c:pt idx="1187">
                  <c:v>38987</c:v>
                </c:pt>
                <c:pt idx="1188">
                  <c:v>38988</c:v>
                </c:pt>
                <c:pt idx="1189">
                  <c:v>38989</c:v>
                </c:pt>
                <c:pt idx="1190">
                  <c:v>38992</c:v>
                </c:pt>
                <c:pt idx="1191">
                  <c:v>38993</c:v>
                </c:pt>
                <c:pt idx="1192">
                  <c:v>38994</c:v>
                </c:pt>
                <c:pt idx="1193">
                  <c:v>38995</c:v>
                </c:pt>
                <c:pt idx="1194">
                  <c:v>38996</c:v>
                </c:pt>
                <c:pt idx="1195">
                  <c:v>39000</c:v>
                </c:pt>
                <c:pt idx="1196">
                  <c:v>39001</c:v>
                </c:pt>
                <c:pt idx="1197">
                  <c:v>39002</c:v>
                </c:pt>
                <c:pt idx="1198">
                  <c:v>39003</c:v>
                </c:pt>
                <c:pt idx="1199">
                  <c:v>39006</c:v>
                </c:pt>
                <c:pt idx="1200">
                  <c:v>39007</c:v>
                </c:pt>
                <c:pt idx="1201">
                  <c:v>39008</c:v>
                </c:pt>
                <c:pt idx="1202">
                  <c:v>39009</c:v>
                </c:pt>
                <c:pt idx="1203">
                  <c:v>39010</c:v>
                </c:pt>
                <c:pt idx="1204">
                  <c:v>39013</c:v>
                </c:pt>
                <c:pt idx="1205">
                  <c:v>39014</c:v>
                </c:pt>
                <c:pt idx="1206">
                  <c:v>39015</c:v>
                </c:pt>
                <c:pt idx="1207">
                  <c:v>39016</c:v>
                </c:pt>
                <c:pt idx="1208">
                  <c:v>39017</c:v>
                </c:pt>
                <c:pt idx="1209">
                  <c:v>39020</c:v>
                </c:pt>
                <c:pt idx="1210">
                  <c:v>39021</c:v>
                </c:pt>
                <c:pt idx="1211">
                  <c:v>39022</c:v>
                </c:pt>
                <c:pt idx="1212">
                  <c:v>39023</c:v>
                </c:pt>
                <c:pt idx="1213">
                  <c:v>39024</c:v>
                </c:pt>
                <c:pt idx="1214">
                  <c:v>39027</c:v>
                </c:pt>
                <c:pt idx="1215">
                  <c:v>39028</c:v>
                </c:pt>
                <c:pt idx="1216">
                  <c:v>39029</c:v>
                </c:pt>
                <c:pt idx="1217">
                  <c:v>39030</c:v>
                </c:pt>
                <c:pt idx="1218">
                  <c:v>39031</c:v>
                </c:pt>
                <c:pt idx="1219">
                  <c:v>39034</c:v>
                </c:pt>
                <c:pt idx="1220">
                  <c:v>39035</c:v>
                </c:pt>
                <c:pt idx="1221">
                  <c:v>39036</c:v>
                </c:pt>
                <c:pt idx="1222">
                  <c:v>39037</c:v>
                </c:pt>
                <c:pt idx="1223">
                  <c:v>39038</c:v>
                </c:pt>
                <c:pt idx="1224">
                  <c:v>39041</c:v>
                </c:pt>
                <c:pt idx="1225">
                  <c:v>39042</c:v>
                </c:pt>
                <c:pt idx="1226">
                  <c:v>39043</c:v>
                </c:pt>
                <c:pt idx="1227">
                  <c:v>39045</c:v>
                </c:pt>
                <c:pt idx="1228">
                  <c:v>39048</c:v>
                </c:pt>
                <c:pt idx="1229">
                  <c:v>39049</c:v>
                </c:pt>
                <c:pt idx="1230">
                  <c:v>39050</c:v>
                </c:pt>
                <c:pt idx="1231">
                  <c:v>39051</c:v>
                </c:pt>
                <c:pt idx="1232">
                  <c:v>39052</c:v>
                </c:pt>
                <c:pt idx="1233">
                  <c:v>39055</c:v>
                </c:pt>
                <c:pt idx="1234">
                  <c:v>39056</c:v>
                </c:pt>
                <c:pt idx="1235">
                  <c:v>39057</c:v>
                </c:pt>
                <c:pt idx="1236">
                  <c:v>39058</c:v>
                </c:pt>
                <c:pt idx="1237">
                  <c:v>39059</c:v>
                </c:pt>
                <c:pt idx="1238">
                  <c:v>39062</c:v>
                </c:pt>
                <c:pt idx="1239">
                  <c:v>39063</c:v>
                </c:pt>
                <c:pt idx="1240">
                  <c:v>39064</c:v>
                </c:pt>
                <c:pt idx="1241">
                  <c:v>39065</c:v>
                </c:pt>
                <c:pt idx="1242">
                  <c:v>39066</c:v>
                </c:pt>
                <c:pt idx="1243">
                  <c:v>39069</c:v>
                </c:pt>
                <c:pt idx="1244">
                  <c:v>39070</c:v>
                </c:pt>
                <c:pt idx="1245">
                  <c:v>39071</c:v>
                </c:pt>
                <c:pt idx="1246">
                  <c:v>39072</c:v>
                </c:pt>
                <c:pt idx="1247">
                  <c:v>39073</c:v>
                </c:pt>
                <c:pt idx="1248">
                  <c:v>39077</c:v>
                </c:pt>
                <c:pt idx="1249">
                  <c:v>39078</c:v>
                </c:pt>
                <c:pt idx="1250">
                  <c:v>39079</c:v>
                </c:pt>
                <c:pt idx="1251">
                  <c:v>39080</c:v>
                </c:pt>
                <c:pt idx="1252">
                  <c:v>39084</c:v>
                </c:pt>
                <c:pt idx="1253">
                  <c:v>39085</c:v>
                </c:pt>
                <c:pt idx="1254">
                  <c:v>39086</c:v>
                </c:pt>
                <c:pt idx="1255">
                  <c:v>39087</c:v>
                </c:pt>
                <c:pt idx="1256">
                  <c:v>39090</c:v>
                </c:pt>
                <c:pt idx="1257">
                  <c:v>39091</c:v>
                </c:pt>
                <c:pt idx="1258">
                  <c:v>39092</c:v>
                </c:pt>
                <c:pt idx="1259">
                  <c:v>39093</c:v>
                </c:pt>
                <c:pt idx="1260">
                  <c:v>39094</c:v>
                </c:pt>
                <c:pt idx="1261">
                  <c:v>39098</c:v>
                </c:pt>
                <c:pt idx="1262">
                  <c:v>39099</c:v>
                </c:pt>
                <c:pt idx="1263">
                  <c:v>39100</c:v>
                </c:pt>
                <c:pt idx="1264">
                  <c:v>39101</c:v>
                </c:pt>
                <c:pt idx="1265">
                  <c:v>39104</c:v>
                </c:pt>
                <c:pt idx="1266">
                  <c:v>39105</c:v>
                </c:pt>
                <c:pt idx="1267">
                  <c:v>39106</c:v>
                </c:pt>
                <c:pt idx="1268">
                  <c:v>39107</c:v>
                </c:pt>
                <c:pt idx="1269">
                  <c:v>39108</c:v>
                </c:pt>
                <c:pt idx="1270">
                  <c:v>39111</c:v>
                </c:pt>
                <c:pt idx="1271">
                  <c:v>39112</c:v>
                </c:pt>
                <c:pt idx="1272">
                  <c:v>39113</c:v>
                </c:pt>
                <c:pt idx="1273">
                  <c:v>39114</c:v>
                </c:pt>
                <c:pt idx="1274">
                  <c:v>39115</c:v>
                </c:pt>
                <c:pt idx="1275">
                  <c:v>39118</c:v>
                </c:pt>
                <c:pt idx="1276">
                  <c:v>39119</c:v>
                </c:pt>
                <c:pt idx="1277">
                  <c:v>39120</c:v>
                </c:pt>
                <c:pt idx="1278">
                  <c:v>39121</c:v>
                </c:pt>
                <c:pt idx="1279">
                  <c:v>39122</c:v>
                </c:pt>
                <c:pt idx="1280">
                  <c:v>39125</c:v>
                </c:pt>
                <c:pt idx="1281">
                  <c:v>39126</c:v>
                </c:pt>
                <c:pt idx="1282">
                  <c:v>39127</c:v>
                </c:pt>
                <c:pt idx="1283">
                  <c:v>39128</c:v>
                </c:pt>
                <c:pt idx="1284">
                  <c:v>39129</c:v>
                </c:pt>
                <c:pt idx="1285">
                  <c:v>39133</c:v>
                </c:pt>
                <c:pt idx="1286">
                  <c:v>39134</c:v>
                </c:pt>
                <c:pt idx="1287">
                  <c:v>39135</c:v>
                </c:pt>
                <c:pt idx="1288">
                  <c:v>39136</c:v>
                </c:pt>
                <c:pt idx="1289">
                  <c:v>39139</c:v>
                </c:pt>
                <c:pt idx="1290">
                  <c:v>39140</c:v>
                </c:pt>
                <c:pt idx="1291">
                  <c:v>39141</c:v>
                </c:pt>
                <c:pt idx="1292">
                  <c:v>39142</c:v>
                </c:pt>
                <c:pt idx="1293">
                  <c:v>39143</c:v>
                </c:pt>
                <c:pt idx="1294">
                  <c:v>39146</c:v>
                </c:pt>
                <c:pt idx="1295">
                  <c:v>39147</c:v>
                </c:pt>
                <c:pt idx="1296">
                  <c:v>39148</c:v>
                </c:pt>
                <c:pt idx="1297">
                  <c:v>39149</c:v>
                </c:pt>
                <c:pt idx="1298">
                  <c:v>39150</c:v>
                </c:pt>
                <c:pt idx="1299">
                  <c:v>39153</c:v>
                </c:pt>
                <c:pt idx="1300">
                  <c:v>39154</c:v>
                </c:pt>
                <c:pt idx="1301">
                  <c:v>39155</c:v>
                </c:pt>
                <c:pt idx="1302">
                  <c:v>39156</c:v>
                </c:pt>
                <c:pt idx="1303">
                  <c:v>39157</c:v>
                </c:pt>
                <c:pt idx="1304">
                  <c:v>39160</c:v>
                </c:pt>
                <c:pt idx="1305">
                  <c:v>39161</c:v>
                </c:pt>
                <c:pt idx="1306">
                  <c:v>39162</c:v>
                </c:pt>
                <c:pt idx="1307">
                  <c:v>39163</c:v>
                </c:pt>
                <c:pt idx="1308">
                  <c:v>39164</c:v>
                </c:pt>
                <c:pt idx="1309">
                  <c:v>39167</c:v>
                </c:pt>
                <c:pt idx="1310">
                  <c:v>39168</c:v>
                </c:pt>
                <c:pt idx="1311">
                  <c:v>39169</c:v>
                </c:pt>
                <c:pt idx="1312">
                  <c:v>39170</c:v>
                </c:pt>
                <c:pt idx="1313">
                  <c:v>39171</c:v>
                </c:pt>
                <c:pt idx="1314">
                  <c:v>39174</c:v>
                </c:pt>
                <c:pt idx="1315">
                  <c:v>39175</c:v>
                </c:pt>
                <c:pt idx="1316">
                  <c:v>39176</c:v>
                </c:pt>
                <c:pt idx="1317">
                  <c:v>39177</c:v>
                </c:pt>
                <c:pt idx="1318">
                  <c:v>39181</c:v>
                </c:pt>
                <c:pt idx="1319">
                  <c:v>39182</c:v>
                </c:pt>
                <c:pt idx="1320">
                  <c:v>39183</c:v>
                </c:pt>
                <c:pt idx="1321">
                  <c:v>39184</c:v>
                </c:pt>
                <c:pt idx="1322">
                  <c:v>39185</c:v>
                </c:pt>
                <c:pt idx="1323">
                  <c:v>39188</c:v>
                </c:pt>
                <c:pt idx="1324">
                  <c:v>39189</c:v>
                </c:pt>
                <c:pt idx="1325">
                  <c:v>39190</c:v>
                </c:pt>
                <c:pt idx="1326">
                  <c:v>39191</c:v>
                </c:pt>
                <c:pt idx="1327">
                  <c:v>39192</c:v>
                </c:pt>
                <c:pt idx="1328">
                  <c:v>39195</c:v>
                </c:pt>
                <c:pt idx="1329">
                  <c:v>39196</c:v>
                </c:pt>
                <c:pt idx="1330">
                  <c:v>39197</c:v>
                </c:pt>
                <c:pt idx="1331">
                  <c:v>39198</c:v>
                </c:pt>
                <c:pt idx="1332">
                  <c:v>39199</c:v>
                </c:pt>
                <c:pt idx="1333">
                  <c:v>39202</c:v>
                </c:pt>
                <c:pt idx="1334">
                  <c:v>39203</c:v>
                </c:pt>
                <c:pt idx="1335">
                  <c:v>39204</c:v>
                </c:pt>
                <c:pt idx="1336">
                  <c:v>39205</c:v>
                </c:pt>
                <c:pt idx="1337">
                  <c:v>39206</c:v>
                </c:pt>
                <c:pt idx="1338">
                  <c:v>39209</c:v>
                </c:pt>
                <c:pt idx="1339">
                  <c:v>39210</c:v>
                </c:pt>
                <c:pt idx="1340">
                  <c:v>39211</c:v>
                </c:pt>
                <c:pt idx="1341">
                  <c:v>39212</c:v>
                </c:pt>
                <c:pt idx="1342">
                  <c:v>39213</c:v>
                </c:pt>
                <c:pt idx="1343">
                  <c:v>39216</c:v>
                </c:pt>
                <c:pt idx="1344">
                  <c:v>39217</c:v>
                </c:pt>
                <c:pt idx="1345">
                  <c:v>39218</c:v>
                </c:pt>
                <c:pt idx="1346">
                  <c:v>39219</c:v>
                </c:pt>
                <c:pt idx="1347">
                  <c:v>39220</c:v>
                </c:pt>
                <c:pt idx="1348">
                  <c:v>39223</c:v>
                </c:pt>
                <c:pt idx="1349">
                  <c:v>39224</c:v>
                </c:pt>
                <c:pt idx="1350">
                  <c:v>39225</c:v>
                </c:pt>
                <c:pt idx="1351">
                  <c:v>39226</c:v>
                </c:pt>
                <c:pt idx="1352">
                  <c:v>39227</c:v>
                </c:pt>
                <c:pt idx="1353">
                  <c:v>39231</c:v>
                </c:pt>
                <c:pt idx="1354">
                  <c:v>39232</c:v>
                </c:pt>
                <c:pt idx="1355">
                  <c:v>39233</c:v>
                </c:pt>
                <c:pt idx="1356">
                  <c:v>39234</c:v>
                </c:pt>
                <c:pt idx="1357">
                  <c:v>39237</c:v>
                </c:pt>
                <c:pt idx="1358">
                  <c:v>39238</c:v>
                </c:pt>
                <c:pt idx="1359">
                  <c:v>39239</c:v>
                </c:pt>
                <c:pt idx="1360">
                  <c:v>39240</c:v>
                </c:pt>
                <c:pt idx="1361">
                  <c:v>39241</c:v>
                </c:pt>
                <c:pt idx="1362">
                  <c:v>39244</c:v>
                </c:pt>
                <c:pt idx="1363">
                  <c:v>39245</c:v>
                </c:pt>
                <c:pt idx="1364">
                  <c:v>39246</c:v>
                </c:pt>
                <c:pt idx="1365">
                  <c:v>39247</c:v>
                </c:pt>
                <c:pt idx="1366">
                  <c:v>39248</c:v>
                </c:pt>
                <c:pt idx="1367">
                  <c:v>39251</c:v>
                </c:pt>
                <c:pt idx="1368">
                  <c:v>39252</c:v>
                </c:pt>
                <c:pt idx="1369">
                  <c:v>39253</c:v>
                </c:pt>
                <c:pt idx="1370">
                  <c:v>39254</c:v>
                </c:pt>
                <c:pt idx="1371">
                  <c:v>39255</c:v>
                </c:pt>
                <c:pt idx="1372">
                  <c:v>39258</c:v>
                </c:pt>
                <c:pt idx="1373">
                  <c:v>39259</c:v>
                </c:pt>
                <c:pt idx="1374">
                  <c:v>39260</c:v>
                </c:pt>
                <c:pt idx="1375">
                  <c:v>39261</c:v>
                </c:pt>
                <c:pt idx="1376">
                  <c:v>39262</c:v>
                </c:pt>
                <c:pt idx="1377">
                  <c:v>39265</c:v>
                </c:pt>
                <c:pt idx="1378">
                  <c:v>39266</c:v>
                </c:pt>
                <c:pt idx="1379">
                  <c:v>39268</c:v>
                </c:pt>
                <c:pt idx="1380">
                  <c:v>39269</c:v>
                </c:pt>
                <c:pt idx="1381">
                  <c:v>39272</c:v>
                </c:pt>
                <c:pt idx="1382">
                  <c:v>39273</c:v>
                </c:pt>
                <c:pt idx="1383">
                  <c:v>39274</c:v>
                </c:pt>
                <c:pt idx="1384">
                  <c:v>39275</c:v>
                </c:pt>
                <c:pt idx="1385">
                  <c:v>39276</c:v>
                </c:pt>
                <c:pt idx="1386">
                  <c:v>39279</c:v>
                </c:pt>
                <c:pt idx="1387">
                  <c:v>39280</c:v>
                </c:pt>
                <c:pt idx="1388">
                  <c:v>39281</c:v>
                </c:pt>
                <c:pt idx="1389">
                  <c:v>39282</c:v>
                </c:pt>
                <c:pt idx="1390">
                  <c:v>39283</c:v>
                </c:pt>
                <c:pt idx="1391">
                  <c:v>39286</c:v>
                </c:pt>
                <c:pt idx="1392">
                  <c:v>39287</c:v>
                </c:pt>
                <c:pt idx="1393">
                  <c:v>39288</c:v>
                </c:pt>
                <c:pt idx="1394">
                  <c:v>39289</c:v>
                </c:pt>
                <c:pt idx="1395">
                  <c:v>39290</c:v>
                </c:pt>
                <c:pt idx="1396">
                  <c:v>39293</c:v>
                </c:pt>
                <c:pt idx="1397">
                  <c:v>39294</c:v>
                </c:pt>
                <c:pt idx="1398">
                  <c:v>39295</c:v>
                </c:pt>
                <c:pt idx="1399">
                  <c:v>39296</c:v>
                </c:pt>
                <c:pt idx="1400">
                  <c:v>39297</c:v>
                </c:pt>
                <c:pt idx="1401">
                  <c:v>39300</c:v>
                </c:pt>
                <c:pt idx="1402">
                  <c:v>39301</c:v>
                </c:pt>
                <c:pt idx="1403">
                  <c:v>39302</c:v>
                </c:pt>
                <c:pt idx="1404">
                  <c:v>39303</c:v>
                </c:pt>
                <c:pt idx="1405">
                  <c:v>39304</c:v>
                </c:pt>
                <c:pt idx="1406">
                  <c:v>39307</c:v>
                </c:pt>
                <c:pt idx="1407">
                  <c:v>39308</c:v>
                </c:pt>
                <c:pt idx="1408">
                  <c:v>39309</c:v>
                </c:pt>
                <c:pt idx="1409">
                  <c:v>39310</c:v>
                </c:pt>
                <c:pt idx="1410">
                  <c:v>39311</c:v>
                </c:pt>
                <c:pt idx="1411">
                  <c:v>39314</c:v>
                </c:pt>
                <c:pt idx="1412">
                  <c:v>39315</c:v>
                </c:pt>
                <c:pt idx="1413">
                  <c:v>39316</c:v>
                </c:pt>
                <c:pt idx="1414">
                  <c:v>39317</c:v>
                </c:pt>
                <c:pt idx="1415">
                  <c:v>39318</c:v>
                </c:pt>
                <c:pt idx="1416">
                  <c:v>39321</c:v>
                </c:pt>
                <c:pt idx="1417">
                  <c:v>39322</c:v>
                </c:pt>
                <c:pt idx="1418">
                  <c:v>39323</c:v>
                </c:pt>
                <c:pt idx="1419">
                  <c:v>39324</c:v>
                </c:pt>
                <c:pt idx="1420">
                  <c:v>39325</c:v>
                </c:pt>
                <c:pt idx="1421">
                  <c:v>39329</c:v>
                </c:pt>
                <c:pt idx="1422">
                  <c:v>39330</c:v>
                </c:pt>
                <c:pt idx="1423">
                  <c:v>39331</c:v>
                </c:pt>
                <c:pt idx="1424">
                  <c:v>39332</c:v>
                </c:pt>
                <c:pt idx="1425">
                  <c:v>39335</c:v>
                </c:pt>
                <c:pt idx="1426">
                  <c:v>39336</c:v>
                </c:pt>
                <c:pt idx="1427">
                  <c:v>39337</c:v>
                </c:pt>
                <c:pt idx="1428">
                  <c:v>39338</c:v>
                </c:pt>
                <c:pt idx="1429">
                  <c:v>39339</c:v>
                </c:pt>
                <c:pt idx="1430">
                  <c:v>39342</c:v>
                </c:pt>
                <c:pt idx="1431">
                  <c:v>39343</c:v>
                </c:pt>
                <c:pt idx="1432">
                  <c:v>39344</c:v>
                </c:pt>
                <c:pt idx="1433">
                  <c:v>39345</c:v>
                </c:pt>
                <c:pt idx="1434">
                  <c:v>39346</c:v>
                </c:pt>
                <c:pt idx="1435">
                  <c:v>39349</c:v>
                </c:pt>
                <c:pt idx="1436">
                  <c:v>39350</c:v>
                </c:pt>
                <c:pt idx="1437">
                  <c:v>39351</c:v>
                </c:pt>
                <c:pt idx="1438">
                  <c:v>39352</c:v>
                </c:pt>
                <c:pt idx="1439">
                  <c:v>39353</c:v>
                </c:pt>
                <c:pt idx="1440">
                  <c:v>39356</c:v>
                </c:pt>
                <c:pt idx="1441">
                  <c:v>39357</c:v>
                </c:pt>
                <c:pt idx="1442">
                  <c:v>39358</c:v>
                </c:pt>
                <c:pt idx="1443">
                  <c:v>39359</c:v>
                </c:pt>
                <c:pt idx="1444">
                  <c:v>39360</c:v>
                </c:pt>
                <c:pt idx="1445">
                  <c:v>39364</c:v>
                </c:pt>
                <c:pt idx="1446">
                  <c:v>39365</c:v>
                </c:pt>
                <c:pt idx="1447">
                  <c:v>39366</c:v>
                </c:pt>
                <c:pt idx="1448">
                  <c:v>39367</c:v>
                </c:pt>
                <c:pt idx="1449">
                  <c:v>39370</c:v>
                </c:pt>
                <c:pt idx="1450">
                  <c:v>39371</c:v>
                </c:pt>
                <c:pt idx="1451">
                  <c:v>39372</c:v>
                </c:pt>
                <c:pt idx="1452">
                  <c:v>39373</c:v>
                </c:pt>
                <c:pt idx="1453">
                  <c:v>39374</c:v>
                </c:pt>
                <c:pt idx="1454">
                  <c:v>39377</c:v>
                </c:pt>
                <c:pt idx="1455">
                  <c:v>39378</c:v>
                </c:pt>
                <c:pt idx="1456">
                  <c:v>39379</c:v>
                </c:pt>
                <c:pt idx="1457">
                  <c:v>39380</c:v>
                </c:pt>
                <c:pt idx="1458">
                  <c:v>39384</c:v>
                </c:pt>
                <c:pt idx="1459">
                  <c:v>39385</c:v>
                </c:pt>
                <c:pt idx="1460">
                  <c:v>39386</c:v>
                </c:pt>
                <c:pt idx="1461">
                  <c:v>39387</c:v>
                </c:pt>
                <c:pt idx="1462">
                  <c:v>39388</c:v>
                </c:pt>
                <c:pt idx="1463">
                  <c:v>39391</c:v>
                </c:pt>
                <c:pt idx="1464">
                  <c:v>39392</c:v>
                </c:pt>
                <c:pt idx="1465">
                  <c:v>39393</c:v>
                </c:pt>
                <c:pt idx="1466">
                  <c:v>39394</c:v>
                </c:pt>
                <c:pt idx="1467">
                  <c:v>39395</c:v>
                </c:pt>
                <c:pt idx="1468">
                  <c:v>39399</c:v>
                </c:pt>
                <c:pt idx="1469">
                  <c:v>39400</c:v>
                </c:pt>
                <c:pt idx="1470">
                  <c:v>39401</c:v>
                </c:pt>
                <c:pt idx="1471">
                  <c:v>39402</c:v>
                </c:pt>
                <c:pt idx="1472">
                  <c:v>39405</c:v>
                </c:pt>
                <c:pt idx="1473">
                  <c:v>39406</c:v>
                </c:pt>
                <c:pt idx="1474">
                  <c:v>39407</c:v>
                </c:pt>
                <c:pt idx="1475">
                  <c:v>39409</c:v>
                </c:pt>
                <c:pt idx="1476">
                  <c:v>39412</c:v>
                </c:pt>
                <c:pt idx="1477">
                  <c:v>39413</c:v>
                </c:pt>
                <c:pt idx="1478">
                  <c:v>39414</c:v>
                </c:pt>
                <c:pt idx="1479">
                  <c:v>39415</c:v>
                </c:pt>
                <c:pt idx="1480">
                  <c:v>39416</c:v>
                </c:pt>
                <c:pt idx="1481">
                  <c:v>39419</c:v>
                </c:pt>
                <c:pt idx="1482">
                  <c:v>39420</c:v>
                </c:pt>
                <c:pt idx="1483">
                  <c:v>39421</c:v>
                </c:pt>
                <c:pt idx="1484">
                  <c:v>39422</c:v>
                </c:pt>
                <c:pt idx="1485">
                  <c:v>39423</c:v>
                </c:pt>
                <c:pt idx="1486">
                  <c:v>39426</c:v>
                </c:pt>
                <c:pt idx="1487">
                  <c:v>39427</c:v>
                </c:pt>
                <c:pt idx="1488">
                  <c:v>39428</c:v>
                </c:pt>
                <c:pt idx="1489">
                  <c:v>39429</c:v>
                </c:pt>
                <c:pt idx="1490">
                  <c:v>39430</c:v>
                </c:pt>
                <c:pt idx="1491">
                  <c:v>39433</c:v>
                </c:pt>
                <c:pt idx="1492">
                  <c:v>39434</c:v>
                </c:pt>
                <c:pt idx="1493">
                  <c:v>39435</c:v>
                </c:pt>
                <c:pt idx="1494">
                  <c:v>39436</c:v>
                </c:pt>
                <c:pt idx="1495">
                  <c:v>39437</c:v>
                </c:pt>
                <c:pt idx="1496">
                  <c:v>39440</c:v>
                </c:pt>
                <c:pt idx="1497">
                  <c:v>39442</c:v>
                </c:pt>
                <c:pt idx="1498">
                  <c:v>39443</c:v>
                </c:pt>
                <c:pt idx="1499">
                  <c:v>39444</c:v>
                </c:pt>
                <c:pt idx="1500">
                  <c:v>39447</c:v>
                </c:pt>
                <c:pt idx="1501">
                  <c:v>39449</c:v>
                </c:pt>
                <c:pt idx="1502">
                  <c:v>39450</c:v>
                </c:pt>
                <c:pt idx="1503">
                  <c:v>39451</c:v>
                </c:pt>
                <c:pt idx="1504">
                  <c:v>39454</c:v>
                </c:pt>
                <c:pt idx="1505">
                  <c:v>39455</c:v>
                </c:pt>
                <c:pt idx="1506">
                  <c:v>39456</c:v>
                </c:pt>
                <c:pt idx="1507">
                  <c:v>39457</c:v>
                </c:pt>
                <c:pt idx="1508">
                  <c:v>39458</c:v>
                </c:pt>
                <c:pt idx="1509">
                  <c:v>39461</c:v>
                </c:pt>
                <c:pt idx="1510">
                  <c:v>39462</c:v>
                </c:pt>
                <c:pt idx="1511">
                  <c:v>39463</c:v>
                </c:pt>
                <c:pt idx="1512">
                  <c:v>39464</c:v>
                </c:pt>
                <c:pt idx="1513">
                  <c:v>39465</c:v>
                </c:pt>
                <c:pt idx="1514">
                  <c:v>39469</c:v>
                </c:pt>
                <c:pt idx="1515">
                  <c:v>39470</c:v>
                </c:pt>
                <c:pt idx="1516">
                  <c:v>39471</c:v>
                </c:pt>
                <c:pt idx="1517">
                  <c:v>39472</c:v>
                </c:pt>
                <c:pt idx="1518">
                  <c:v>39475</c:v>
                </c:pt>
                <c:pt idx="1519">
                  <c:v>39476</c:v>
                </c:pt>
                <c:pt idx="1520">
                  <c:v>39477</c:v>
                </c:pt>
                <c:pt idx="1521">
                  <c:v>39478</c:v>
                </c:pt>
                <c:pt idx="1522">
                  <c:v>39479</c:v>
                </c:pt>
                <c:pt idx="1523">
                  <c:v>39482</c:v>
                </c:pt>
                <c:pt idx="1524">
                  <c:v>39483</c:v>
                </c:pt>
                <c:pt idx="1525">
                  <c:v>39484</c:v>
                </c:pt>
                <c:pt idx="1526">
                  <c:v>39485</c:v>
                </c:pt>
                <c:pt idx="1527">
                  <c:v>39486</c:v>
                </c:pt>
                <c:pt idx="1528">
                  <c:v>39489</c:v>
                </c:pt>
                <c:pt idx="1529">
                  <c:v>39490</c:v>
                </c:pt>
                <c:pt idx="1530">
                  <c:v>39491</c:v>
                </c:pt>
                <c:pt idx="1531">
                  <c:v>39492</c:v>
                </c:pt>
                <c:pt idx="1532">
                  <c:v>39493</c:v>
                </c:pt>
                <c:pt idx="1533">
                  <c:v>39497</c:v>
                </c:pt>
                <c:pt idx="1534">
                  <c:v>39498</c:v>
                </c:pt>
                <c:pt idx="1535">
                  <c:v>39499</c:v>
                </c:pt>
                <c:pt idx="1536">
                  <c:v>39500</c:v>
                </c:pt>
                <c:pt idx="1537">
                  <c:v>39503</c:v>
                </c:pt>
                <c:pt idx="1538">
                  <c:v>39504</c:v>
                </c:pt>
                <c:pt idx="1539">
                  <c:v>39505</c:v>
                </c:pt>
                <c:pt idx="1540">
                  <c:v>39506</c:v>
                </c:pt>
                <c:pt idx="1541">
                  <c:v>39507</c:v>
                </c:pt>
                <c:pt idx="1542">
                  <c:v>39510</c:v>
                </c:pt>
                <c:pt idx="1543">
                  <c:v>39511</c:v>
                </c:pt>
                <c:pt idx="1544">
                  <c:v>39512</c:v>
                </c:pt>
                <c:pt idx="1545">
                  <c:v>39513</c:v>
                </c:pt>
                <c:pt idx="1546">
                  <c:v>39514</c:v>
                </c:pt>
                <c:pt idx="1547">
                  <c:v>39517</c:v>
                </c:pt>
                <c:pt idx="1548">
                  <c:v>39518</c:v>
                </c:pt>
                <c:pt idx="1549">
                  <c:v>39519</c:v>
                </c:pt>
                <c:pt idx="1550">
                  <c:v>39520</c:v>
                </c:pt>
                <c:pt idx="1551">
                  <c:v>39521</c:v>
                </c:pt>
                <c:pt idx="1552">
                  <c:v>39524</c:v>
                </c:pt>
                <c:pt idx="1553">
                  <c:v>39525</c:v>
                </c:pt>
                <c:pt idx="1554">
                  <c:v>39526</c:v>
                </c:pt>
                <c:pt idx="1555">
                  <c:v>39527</c:v>
                </c:pt>
                <c:pt idx="1556">
                  <c:v>39531</c:v>
                </c:pt>
                <c:pt idx="1557">
                  <c:v>39532</c:v>
                </c:pt>
                <c:pt idx="1558">
                  <c:v>39533</c:v>
                </c:pt>
                <c:pt idx="1559">
                  <c:v>39534</c:v>
                </c:pt>
                <c:pt idx="1560">
                  <c:v>39535</c:v>
                </c:pt>
                <c:pt idx="1561">
                  <c:v>39538</c:v>
                </c:pt>
                <c:pt idx="1562">
                  <c:v>39539</c:v>
                </c:pt>
                <c:pt idx="1563">
                  <c:v>39540</c:v>
                </c:pt>
                <c:pt idx="1564">
                  <c:v>39541</c:v>
                </c:pt>
                <c:pt idx="1565">
                  <c:v>39542</c:v>
                </c:pt>
                <c:pt idx="1566">
                  <c:v>39545</c:v>
                </c:pt>
                <c:pt idx="1567">
                  <c:v>39546</c:v>
                </c:pt>
                <c:pt idx="1568">
                  <c:v>39547</c:v>
                </c:pt>
                <c:pt idx="1569">
                  <c:v>39548</c:v>
                </c:pt>
                <c:pt idx="1570">
                  <c:v>39549</c:v>
                </c:pt>
                <c:pt idx="1571">
                  <c:v>39552</c:v>
                </c:pt>
                <c:pt idx="1572">
                  <c:v>39553</c:v>
                </c:pt>
                <c:pt idx="1573">
                  <c:v>39554</c:v>
                </c:pt>
                <c:pt idx="1574">
                  <c:v>39555</c:v>
                </c:pt>
                <c:pt idx="1575">
                  <c:v>39556</c:v>
                </c:pt>
                <c:pt idx="1576">
                  <c:v>39559</c:v>
                </c:pt>
                <c:pt idx="1577">
                  <c:v>39560</c:v>
                </c:pt>
                <c:pt idx="1578">
                  <c:v>39561</c:v>
                </c:pt>
                <c:pt idx="1579">
                  <c:v>39562</c:v>
                </c:pt>
                <c:pt idx="1580">
                  <c:v>39563</c:v>
                </c:pt>
                <c:pt idx="1581">
                  <c:v>39566</c:v>
                </c:pt>
                <c:pt idx="1582">
                  <c:v>39567</c:v>
                </c:pt>
                <c:pt idx="1583">
                  <c:v>39568</c:v>
                </c:pt>
                <c:pt idx="1584">
                  <c:v>39569</c:v>
                </c:pt>
                <c:pt idx="1585">
                  <c:v>39570</c:v>
                </c:pt>
                <c:pt idx="1586">
                  <c:v>39573</c:v>
                </c:pt>
                <c:pt idx="1587">
                  <c:v>39574</c:v>
                </c:pt>
                <c:pt idx="1588">
                  <c:v>39575</c:v>
                </c:pt>
                <c:pt idx="1589">
                  <c:v>39576</c:v>
                </c:pt>
                <c:pt idx="1590">
                  <c:v>39577</c:v>
                </c:pt>
                <c:pt idx="1591">
                  <c:v>39580</c:v>
                </c:pt>
                <c:pt idx="1592">
                  <c:v>39581</c:v>
                </c:pt>
                <c:pt idx="1593">
                  <c:v>39582</c:v>
                </c:pt>
                <c:pt idx="1594">
                  <c:v>39583</c:v>
                </c:pt>
                <c:pt idx="1595">
                  <c:v>39584</c:v>
                </c:pt>
                <c:pt idx="1596">
                  <c:v>39587</c:v>
                </c:pt>
                <c:pt idx="1597">
                  <c:v>39588</c:v>
                </c:pt>
                <c:pt idx="1598">
                  <c:v>39589</c:v>
                </c:pt>
                <c:pt idx="1599">
                  <c:v>39590</c:v>
                </c:pt>
                <c:pt idx="1600">
                  <c:v>39591</c:v>
                </c:pt>
                <c:pt idx="1601">
                  <c:v>39595</c:v>
                </c:pt>
                <c:pt idx="1602">
                  <c:v>39596</c:v>
                </c:pt>
                <c:pt idx="1603">
                  <c:v>39597</c:v>
                </c:pt>
                <c:pt idx="1604">
                  <c:v>39598</c:v>
                </c:pt>
                <c:pt idx="1605">
                  <c:v>39601</c:v>
                </c:pt>
                <c:pt idx="1606">
                  <c:v>39602</c:v>
                </c:pt>
                <c:pt idx="1607">
                  <c:v>39603</c:v>
                </c:pt>
                <c:pt idx="1608">
                  <c:v>39604</c:v>
                </c:pt>
                <c:pt idx="1609">
                  <c:v>39605</c:v>
                </c:pt>
                <c:pt idx="1610">
                  <c:v>39608</c:v>
                </c:pt>
                <c:pt idx="1611">
                  <c:v>39609</c:v>
                </c:pt>
                <c:pt idx="1612">
                  <c:v>39610</c:v>
                </c:pt>
                <c:pt idx="1613">
                  <c:v>39611</c:v>
                </c:pt>
                <c:pt idx="1614">
                  <c:v>39612</c:v>
                </c:pt>
                <c:pt idx="1615">
                  <c:v>39615</c:v>
                </c:pt>
                <c:pt idx="1616">
                  <c:v>39616</c:v>
                </c:pt>
                <c:pt idx="1617">
                  <c:v>39617</c:v>
                </c:pt>
                <c:pt idx="1618">
                  <c:v>39618</c:v>
                </c:pt>
                <c:pt idx="1619">
                  <c:v>39619</c:v>
                </c:pt>
                <c:pt idx="1620">
                  <c:v>39622</c:v>
                </c:pt>
                <c:pt idx="1621">
                  <c:v>39623</c:v>
                </c:pt>
                <c:pt idx="1622">
                  <c:v>39624</c:v>
                </c:pt>
                <c:pt idx="1623">
                  <c:v>39625</c:v>
                </c:pt>
                <c:pt idx="1624">
                  <c:v>39626</c:v>
                </c:pt>
                <c:pt idx="1625">
                  <c:v>39629</c:v>
                </c:pt>
                <c:pt idx="1626">
                  <c:v>39630</c:v>
                </c:pt>
                <c:pt idx="1627">
                  <c:v>39631</c:v>
                </c:pt>
                <c:pt idx="1628">
                  <c:v>39632</c:v>
                </c:pt>
                <c:pt idx="1629">
                  <c:v>39636</c:v>
                </c:pt>
                <c:pt idx="1630">
                  <c:v>39637</c:v>
                </c:pt>
                <c:pt idx="1631">
                  <c:v>39638</c:v>
                </c:pt>
                <c:pt idx="1632">
                  <c:v>39639</c:v>
                </c:pt>
                <c:pt idx="1633">
                  <c:v>39640</c:v>
                </c:pt>
                <c:pt idx="1634">
                  <c:v>39643</c:v>
                </c:pt>
                <c:pt idx="1635">
                  <c:v>39644</c:v>
                </c:pt>
                <c:pt idx="1636">
                  <c:v>39645</c:v>
                </c:pt>
                <c:pt idx="1637">
                  <c:v>39646</c:v>
                </c:pt>
                <c:pt idx="1638">
                  <c:v>39647</c:v>
                </c:pt>
                <c:pt idx="1639">
                  <c:v>39650</c:v>
                </c:pt>
                <c:pt idx="1640">
                  <c:v>39651</c:v>
                </c:pt>
                <c:pt idx="1641">
                  <c:v>39652</c:v>
                </c:pt>
                <c:pt idx="1642">
                  <c:v>39653</c:v>
                </c:pt>
                <c:pt idx="1643">
                  <c:v>39654</c:v>
                </c:pt>
                <c:pt idx="1644">
                  <c:v>39657</c:v>
                </c:pt>
                <c:pt idx="1645">
                  <c:v>39658</c:v>
                </c:pt>
                <c:pt idx="1646">
                  <c:v>39659</c:v>
                </c:pt>
                <c:pt idx="1647">
                  <c:v>39660</c:v>
                </c:pt>
                <c:pt idx="1648">
                  <c:v>39661</c:v>
                </c:pt>
                <c:pt idx="1649">
                  <c:v>39664</c:v>
                </c:pt>
                <c:pt idx="1650">
                  <c:v>39665</c:v>
                </c:pt>
                <c:pt idx="1651">
                  <c:v>39666</c:v>
                </c:pt>
                <c:pt idx="1652">
                  <c:v>39667</c:v>
                </c:pt>
                <c:pt idx="1653">
                  <c:v>39668</c:v>
                </c:pt>
                <c:pt idx="1654">
                  <c:v>39671</c:v>
                </c:pt>
                <c:pt idx="1655">
                  <c:v>39672</c:v>
                </c:pt>
                <c:pt idx="1656">
                  <c:v>39673</c:v>
                </c:pt>
                <c:pt idx="1657">
                  <c:v>39674</c:v>
                </c:pt>
                <c:pt idx="1658">
                  <c:v>39675</c:v>
                </c:pt>
                <c:pt idx="1659">
                  <c:v>39678</c:v>
                </c:pt>
                <c:pt idx="1660">
                  <c:v>39679</c:v>
                </c:pt>
                <c:pt idx="1661">
                  <c:v>39680</c:v>
                </c:pt>
                <c:pt idx="1662">
                  <c:v>39681</c:v>
                </c:pt>
                <c:pt idx="1663">
                  <c:v>39682</c:v>
                </c:pt>
                <c:pt idx="1664">
                  <c:v>39685</c:v>
                </c:pt>
                <c:pt idx="1665">
                  <c:v>39686</c:v>
                </c:pt>
                <c:pt idx="1666">
                  <c:v>39687</c:v>
                </c:pt>
                <c:pt idx="1667">
                  <c:v>39688</c:v>
                </c:pt>
                <c:pt idx="1668">
                  <c:v>39689</c:v>
                </c:pt>
                <c:pt idx="1669">
                  <c:v>39693</c:v>
                </c:pt>
                <c:pt idx="1670">
                  <c:v>39694</c:v>
                </c:pt>
                <c:pt idx="1671">
                  <c:v>39695</c:v>
                </c:pt>
                <c:pt idx="1672">
                  <c:v>39696</c:v>
                </c:pt>
                <c:pt idx="1673">
                  <c:v>39699</c:v>
                </c:pt>
                <c:pt idx="1674">
                  <c:v>39700</c:v>
                </c:pt>
                <c:pt idx="1675">
                  <c:v>39701</c:v>
                </c:pt>
                <c:pt idx="1676">
                  <c:v>39702</c:v>
                </c:pt>
                <c:pt idx="1677">
                  <c:v>39703</c:v>
                </c:pt>
                <c:pt idx="1678">
                  <c:v>39706</c:v>
                </c:pt>
                <c:pt idx="1679">
                  <c:v>39707</c:v>
                </c:pt>
                <c:pt idx="1680">
                  <c:v>39708</c:v>
                </c:pt>
                <c:pt idx="1681">
                  <c:v>39709</c:v>
                </c:pt>
                <c:pt idx="1682">
                  <c:v>39710</c:v>
                </c:pt>
                <c:pt idx="1683">
                  <c:v>39713</c:v>
                </c:pt>
                <c:pt idx="1684">
                  <c:v>39714</c:v>
                </c:pt>
                <c:pt idx="1685">
                  <c:v>39715</c:v>
                </c:pt>
                <c:pt idx="1686">
                  <c:v>39716</c:v>
                </c:pt>
                <c:pt idx="1687">
                  <c:v>39717</c:v>
                </c:pt>
                <c:pt idx="1688">
                  <c:v>39720</c:v>
                </c:pt>
                <c:pt idx="1689">
                  <c:v>39721</c:v>
                </c:pt>
                <c:pt idx="1690">
                  <c:v>39722</c:v>
                </c:pt>
                <c:pt idx="1691">
                  <c:v>39723</c:v>
                </c:pt>
                <c:pt idx="1692">
                  <c:v>39724</c:v>
                </c:pt>
                <c:pt idx="1693">
                  <c:v>39727</c:v>
                </c:pt>
                <c:pt idx="1694">
                  <c:v>39728</c:v>
                </c:pt>
                <c:pt idx="1695">
                  <c:v>39729</c:v>
                </c:pt>
                <c:pt idx="1696">
                  <c:v>39730</c:v>
                </c:pt>
                <c:pt idx="1697">
                  <c:v>39731</c:v>
                </c:pt>
                <c:pt idx="1698">
                  <c:v>39735</c:v>
                </c:pt>
                <c:pt idx="1699">
                  <c:v>39736</c:v>
                </c:pt>
                <c:pt idx="1700">
                  <c:v>39737</c:v>
                </c:pt>
                <c:pt idx="1701">
                  <c:v>39738</c:v>
                </c:pt>
                <c:pt idx="1702">
                  <c:v>39741</c:v>
                </c:pt>
                <c:pt idx="1703">
                  <c:v>39742</c:v>
                </c:pt>
                <c:pt idx="1704">
                  <c:v>39743</c:v>
                </c:pt>
                <c:pt idx="1705">
                  <c:v>39744</c:v>
                </c:pt>
                <c:pt idx="1706">
                  <c:v>39745</c:v>
                </c:pt>
                <c:pt idx="1707">
                  <c:v>39748</c:v>
                </c:pt>
                <c:pt idx="1708">
                  <c:v>39749</c:v>
                </c:pt>
                <c:pt idx="1709">
                  <c:v>39750</c:v>
                </c:pt>
                <c:pt idx="1710">
                  <c:v>39751</c:v>
                </c:pt>
                <c:pt idx="1711">
                  <c:v>39752</c:v>
                </c:pt>
                <c:pt idx="1712">
                  <c:v>39755</c:v>
                </c:pt>
                <c:pt idx="1713">
                  <c:v>39756</c:v>
                </c:pt>
                <c:pt idx="1714">
                  <c:v>39757</c:v>
                </c:pt>
                <c:pt idx="1715">
                  <c:v>39758</c:v>
                </c:pt>
                <c:pt idx="1716">
                  <c:v>39759</c:v>
                </c:pt>
                <c:pt idx="1717">
                  <c:v>39762</c:v>
                </c:pt>
                <c:pt idx="1718">
                  <c:v>39764</c:v>
                </c:pt>
                <c:pt idx="1719">
                  <c:v>39765</c:v>
                </c:pt>
                <c:pt idx="1720">
                  <c:v>39766</c:v>
                </c:pt>
                <c:pt idx="1721">
                  <c:v>39769</c:v>
                </c:pt>
                <c:pt idx="1722">
                  <c:v>39770</c:v>
                </c:pt>
                <c:pt idx="1723">
                  <c:v>39771</c:v>
                </c:pt>
                <c:pt idx="1724">
                  <c:v>39772</c:v>
                </c:pt>
                <c:pt idx="1725">
                  <c:v>39773</c:v>
                </c:pt>
                <c:pt idx="1726">
                  <c:v>39776</c:v>
                </c:pt>
                <c:pt idx="1727">
                  <c:v>39777</c:v>
                </c:pt>
                <c:pt idx="1728">
                  <c:v>39778</c:v>
                </c:pt>
                <c:pt idx="1729">
                  <c:v>39780</c:v>
                </c:pt>
                <c:pt idx="1730">
                  <c:v>39783</c:v>
                </c:pt>
                <c:pt idx="1731">
                  <c:v>39784</c:v>
                </c:pt>
                <c:pt idx="1732">
                  <c:v>39785</c:v>
                </c:pt>
                <c:pt idx="1733">
                  <c:v>39786</c:v>
                </c:pt>
                <c:pt idx="1734">
                  <c:v>39787</c:v>
                </c:pt>
                <c:pt idx="1735">
                  <c:v>39790</c:v>
                </c:pt>
                <c:pt idx="1736">
                  <c:v>39791</c:v>
                </c:pt>
                <c:pt idx="1737">
                  <c:v>39792</c:v>
                </c:pt>
                <c:pt idx="1738">
                  <c:v>39793</c:v>
                </c:pt>
                <c:pt idx="1739">
                  <c:v>39794</c:v>
                </c:pt>
                <c:pt idx="1740">
                  <c:v>39797</c:v>
                </c:pt>
                <c:pt idx="1741">
                  <c:v>39798</c:v>
                </c:pt>
                <c:pt idx="1742">
                  <c:v>39799</c:v>
                </c:pt>
                <c:pt idx="1743">
                  <c:v>39800</c:v>
                </c:pt>
                <c:pt idx="1744">
                  <c:v>39801</c:v>
                </c:pt>
                <c:pt idx="1745">
                  <c:v>39804</c:v>
                </c:pt>
                <c:pt idx="1746">
                  <c:v>39805</c:v>
                </c:pt>
                <c:pt idx="1747">
                  <c:v>39806</c:v>
                </c:pt>
                <c:pt idx="1748">
                  <c:v>39808</c:v>
                </c:pt>
                <c:pt idx="1749">
                  <c:v>39811</c:v>
                </c:pt>
                <c:pt idx="1750">
                  <c:v>39812</c:v>
                </c:pt>
                <c:pt idx="1751">
                  <c:v>39813</c:v>
                </c:pt>
                <c:pt idx="1752">
                  <c:v>39815</c:v>
                </c:pt>
                <c:pt idx="1753">
                  <c:v>39818</c:v>
                </c:pt>
                <c:pt idx="1754">
                  <c:v>39819</c:v>
                </c:pt>
                <c:pt idx="1755">
                  <c:v>39820</c:v>
                </c:pt>
                <c:pt idx="1756">
                  <c:v>39821</c:v>
                </c:pt>
                <c:pt idx="1757">
                  <c:v>39822</c:v>
                </c:pt>
                <c:pt idx="1758">
                  <c:v>39825</c:v>
                </c:pt>
                <c:pt idx="1759">
                  <c:v>39826</c:v>
                </c:pt>
                <c:pt idx="1760">
                  <c:v>39827</c:v>
                </c:pt>
                <c:pt idx="1761">
                  <c:v>39828</c:v>
                </c:pt>
                <c:pt idx="1762">
                  <c:v>39829</c:v>
                </c:pt>
                <c:pt idx="1763">
                  <c:v>39833</c:v>
                </c:pt>
                <c:pt idx="1764">
                  <c:v>39834</c:v>
                </c:pt>
                <c:pt idx="1765">
                  <c:v>39835</c:v>
                </c:pt>
                <c:pt idx="1766">
                  <c:v>39836</c:v>
                </c:pt>
                <c:pt idx="1767">
                  <c:v>39839</c:v>
                </c:pt>
                <c:pt idx="1768">
                  <c:v>39840</c:v>
                </c:pt>
                <c:pt idx="1769">
                  <c:v>39841</c:v>
                </c:pt>
                <c:pt idx="1770">
                  <c:v>39842</c:v>
                </c:pt>
                <c:pt idx="1771">
                  <c:v>39843</c:v>
                </c:pt>
                <c:pt idx="1772">
                  <c:v>39846</c:v>
                </c:pt>
                <c:pt idx="1773">
                  <c:v>39847</c:v>
                </c:pt>
                <c:pt idx="1774">
                  <c:v>39848</c:v>
                </c:pt>
                <c:pt idx="1775">
                  <c:v>39849</c:v>
                </c:pt>
                <c:pt idx="1776">
                  <c:v>39850</c:v>
                </c:pt>
                <c:pt idx="1777">
                  <c:v>39853</c:v>
                </c:pt>
                <c:pt idx="1778">
                  <c:v>39854</c:v>
                </c:pt>
                <c:pt idx="1779">
                  <c:v>39855</c:v>
                </c:pt>
                <c:pt idx="1780">
                  <c:v>39856</c:v>
                </c:pt>
                <c:pt idx="1781">
                  <c:v>39857</c:v>
                </c:pt>
                <c:pt idx="1782">
                  <c:v>39861</c:v>
                </c:pt>
                <c:pt idx="1783">
                  <c:v>39862</c:v>
                </c:pt>
                <c:pt idx="1784">
                  <c:v>39863</c:v>
                </c:pt>
                <c:pt idx="1785">
                  <c:v>39864</c:v>
                </c:pt>
                <c:pt idx="1786">
                  <c:v>39867</c:v>
                </c:pt>
                <c:pt idx="1787">
                  <c:v>39868</c:v>
                </c:pt>
                <c:pt idx="1788">
                  <c:v>39869</c:v>
                </c:pt>
                <c:pt idx="1789">
                  <c:v>39870</c:v>
                </c:pt>
                <c:pt idx="1790">
                  <c:v>39871</c:v>
                </c:pt>
                <c:pt idx="1791">
                  <c:v>39874</c:v>
                </c:pt>
                <c:pt idx="1792">
                  <c:v>39875</c:v>
                </c:pt>
                <c:pt idx="1793">
                  <c:v>39876</c:v>
                </c:pt>
                <c:pt idx="1794">
                  <c:v>39877</c:v>
                </c:pt>
                <c:pt idx="1795">
                  <c:v>39878</c:v>
                </c:pt>
                <c:pt idx="1796">
                  <c:v>39881</c:v>
                </c:pt>
                <c:pt idx="1797">
                  <c:v>39882</c:v>
                </c:pt>
                <c:pt idx="1798">
                  <c:v>39883</c:v>
                </c:pt>
                <c:pt idx="1799">
                  <c:v>39884</c:v>
                </c:pt>
                <c:pt idx="1800">
                  <c:v>39885</c:v>
                </c:pt>
                <c:pt idx="1801">
                  <c:v>39888</c:v>
                </c:pt>
                <c:pt idx="1802">
                  <c:v>39889</c:v>
                </c:pt>
                <c:pt idx="1803">
                  <c:v>39890</c:v>
                </c:pt>
                <c:pt idx="1804">
                  <c:v>39891</c:v>
                </c:pt>
                <c:pt idx="1805">
                  <c:v>39892</c:v>
                </c:pt>
                <c:pt idx="1806">
                  <c:v>39895</c:v>
                </c:pt>
                <c:pt idx="1807">
                  <c:v>39896</c:v>
                </c:pt>
                <c:pt idx="1808">
                  <c:v>39897</c:v>
                </c:pt>
                <c:pt idx="1809">
                  <c:v>39898</c:v>
                </c:pt>
                <c:pt idx="1810">
                  <c:v>39899</c:v>
                </c:pt>
                <c:pt idx="1811">
                  <c:v>39902</c:v>
                </c:pt>
                <c:pt idx="1812">
                  <c:v>39903</c:v>
                </c:pt>
                <c:pt idx="1813">
                  <c:v>39904</c:v>
                </c:pt>
                <c:pt idx="1814">
                  <c:v>39905</c:v>
                </c:pt>
                <c:pt idx="1815">
                  <c:v>39906</c:v>
                </c:pt>
                <c:pt idx="1816">
                  <c:v>39909</c:v>
                </c:pt>
                <c:pt idx="1817">
                  <c:v>39910</c:v>
                </c:pt>
                <c:pt idx="1818">
                  <c:v>39911</c:v>
                </c:pt>
                <c:pt idx="1819">
                  <c:v>39912</c:v>
                </c:pt>
                <c:pt idx="1820">
                  <c:v>39916</c:v>
                </c:pt>
                <c:pt idx="1821">
                  <c:v>39917</c:v>
                </c:pt>
                <c:pt idx="1822">
                  <c:v>39918</c:v>
                </c:pt>
                <c:pt idx="1823">
                  <c:v>39919</c:v>
                </c:pt>
                <c:pt idx="1824">
                  <c:v>39920</c:v>
                </c:pt>
                <c:pt idx="1825">
                  <c:v>39923</c:v>
                </c:pt>
                <c:pt idx="1826">
                  <c:v>39924</c:v>
                </c:pt>
                <c:pt idx="1827">
                  <c:v>39925</c:v>
                </c:pt>
                <c:pt idx="1828">
                  <c:v>39926</c:v>
                </c:pt>
                <c:pt idx="1829">
                  <c:v>39927</c:v>
                </c:pt>
                <c:pt idx="1830">
                  <c:v>39930</c:v>
                </c:pt>
                <c:pt idx="1831">
                  <c:v>39931</c:v>
                </c:pt>
                <c:pt idx="1832">
                  <c:v>39932</c:v>
                </c:pt>
                <c:pt idx="1833">
                  <c:v>39933</c:v>
                </c:pt>
                <c:pt idx="1834">
                  <c:v>39934</c:v>
                </c:pt>
                <c:pt idx="1835">
                  <c:v>39937</c:v>
                </c:pt>
                <c:pt idx="1836">
                  <c:v>39938</c:v>
                </c:pt>
                <c:pt idx="1837">
                  <c:v>39939</c:v>
                </c:pt>
                <c:pt idx="1838">
                  <c:v>39940</c:v>
                </c:pt>
                <c:pt idx="1839">
                  <c:v>39941</c:v>
                </c:pt>
                <c:pt idx="1840">
                  <c:v>39944</c:v>
                </c:pt>
                <c:pt idx="1841">
                  <c:v>39945</c:v>
                </c:pt>
                <c:pt idx="1842">
                  <c:v>39946</c:v>
                </c:pt>
                <c:pt idx="1843">
                  <c:v>39947</c:v>
                </c:pt>
                <c:pt idx="1844">
                  <c:v>39948</c:v>
                </c:pt>
                <c:pt idx="1845">
                  <c:v>39951</c:v>
                </c:pt>
                <c:pt idx="1846">
                  <c:v>39952</c:v>
                </c:pt>
                <c:pt idx="1847">
                  <c:v>39953</c:v>
                </c:pt>
                <c:pt idx="1848">
                  <c:v>39954</c:v>
                </c:pt>
                <c:pt idx="1849">
                  <c:v>39955</c:v>
                </c:pt>
                <c:pt idx="1850">
                  <c:v>39959</c:v>
                </c:pt>
                <c:pt idx="1851">
                  <c:v>39960</c:v>
                </c:pt>
                <c:pt idx="1852">
                  <c:v>39961</c:v>
                </c:pt>
                <c:pt idx="1853">
                  <c:v>39962</c:v>
                </c:pt>
                <c:pt idx="1854">
                  <c:v>39965</c:v>
                </c:pt>
                <c:pt idx="1855">
                  <c:v>39966</c:v>
                </c:pt>
                <c:pt idx="1856">
                  <c:v>39967</c:v>
                </c:pt>
                <c:pt idx="1857">
                  <c:v>39968</c:v>
                </c:pt>
                <c:pt idx="1858">
                  <c:v>39969</c:v>
                </c:pt>
                <c:pt idx="1859">
                  <c:v>39972</c:v>
                </c:pt>
                <c:pt idx="1860">
                  <c:v>39973</c:v>
                </c:pt>
                <c:pt idx="1861">
                  <c:v>39974</c:v>
                </c:pt>
                <c:pt idx="1862">
                  <c:v>39975</c:v>
                </c:pt>
                <c:pt idx="1863">
                  <c:v>39976</c:v>
                </c:pt>
                <c:pt idx="1864">
                  <c:v>39979</c:v>
                </c:pt>
                <c:pt idx="1865">
                  <c:v>39980</c:v>
                </c:pt>
                <c:pt idx="1866">
                  <c:v>39981</c:v>
                </c:pt>
                <c:pt idx="1867">
                  <c:v>39982</c:v>
                </c:pt>
                <c:pt idx="1868">
                  <c:v>39983</c:v>
                </c:pt>
                <c:pt idx="1869">
                  <c:v>39986</c:v>
                </c:pt>
                <c:pt idx="1870">
                  <c:v>39987</c:v>
                </c:pt>
                <c:pt idx="1871">
                  <c:v>39988</c:v>
                </c:pt>
                <c:pt idx="1872">
                  <c:v>39989</c:v>
                </c:pt>
                <c:pt idx="1873">
                  <c:v>39990</c:v>
                </c:pt>
                <c:pt idx="1874">
                  <c:v>39993</c:v>
                </c:pt>
                <c:pt idx="1875">
                  <c:v>39994</c:v>
                </c:pt>
                <c:pt idx="1876">
                  <c:v>39995</c:v>
                </c:pt>
                <c:pt idx="1877">
                  <c:v>39996</c:v>
                </c:pt>
                <c:pt idx="1878">
                  <c:v>40000</c:v>
                </c:pt>
                <c:pt idx="1879">
                  <c:v>40001</c:v>
                </c:pt>
                <c:pt idx="1880">
                  <c:v>40002</c:v>
                </c:pt>
                <c:pt idx="1881">
                  <c:v>40003</c:v>
                </c:pt>
                <c:pt idx="1882">
                  <c:v>40004</c:v>
                </c:pt>
                <c:pt idx="1883">
                  <c:v>40007</c:v>
                </c:pt>
                <c:pt idx="1884">
                  <c:v>40008</c:v>
                </c:pt>
                <c:pt idx="1885">
                  <c:v>40009</c:v>
                </c:pt>
                <c:pt idx="1886">
                  <c:v>40010</c:v>
                </c:pt>
                <c:pt idx="1887">
                  <c:v>40011</c:v>
                </c:pt>
                <c:pt idx="1888">
                  <c:v>40014</c:v>
                </c:pt>
                <c:pt idx="1889">
                  <c:v>40015</c:v>
                </c:pt>
                <c:pt idx="1890">
                  <c:v>40016</c:v>
                </c:pt>
                <c:pt idx="1891">
                  <c:v>40017</c:v>
                </c:pt>
                <c:pt idx="1892">
                  <c:v>40018</c:v>
                </c:pt>
                <c:pt idx="1893">
                  <c:v>40021</c:v>
                </c:pt>
                <c:pt idx="1894">
                  <c:v>40022</c:v>
                </c:pt>
                <c:pt idx="1895">
                  <c:v>40023</c:v>
                </c:pt>
                <c:pt idx="1896">
                  <c:v>40024</c:v>
                </c:pt>
                <c:pt idx="1897">
                  <c:v>40025</c:v>
                </c:pt>
                <c:pt idx="1898">
                  <c:v>40028</c:v>
                </c:pt>
                <c:pt idx="1899">
                  <c:v>40029</c:v>
                </c:pt>
                <c:pt idx="1900">
                  <c:v>40030</c:v>
                </c:pt>
                <c:pt idx="1901">
                  <c:v>40031</c:v>
                </c:pt>
                <c:pt idx="1902">
                  <c:v>40032</c:v>
                </c:pt>
                <c:pt idx="1903">
                  <c:v>40035</c:v>
                </c:pt>
                <c:pt idx="1904">
                  <c:v>40036</c:v>
                </c:pt>
                <c:pt idx="1905">
                  <c:v>40037</c:v>
                </c:pt>
                <c:pt idx="1906">
                  <c:v>40038</c:v>
                </c:pt>
                <c:pt idx="1907">
                  <c:v>40039</c:v>
                </c:pt>
                <c:pt idx="1908">
                  <c:v>40042</c:v>
                </c:pt>
                <c:pt idx="1909">
                  <c:v>40043</c:v>
                </c:pt>
                <c:pt idx="1910">
                  <c:v>40044</c:v>
                </c:pt>
                <c:pt idx="1911">
                  <c:v>40045</c:v>
                </c:pt>
                <c:pt idx="1912">
                  <c:v>40046</c:v>
                </c:pt>
                <c:pt idx="1913">
                  <c:v>40049</c:v>
                </c:pt>
                <c:pt idx="1914">
                  <c:v>40050</c:v>
                </c:pt>
                <c:pt idx="1915">
                  <c:v>40051</c:v>
                </c:pt>
                <c:pt idx="1916">
                  <c:v>40052</c:v>
                </c:pt>
                <c:pt idx="1917">
                  <c:v>40053</c:v>
                </c:pt>
                <c:pt idx="1918">
                  <c:v>40056</c:v>
                </c:pt>
                <c:pt idx="1919">
                  <c:v>40057</c:v>
                </c:pt>
                <c:pt idx="1920">
                  <c:v>40058</c:v>
                </c:pt>
                <c:pt idx="1921">
                  <c:v>40059</c:v>
                </c:pt>
                <c:pt idx="1922">
                  <c:v>40060</c:v>
                </c:pt>
                <c:pt idx="1923">
                  <c:v>40064</c:v>
                </c:pt>
                <c:pt idx="1924">
                  <c:v>40065</c:v>
                </c:pt>
                <c:pt idx="1925">
                  <c:v>40066</c:v>
                </c:pt>
                <c:pt idx="1926">
                  <c:v>40067</c:v>
                </c:pt>
                <c:pt idx="1927">
                  <c:v>40070</c:v>
                </c:pt>
                <c:pt idx="1928">
                  <c:v>40071</c:v>
                </c:pt>
                <c:pt idx="1929">
                  <c:v>40072</c:v>
                </c:pt>
                <c:pt idx="1930">
                  <c:v>40073</c:v>
                </c:pt>
                <c:pt idx="1931">
                  <c:v>40074</c:v>
                </c:pt>
                <c:pt idx="1932">
                  <c:v>40077</c:v>
                </c:pt>
                <c:pt idx="1933">
                  <c:v>40078</c:v>
                </c:pt>
                <c:pt idx="1934">
                  <c:v>40079</c:v>
                </c:pt>
                <c:pt idx="1935">
                  <c:v>40080</c:v>
                </c:pt>
                <c:pt idx="1936">
                  <c:v>40081</c:v>
                </c:pt>
                <c:pt idx="1937">
                  <c:v>40084</c:v>
                </c:pt>
                <c:pt idx="1938">
                  <c:v>40085</c:v>
                </c:pt>
                <c:pt idx="1939">
                  <c:v>40086</c:v>
                </c:pt>
                <c:pt idx="1940">
                  <c:v>40087</c:v>
                </c:pt>
                <c:pt idx="1941">
                  <c:v>40088</c:v>
                </c:pt>
                <c:pt idx="1942">
                  <c:v>40091</c:v>
                </c:pt>
                <c:pt idx="1943">
                  <c:v>40092</c:v>
                </c:pt>
                <c:pt idx="1944">
                  <c:v>40093</c:v>
                </c:pt>
                <c:pt idx="1945">
                  <c:v>40094</c:v>
                </c:pt>
                <c:pt idx="1946">
                  <c:v>40095</c:v>
                </c:pt>
                <c:pt idx="1947">
                  <c:v>40099</c:v>
                </c:pt>
                <c:pt idx="1948">
                  <c:v>40100</c:v>
                </c:pt>
                <c:pt idx="1949">
                  <c:v>40101</c:v>
                </c:pt>
                <c:pt idx="1950">
                  <c:v>40102</c:v>
                </c:pt>
                <c:pt idx="1951">
                  <c:v>40105</c:v>
                </c:pt>
                <c:pt idx="1952">
                  <c:v>40106</c:v>
                </c:pt>
                <c:pt idx="1953">
                  <c:v>40107</c:v>
                </c:pt>
                <c:pt idx="1954">
                  <c:v>40108</c:v>
                </c:pt>
                <c:pt idx="1955">
                  <c:v>40109</c:v>
                </c:pt>
                <c:pt idx="1956">
                  <c:v>40112</c:v>
                </c:pt>
                <c:pt idx="1957">
                  <c:v>40113</c:v>
                </c:pt>
                <c:pt idx="1958">
                  <c:v>40114</c:v>
                </c:pt>
                <c:pt idx="1959">
                  <c:v>40115</c:v>
                </c:pt>
                <c:pt idx="1960">
                  <c:v>40116</c:v>
                </c:pt>
                <c:pt idx="1961">
                  <c:v>40119</c:v>
                </c:pt>
                <c:pt idx="1962">
                  <c:v>40120</c:v>
                </c:pt>
                <c:pt idx="1963">
                  <c:v>40121</c:v>
                </c:pt>
                <c:pt idx="1964">
                  <c:v>40122</c:v>
                </c:pt>
                <c:pt idx="1965">
                  <c:v>40123</c:v>
                </c:pt>
                <c:pt idx="1966">
                  <c:v>40126</c:v>
                </c:pt>
                <c:pt idx="1967">
                  <c:v>40127</c:v>
                </c:pt>
                <c:pt idx="1968">
                  <c:v>40129</c:v>
                </c:pt>
                <c:pt idx="1969">
                  <c:v>40130</c:v>
                </c:pt>
                <c:pt idx="1970">
                  <c:v>40133</c:v>
                </c:pt>
                <c:pt idx="1971">
                  <c:v>40134</c:v>
                </c:pt>
                <c:pt idx="1972">
                  <c:v>40135</c:v>
                </c:pt>
                <c:pt idx="1973">
                  <c:v>40136</c:v>
                </c:pt>
                <c:pt idx="1974">
                  <c:v>40137</c:v>
                </c:pt>
                <c:pt idx="1975">
                  <c:v>40140</c:v>
                </c:pt>
                <c:pt idx="1976">
                  <c:v>40141</c:v>
                </c:pt>
                <c:pt idx="1977">
                  <c:v>40142</c:v>
                </c:pt>
                <c:pt idx="1978">
                  <c:v>40144</c:v>
                </c:pt>
                <c:pt idx="1979">
                  <c:v>40147</c:v>
                </c:pt>
                <c:pt idx="1980">
                  <c:v>40148</c:v>
                </c:pt>
                <c:pt idx="1981">
                  <c:v>40149</c:v>
                </c:pt>
                <c:pt idx="1982">
                  <c:v>40150</c:v>
                </c:pt>
                <c:pt idx="1983">
                  <c:v>40151</c:v>
                </c:pt>
                <c:pt idx="1984">
                  <c:v>40154</c:v>
                </c:pt>
                <c:pt idx="1985">
                  <c:v>40155</c:v>
                </c:pt>
                <c:pt idx="1986">
                  <c:v>40156</c:v>
                </c:pt>
                <c:pt idx="1987">
                  <c:v>40157</c:v>
                </c:pt>
                <c:pt idx="1988">
                  <c:v>40158</c:v>
                </c:pt>
                <c:pt idx="1989">
                  <c:v>40161</c:v>
                </c:pt>
                <c:pt idx="1990">
                  <c:v>40162</c:v>
                </c:pt>
                <c:pt idx="1991">
                  <c:v>40163</c:v>
                </c:pt>
                <c:pt idx="1992">
                  <c:v>40164</c:v>
                </c:pt>
                <c:pt idx="1993">
                  <c:v>40165</c:v>
                </c:pt>
                <c:pt idx="1994">
                  <c:v>40168</c:v>
                </c:pt>
                <c:pt idx="1995">
                  <c:v>40169</c:v>
                </c:pt>
                <c:pt idx="1996">
                  <c:v>40170</c:v>
                </c:pt>
                <c:pt idx="1997">
                  <c:v>40171</c:v>
                </c:pt>
                <c:pt idx="1998">
                  <c:v>40175</c:v>
                </c:pt>
                <c:pt idx="1999">
                  <c:v>40176</c:v>
                </c:pt>
                <c:pt idx="2000">
                  <c:v>40177</c:v>
                </c:pt>
                <c:pt idx="2001">
                  <c:v>40178</c:v>
                </c:pt>
                <c:pt idx="2002">
                  <c:v>40182</c:v>
                </c:pt>
                <c:pt idx="2003">
                  <c:v>40183</c:v>
                </c:pt>
                <c:pt idx="2004">
                  <c:v>40184</c:v>
                </c:pt>
                <c:pt idx="2005">
                  <c:v>40185</c:v>
                </c:pt>
                <c:pt idx="2006">
                  <c:v>40186</c:v>
                </c:pt>
                <c:pt idx="2007">
                  <c:v>40189</c:v>
                </c:pt>
                <c:pt idx="2008">
                  <c:v>40190</c:v>
                </c:pt>
                <c:pt idx="2009">
                  <c:v>40191</c:v>
                </c:pt>
                <c:pt idx="2010">
                  <c:v>40192</c:v>
                </c:pt>
                <c:pt idx="2011">
                  <c:v>40193</c:v>
                </c:pt>
                <c:pt idx="2012">
                  <c:v>40197</c:v>
                </c:pt>
                <c:pt idx="2013">
                  <c:v>40198</c:v>
                </c:pt>
                <c:pt idx="2014">
                  <c:v>40199</c:v>
                </c:pt>
                <c:pt idx="2015">
                  <c:v>40200</c:v>
                </c:pt>
                <c:pt idx="2016">
                  <c:v>40203</c:v>
                </c:pt>
                <c:pt idx="2017">
                  <c:v>40204</c:v>
                </c:pt>
                <c:pt idx="2018">
                  <c:v>40205</c:v>
                </c:pt>
                <c:pt idx="2019">
                  <c:v>40206</c:v>
                </c:pt>
                <c:pt idx="2020">
                  <c:v>40207</c:v>
                </c:pt>
                <c:pt idx="2021">
                  <c:v>40210</c:v>
                </c:pt>
                <c:pt idx="2022">
                  <c:v>40211</c:v>
                </c:pt>
                <c:pt idx="2023">
                  <c:v>40212</c:v>
                </c:pt>
                <c:pt idx="2024">
                  <c:v>40213</c:v>
                </c:pt>
                <c:pt idx="2025">
                  <c:v>40214</c:v>
                </c:pt>
                <c:pt idx="2026">
                  <c:v>40217</c:v>
                </c:pt>
                <c:pt idx="2027">
                  <c:v>40218</c:v>
                </c:pt>
                <c:pt idx="2028">
                  <c:v>40219</c:v>
                </c:pt>
                <c:pt idx="2029">
                  <c:v>40220</c:v>
                </c:pt>
                <c:pt idx="2030">
                  <c:v>40221</c:v>
                </c:pt>
                <c:pt idx="2031">
                  <c:v>40225</c:v>
                </c:pt>
                <c:pt idx="2032">
                  <c:v>40226</c:v>
                </c:pt>
                <c:pt idx="2033">
                  <c:v>40227</c:v>
                </c:pt>
                <c:pt idx="2034">
                  <c:v>40228</c:v>
                </c:pt>
                <c:pt idx="2035">
                  <c:v>40231</c:v>
                </c:pt>
                <c:pt idx="2036">
                  <c:v>40232</c:v>
                </c:pt>
                <c:pt idx="2037">
                  <c:v>40233</c:v>
                </c:pt>
                <c:pt idx="2038">
                  <c:v>40234</c:v>
                </c:pt>
                <c:pt idx="2039">
                  <c:v>40235</c:v>
                </c:pt>
                <c:pt idx="2040">
                  <c:v>40238</c:v>
                </c:pt>
                <c:pt idx="2041">
                  <c:v>40239</c:v>
                </c:pt>
                <c:pt idx="2042">
                  <c:v>40240</c:v>
                </c:pt>
                <c:pt idx="2043">
                  <c:v>40241</c:v>
                </c:pt>
                <c:pt idx="2044">
                  <c:v>40242</c:v>
                </c:pt>
                <c:pt idx="2045">
                  <c:v>40245</c:v>
                </c:pt>
                <c:pt idx="2046">
                  <c:v>40246</c:v>
                </c:pt>
                <c:pt idx="2047">
                  <c:v>40247</c:v>
                </c:pt>
                <c:pt idx="2048">
                  <c:v>40248</c:v>
                </c:pt>
                <c:pt idx="2049">
                  <c:v>40249</c:v>
                </c:pt>
                <c:pt idx="2050">
                  <c:v>40252</c:v>
                </c:pt>
                <c:pt idx="2051">
                  <c:v>40253</c:v>
                </c:pt>
                <c:pt idx="2052">
                  <c:v>40254</c:v>
                </c:pt>
                <c:pt idx="2053">
                  <c:v>40255</c:v>
                </c:pt>
                <c:pt idx="2054">
                  <c:v>40256</c:v>
                </c:pt>
                <c:pt idx="2055">
                  <c:v>40259</c:v>
                </c:pt>
                <c:pt idx="2056">
                  <c:v>40260</c:v>
                </c:pt>
                <c:pt idx="2057">
                  <c:v>40261</c:v>
                </c:pt>
                <c:pt idx="2058">
                  <c:v>40262</c:v>
                </c:pt>
                <c:pt idx="2059">
                  <c:v>40263</c:v>
                </c:pt>
                <c:pt idx="2060">
                  <c:v>40266</c:v>
                </c:pt>
                <c:pt idx="2061">
                  <c:v>40267</c:v>
                </c:pt>
                <c:pt idx="2062">
                  <c:v>40268</c:v>
                </c:pt>
                <c:pt idx="2063">
                  <c:v>40269</c:v>
                </c:pt>
                <c:pt idx="2064">
                  <c:v>40270</c:v>
                </c:pt>
                <c:pt idx="2065">
                  <c:v>40273</c:v>
                </c:pt>
                <c:pt idx="2066">
                  <c:v>40274</c:v>
                </c:pt>
                <c:pt idx="2067">
                  <c:v>40275</c:v>
                </c:pt>
                <c:pt idx="2068">
                  <c:v>40276</c:v>
                </c:pt>
                <c:pt idx="2069">
                  <c:v>40277</c:v>
                </c:pt>
                <c:pt idx="2070">
                  <c:v>40280</c:v>
                </c:pt>
                <c:pt idx="2071">
                  <c:v>40281</c:v>
                </c:pt>
                <c:pt idx="2072">
                  <c:v>40282</c:v>
                </c:pt>
                <c:pt idx="2073">
                  <c:v>40283</c:v>
                </c:pt>
                <c:pt idx="2074">
                  <c:v>40284</c:v>
                </c:pt>
                <c:pt idx="2075">
                  <c:v>40287</c:v>
                </c:pt>
                <c:pt idx="2076">
                  <c:v>40288</c:v>
                </c:pt>
                <c:pt idx="2077">
                  <c:v>40289</c:v>
                </c:pt>
                <c:pt idx="2078">
                  <c:v>40290</c:v>
                </c:pt>
                <c:pt idx="2079">
                  <c:v>40291</c:v>
                </c:pt>
                <c:pt idx="2080">
                  <c:v>40294</c:v>
                </c:pt>
                <c:pt idx="2081">
                  <c:v>40295</c:v>
                </c:pt>
                <c:pt idx="2082">
                  <c:v>40296</c:v>
                </c:pt>
                <c:pt idx="2083">
                  <c:v>40297</c:v>
                </c:pt>
                <c:pt idx="2084">
                  <c:v>40298</c:v>
                </c:pt>
                <c:pt idx="2085">
                  <c:v>40301</c:v>
                </c:pt>
                <c:pt idx="2086">
                  <c:v>40302</c:v>
                </c:pt>
                <c:pt idx="2087">
                  <c:v>40303</c:v>
                </c:pt>
                <c:pt idx="2088">
                  <c:v>40304</c:v>
                </c:pt>
                <c:pt idx="2089">
                  <c:v>40305</c:v>
                </c:pt>
                <c:pt idx="2090">
                  <c:v>40308</c:v>
                </c:pt>
                <c:pt idx="2091">
                  <c:v>40309</c:v>
                </c:pt>
                <c:pt idx="2092">
                  <c:v>40310</c:v>
                </c:pt>
                <c:pt idx="2093">
                  <c:v>40311</c:v>
                </c:pt>
                <c:pt idx="2094">
                  <c:v>40312</c:v>
                </c:pt>
                <c:pt idx="2095">
                  <c:v>40315</c:v>
                </c:pt>
                <c:pt idx="2096">
                  <c:v>40316</c:v>
                </c:pt>
                <c:pt idx="2097">
                  <c:v>40317</c:v>
                </c:pt>
                <c:pt idx="2098">
                  <c:v>40318</c:v>
                </c:pt>
                <c:pt idx="2099">
                  <c:v>40319</c:v>
                </c:pt>
                <c:pt idx="2100">
                  <c:v>40322</c:v>
                </c:pt>
                <c:pt idx="2101">
                  <c:v>40323</c:v>
                </c:pt>
                <c:pt idx="2102">
                  <c:v>40324</c:v>
                </c:pt>
                <c:pt idx="2103">
                  <c:v>40325</c:v>
                </c:pt>
                <c:pt idx="2104">
                  <c:v>40326</c:v>
                </c:pt>
                <c:pt idx="2105">
                  <c:v>40330</c:v>
                </c:pt>
                <c:pt idx="2106">
                  <c:v>40331</c:v>
                </c:pt>
                <c:pt idx="2107">
                  <c:v>40332</c:v>
                </c:pt>
                <c:pt idx="2108">
                  <c:v>40333</c:v>
                </c:pt>
                <c:pt idx="2109">
                  <c:v>40336</c:v>
                </c:pt>
                <c:pt idx="2110">
                  <c:v>40337</c:v>
                </c:pt>
                <c:pt idx="2111">
                  <c:v>40338</c:v>
                </c:pt>
                <c:pt idx="2112">
                  <c:v>40339</c:v>
                </c:pt>
                <c:pt idx="2113">
                  <c:v>40340</c:v>
                </c:pt>
                <c:pt idx="2114">
                  <c:v>40343</c:v>
                </c:pt>
                <c:pt idx="2115">
                  <c:v>40344</c:v>
                </c:pt>
                <c:pt idx="2116">
                  <c:v>40345</c:v>
                </c:pt>
                <c:pt idx="2117">
                  <c:v>40346</c:v>
                </c:pt>
                <c:pt idx="2118">
                  <c:v>40347</c:v>
                </c:pt>
                <c:pt idx="2119">
                  <c:v>40350</c:v>
                </c:pt>
                <c:pt idx="2120">
                  <c:v>40351</c:v>
                </c:pt>
                <c:pt idx="2121">
                  <c:v>40352</c:v>
                </c:pt>
                <c:pt idx="2122">
                  <c:v>40353</c:v>
                </c:pt>
                <c:pt idx="2123">
                  <c:v>40354</c:v>
                </c:pt>
                <c:pt idx="2124">
                  <c:v>40357</c:v>
                </c:pt>
                <c:pt idx="2125">
                  <c:v>40358</c:v>
                </c:pt>
                <c:pt idx="2126">
                  <c:v>40359</c:v>
                </c:pt>
                <c:pt idx="2127">
                  <c:v>40360</c:v>
                </c:pt>
                <c:pt idx="2128">
                  <c:v>40361</c:v>
                </c:pt>
                <c:pt idx="2129">
                  <c:v>40365</c:v>
                </c:pt>
                <c:pt idx="2130">
                  <c:v>40366</c:v>
                </c:pt>
                <c:pt idx="2131">
                  <c:v>40367</c:v>
                </c:pt>
                <c:pt idx="2132">
                  <c:v>40368</c:v>
                </c:pt>
                <c:pt idx="2133">
                  <c:v>40371</c:v>
                </c:pt>
                <c:pt idx="2134">
                  <c:v>40372</c:v>
                </c:pt>
                <c:pt idx="2135">
                  <c:v>40373</c:v>
                </c:pt>
                <c:pt idx="2136">
                  <c:v>40374</c:v>
                </c:pt>
                <c:pt idx="2137">
                  <c:v>40375</c:v>
                </c:pt>
                <c:pt idx="2138">
                  <c:v>40378</c:v>
                </c:pt>
                <c:pt idx="2139">
                  <c:v>40379</c:v>
                </c:pt>
                <c:pt idx="2140">
                  <c:v>40380</c:v>
                </c:pt>
                <c:pt idx="2141">
                  <c:v>40381</c:v>
                </c:pt>
                <c:pt idx="2142">
                  <c:v>40382</c:v>
                </c:pt>
                <c:pt idx="2143">
                  <c:v>40385</c:v>
                </c:pt>
                <c:pt idx="2144">
                  <c:v>40386</c:v>
                </c:pt>
                <c:pt idx="2145">
                  <c:v>40387</c:v>
                </c:pt>
                <c:pt idx="2146">
                  <c:v>40388</c:v>
                </c:pt>
                <c:pt idx="2147">
                  <c:v>40389</c:v>
                </c:pt>
                <c:pt idx="2148">
                  <c:v>40392</c:v>
                </c:pt>
                <c:pt idx="2149">
                  <c:v>40393</c:v>
                </c:pt>
                <c:pt idx="2150">
                  <c:v>40394</c:v>
                </c:pt>
                <c:pt idx="2151">
                  <c:v>40395</c:v>
                </c:pt>
                <c:pt idx="2152">
                  <c:v>40396</c:v>
                </c:pt>
                <c:pt idx="2153">
                  <c:v>40399</c:v>
                </c:pt>
                <c:pt idx="2154">
                  <c:v>40400</c:v>
                </c:pt>
                <c:pt idx="2155">
                  <c:v>40401</c:v>
                </c:pt>
                <c:pt idx="2156">
                  <c:v>40402</c:v>
                </c:pt>
                <c:pt idx="2157">
                  <c:v>40403</c:v>
                </c:pt>
                <c:pt idx="2158">
                  <c:v>40406</c:v>
                </c:pt>
                <c:pt idx="2159">
                  <c:v>40407</c:v>
                </c:pt>
                <c:pt idx="2160">
                  <c:v>40408</c:v>
                </c:pt>
                <c:pt idx="2161">
                  <c:v>40409</c:v>
                </c:pt>
                <c:pt idx="2162">
                  <c:v>40410</c:v>
                </c:pt>
                <c:pt idx="2163">
                  <c:v>40413</c:v>
                </c:pt>
                <c:pt idx="2164">
                  <c:v>40414</c:v>
                </c:pt>
                <c:pt idx="2165">
                  <c:v>40415</c:v>
                </c:pt>
                <c:pt idx="2166">
                  <c:v>40416</c:v>
                </c:pt>
                <c:pt idx="2167">
                  <c:v>40417</c:v>
                </c:pt>
                <c:pt idx="2168">
                  <c:v>40420</c:v>
                </c:pt>
                <c:pt idx="2169">
                  <c:v>40421</c:v>
                </c:pt>
                <c:pt idx="2170">
                  <c:v>40422</c:v>
                </c:pt>
                <c:pt idx="2171">
                  <c:v>40423</c:v>
                </c:pt>
                <c:pt idx="2172">
                  <c:v>40424</c:v>
                </c:pt>
                <c:pt idx="2173">
                  <c:v>40428</c:v>
                </c:pt>
                <c:pt idx="2174">
                  <c:v>40429</c:v>
                </c:pt>
                <c:pt idx="2175">
                  <c:v>40430</c:v>
                </c:pt>
                <c:pt idx="2176">
                  <c:v>40431</c:v>
                </c:pt>
                <c:pt idx="2177">
                  <c:v>40434</c:v>
                </c:pt>
                <c:pt idx="2178">
                  <c:v>40435</c:v>
                </c:pt>
                <c:pt idx="2179">
                  <c:v>40436</c:v>
                </c:pt>
                <c:pt idx="2180">
                  <c:v>40437</c:v>
                </c:pt>
                <c:pt idx="2181">
                  <c:v>40438</c:v>
                </c:pt>
                <c:pt idx="2182">
                  <c:v>40441</c:v>
                </c:pt>
                <c:pt idx="2183">
                  <c:v>40442</c:v>
                </c:pt>
                <c:pt idx="2184">
                  <c:v>40443</c:v>
                </c:pt>
                <c:pt idx="2185">
                  <c:v>40444</c:v>
                </c:pt>
                <c:pt idx="2186">
                  <c:v>40445</c:v>
                </c:pt>
                <c:pt idx="2187">
                  <c:v>40448</c:v>
                </c:pt>
                <c:pt idx="2188">
                  <c:v>40449</c:v>
                </c:pt>
                <c:pt idx="2189">
                  <c:v>40450</c:v>
                </c:pt>
                <c:pt idx="2190">
                  <c:v>40451</c:v>
                </c:pt>
                <c:pt idx="2191">
                  <c:v>40452</c:v>
                </c:pt>
                <c:pt idx="2192">
                  <c:v>40455</c:v>
                </c:pt>
                <c:pt idx="2193">
                  <c:v>40456</c:v>
                </c:pt>
                <c:pt idx="2194">
                  <c:v>40457</c:v>
                </c:pt>
                <c:pt idx="2195">
                  <c:v>40458</c:v>
                </c:pt>
                <c:pt idx="2196">
                  <c:v>40459</c:v>
                </c:pt>
                <c:pt idx="2197">
                  <c:v>40463</c:v>
                </c:pt>
                <c:pt idx="2198">
                  <c:v>40464</c:v>
                </c:pt>
                <c:pt idx="2199">
                  <c:v>40465</c:v>
                </c:pt>
                <c:pt idx="2200">
                  <c:v>40466</c:v>
                </c:pt>
                <c:pt idx="2201">
                  <c:v>40469</c:v>
                </c:pt>
                <c:pt idx="2202">
                  <c:v>40470</c:v>
                </c:pt>
                <c:pt idx="2203">
                  <c:v>40471</c:v>
                </c:pt>
                <c:pt idx="2204">
                  <c:v>40472</c:v>
                </c:pt>
                <c:pt idx="2205">
                  <c:v>40473</c:v>
                </c:pt>
                <c:pt idx="2206">
                  <c:v>40476</c:v>
                </c:pt>
                <c:pt idx="2207">
                  <c:v>40477</c:v>
                </c:pt>
                <c:pt idx="2208">
                  <c:v>40478</c:v>
                </c:pt>
                <c:pt idx="2209">
                  <c:v>40479</c:v>
                </c:pt>
                <c:pt idx="2210">
                  <c:v>40480</c:v>
                </c:pt>
                <c:pt idx="2211">
                  <c:v>40483</c:v>
                </c:pt>
                <c:pt idx="2212">
                  <c:v>40484</c:v>
                </c:pt>
                <c:pt idx="2213">
                  <c:v>40485</c:v>
                </c:pt>
                <c:pt idx="2214">
                  <c:v>40486</c:v>
                </c:pt>
                <c:pt idx="2215">
                  <c:v>40487</c:v>
                </c:pt>
                <c:pt idx="2216">
                  <c:v>40490</c:v>
                </c:pt>
                <c:pt idx="2217">
                  <c:v>40491</c:v>
                </c:pt>
                <c:pt idx="2218">
                  <c:v>40492</c:v>
                </c:pt>
                <c:pt idx="2219">
                  <c:v>40494</c:v>
                </c:pt>
                <c:pt idx="2220">
                  <c:v>40497</c:v>
                </c:pt>
                <c:pt idx="2221">
                  <c:v>40498</c:v>
                </c:pt>
                <c:pt idx="2222">
                  <c:v>40499</c:v>
                </c:pt>
                <c:pt idx="2223">
                  <c:v>40500</c:v>
                </c:pt>
                <c:pt idx="2224">
                  <c:v>40501</c:v>
                </c:pt>
                <c:pt idx="2225">
                  <c:v>40504</c:v>
                </c:pt>
                <c:pt idx="2226">
                  <c:v>40505</c:v>
                </c:pt>
                <c:pt idx="2227">
                  <c:v>40506</c:v>
                </c:pt>
                <c:pt idx="2228">
                  <c:v>40508</c:v>
                </c:pt>
                <c:pt idx="2229">
                  <c:v>40511</c:v>
                </c:pt>
                <c:pt idx="2230">
                  <c:v>40512</c:v>
                </c:pt>
                <c:pt idx="2231">
                  <c:v>40513</c:v>
                </c:pt>
                <c:pt idx="2232">
                  <c:v>40514</c:v>
                </c:pt>
                <c:pt idx="2233">
                  <c:v>40515</c:v>
                </c:pt>
                <c:pt idx="2234">
                  <c:v>40518</c:v>
                </c:pt>
                <c:pt idx="2235">
                  <c:v>40519</c:v>
                </c:pt>
                <c:pt idx="2236">
                  <c:v>40520</c:v>
                </c:pt>
                <c:pt idx="2237">
                  <c:v>40521</c:v>
                </c:pt>
                <c:pt idx="2238">
                  <c:v>40522</c:v>
                </c:pt>
                <c:pt idx="2239">
                  <c:v>40525</c:v>
                </c:pt>
                <c:pt idx="2240">
                  <c:v>40526</c:v>
                </c:pt>
                <c:pt idx="2241">
                  <c:v>40527</c:v>
                </c:pt>
                <c:pt idx="2242">
                  <c:v>40528</c:v>
                </c:pt>
                <c:pt idx="2243">
                  <c:v>40529</c:v>
                </c:pt>
                <c:pt idx="2244">
                  <c:v>40532</c:v>
                </c:pt>
                <c:pt idx="2245">
                  <c:v>40533</c:v>
                </c:pt>
                <c:pt idx="2246">
                  <c:v>40534</c:v>
                </c:pt>
                <c:pt idx="2247">
                  <c:v>40535</c:v>
                </c:pt>
                <c:pt idx="2248">
                  <c:v>40539</c:v>
                </c:pt>
                <c:pt idx="2249">
                  <c:v>40540</c:v>
                </c:pt>
                <c:pt idx="2250">
                  <c:v>40541</c:v>
                </c:pt>
                <c:pt idx="2251">
                  <c:v>40542</c:v>
                </c:pt>
                <c:pt idx="2252">
                  <c:v>40543</c:v>
                </c:pt>
                <c:pt idx="2253">
                  <c:v>40546</c:v>
                </c:pt>
                <c:pt idx="2254">
                  <c:v>40547</c:v>
                </c:pt>
                <c:pt idx="2255">
                  <c:v>40548</c:v>
                </c:pt>
                <c:pt idx="2256">
                  <c:v>40549</c:v>
                </c:pt>
                <c:pt idx="2257">
                  <c:v>40550</c:v>
                </c:pt>
                <c:pt idx="2258">
                  <c:v>40553</c:v>
                </c:pt>
                <c:pt idx="2259">
                  <c:v>40554</c:v>
                </c:pt>
                <c:pt idx="2260">
                  <c:v>40555</c:v>
                </c:pt>
                <c:pt idx="2261">
                  <c:v>40556</c:v>
                </c:pt>
                <c:pt idx="2262">
                  <c:v>40557</c:v>
                </c:pt>
                <c:pt idx="2263">
                  <c:v>40561</c:v>
                </c:pt>
                <c:pt idx="2264">
                  <c:v>40562</c:v>
                </c:pt>
                <c:pt idx="2265">
                  <c:v>40563</c:v>
                </c:pt>
                <c:pt idx="2266">
                  <c:v>40564</c:v>
                </c:pt>
                <c:pt idx="2267">
                  <c:v>40567</c:v>
                </c:pt>
                <c:pt idx="2268">
                  <c:v>40568</c:v>
                </c:pt>
                <c:pt idx="2269">
                  <c:v>40569</c:v>
                </c:pt>
                <c:pt idx="2270">
                  <c:v>40570</c:v>
                </c:pt>
                <c:pt idx="2271">
                  <c:v>40571</c:v>
                </c:pt>
                <c:pt idx="2272">
                  <c:v>40574</c:v>
                </c:pt>
                <c:pt idx="2273">
                  <c:v>40575</c:v>
                </c:pt>
                <c:pt idx="2274">
                  <c:v>40576</c:v>
                </c:pt>
                <c:pt idx="2275">
                  <c:v>40577</c:v>
                </c:pt>
                <c:pt idx="2276">
                  <c:v>40578</c:v>
                </c:pt>
                <c:pt idx="2277">
                  <c:v>40581</c:v>
                </c:pt>
                <c:pt idx="2278">
                  <c:v>40582</c:v>
                </c:pt>
                <c:pt idx="2279">
                  <c:v>40583</c:v>
                </c:pt>
                <c:pt idx="2280">
                  <c:v>40584</c:v>
                </c:pt>
                <c:pt idx="2281">
                  <c:v>40585</c:v>
                </c:pt>
                <c:pt idx="2282">
                  <c:v>40588</c:v>
                </c:pt>
                <c:pt idx="2283">
                  <c:v>40589</c:v>
                </c:pt>
                <c:pt idx="2284">
                  <c:v>40590</c:v>
                </c:pt>
                <c:pt idx="2285">
                  <c:v>40591</c:v>
                </c:pt>
                <c:pt idx="2286">
                  <c:v>40592</c:v>
                </c:pt>
                <c:pt idx="2287">
                  <c:v>40596</c:v>
                </c:pt>
                <c:pt idx="2288">
                  <c:v>40597</c:v>
                </c:pt>
                <c:pt idx="2289">
                  <c:v>40598</c:v>
                </c:pt>
                <c:pt idx="2290">
                  <c:v>40599</c:v>
                </c:pt>
                <c:pt idx="2291">
                  <c:v>40602</c:v>
                </c:pt>
                <c:pt idx="2292">
                  <c:v>40603</c:v>
                </c:pt>
                <c:pt idx="2293">
                  <c:v>40604</c:v>
                </c:pt>
                <c:pt idx="2294">
                  <c:v>40605</c:v>
                </c:pt>
                <c:pt idx="2295">
                  <c:v>40606</c:v>
                </c:pt>
                <c:pt idx="2296">
                  <c:v>40609</c:v>
                </c:pt>
                <c:pt idx="2297">
                  <c:v>40610</c:v>
                </c:pt>
                <c:pt idx="2298">
                  <c:v>40611</c:v>
                </c:pt>
                <c:pt idx="2299">
                  <c:v>40612</c:v>
                </c:pt>
                <c:pt idx="2300">
                  <c:v>40613</c:v>
                </c:pt>
                <c:pt idx="2301">
                  <c:v>40616</c:v>
                </c:pt>
                <c:pt idx="2302">
                  <c:v>40617</c:v>
                </c:pt>
                <c:pt idx="2303">
                  <c:v>40618</c:v>
                </c:pt>
                <c:pt idx="2304">
                  <c:v>40619</c:v>
                </c:pt>
                <c:pt idx="2305">
                  <c:v>40620</c:v>
                </c:pt>
                <c:pt idx="2306">
                  <c:v>40623</c:v>
                </c:pt>
                <c:pt idx="2307">
                  <c:v>40624</c:v>
                </c:pt>
                <c:pt idx="2308">
                  <c:v>40625</c:v>
                </c:pt>
                <c:pt idx="2309">
                  <c:v>40626</c:v>
                </c:pt>
                <c:pt idx="2310">
                  <c:v>40627</c:v>
                </c:pt>
                <c:pt idx="2311">
                  <c:v>40630</c:v>
                </c:pt>
                <c:pt idx="2312">
                  <c:v>40631</c:v>
                </c:pt>
                <c:pt idx="2313">
                  <c:v>40632</c:v>
                </c:pt>
                <c:pt idx="2314">
                  <c:v>40633</c:v>
                </c:pt>
                <c:pt idx="2315">
                  <c:v>40634</c:v>
                </c:pt>
                <c:pt idx="2316">
                  <c:v>40637</c:v>
                </c:pt>
                <c:pt idx="2317">
                  <c:v>40638</c:v>
                </c:pt>
                <c:pt idx="2318">
                  <c:v>40639</c:v>
                </c:pt>
                <c:pt idx="2319">
                  <c:v>40640</c:v>
                </c:pt>
                <c:pt idx="2320">
                  <c:v>40641</c:v>
                </c:pt>
                <c:pt idx="2321">
                  <c:v>40644</c:v>
                </c:pt>
                <c:pt idx="2322">
                  <c:v>40645</c:v>
                </c:pt>
                <c:pt idx="2323">
                  <c:v>40646</c:v>
                </c:pt>
                <c:pt idx="2324">
                  <c:v>40647</c:v>
                </c:pt>
                <c:pt idx="2325">
                  <c:v>40648</c:v>
                </c:pt>
                <c:pt idx="2326">
                  <c:v>40651</c:v>
                </c:pt>
                <c:pt idx="2327">
                  <c:v>40652</c:v>
                </c:pt>
                <c:pt idx="2328">
                  <c:v>40653</c:v>
                </c:pt>
                <c:pt idx="2329">
                  <c:v>40654</c:v>
                </c:pt>
                <c:pt idx="2330">
                  <c:v>40658</c:v>
                </c:pt>
                <c:pt idx="2331">
                  <c:v>40659</c:v>
                </c:pt>
                <c:pt idx="2332">
                  <c:v>40660</c:v>
                </c:pt>
                <c:pt idx="2333">
                  <c:v>40661</c:v>
                </c:pt>
                <c:pt idx="2334">
                  <c:v>40662</c:v>
                </c:pt>
                <c:pt idx="2335">
                  <c:v>40665</c:v>
                </c:pt>
                <c:pt idx="2336">
                  <c:v>40666</c:v>
                </c:pt>
                <c:pt idx="2337">
                  <c:v>40667</c:v>
                </c:pt>
                <c:pt idx="2338">
                  <c:v>40668</c:v>
                </c:pt>
                <c:pt idx="2339">
                  <c:v>40669</c:v>
                </c:pt>
                <c:pt idx="2340">
                  <c:v>40672</c:v>
                </c:pt>
                <c:pt idx="2341">
                  <c:v>40673</c:v>
                </c:pt>
                <c:pt idx="2342">
                  <c:v>40674</c:v>
                </c:pt>
                <c:pt idx="2343">
                  <c:v>40675</c:v>
                </c:pt>
                <c:pt idx="2344">
                  <c:v>40676</c:v>
                </c:pt>
                <c:pt idx="2345">
                  <c:v>40679</c:v>
                </c:pt>
                <c:pt idx="2346">
                  <c:v>40680</c:v>
                </c:pt>
                <c:pt idx="2347">
                  <c:v>40681</c:v>
                </c:pt>
                <c:pt idx="2348">
                  <c:v>40682</c:v>
                </c:pt>
                <c:pt idx="2349">
                  <c:v>40683</c:v>
                </c:pt>
                <c:pt idx="2350">
                  <c:v>40686</c:v>
                </c:pt>
                <c:pt idx="2351">
                  <c:v>40687</c:v>
                </c:pt>
                <c:pt idx="2352">
                  <c:v>40688</c:v>
                </c:pt>
                <c:pt idx="2353">
                  <c:v>40689</c:v>
                </c:pt>
                <c:pt idx="2354">
                  <c:v>40690</c:v>
                </c:pt>
                <c:pt idx="2355">
                  <c:v>40694</c:v>
                </c:pt>
                <c:pt idx="2356">
                  <c:v>40695</c:v>
                </c:pt>
                <c:pt idx="2357">
                  <c:v>40696</c:v>
                </c:pt>
                <c:pt idx="2358">
                  <c:v>40697</c:v>
                </c:pt>
                <c:pt idx="2359">
                  <c:v>40700</c:v>
                </c:pt>
                <c:pt idx="2360">
                  <c:v>40701</c:v>
                </c:pt>
                <c:pt idx="2361">
                  <c:v>40702</c:v>
                </c:pt>
                <c:pt idx="2362">
                  <c:v>40703</c:v>
                </c:pt>
                <c:pt idx="2363">
                  <c:v>40704</c:v>
                </c:pt>
                <c:pt idx="2364">
                  <c:v>40707</c:v>
                </c:pt>
                <c:pt idx="2365">
                  <c:v>40708</c:v>
                </c:pt>
                <c:pt idx="2366">
                  <c:v>40709</c:v>
                </c:pt>
                <c:pt idx="2367">
                  <c:v>40710</c:v>
                </c:pt>
                <c:pt idx="2368">
                  <c:v>40711</c:v>
                </c:pt>
                <c:pt idx="2369">
                  <c:v>40714</c:v>
                </c:pt>
                <c:pt idx="2370">
                  <c:v>40715</c:v>
                </c:pt>
                <c:pt idx="2371">
                  <c:v>40716</c:v>
                </c:pt>
                <c:pt idx="2372">
                  <c:v>40717</c:v>
                </c:pt>
                <c:pt idx="2373">
                  <c:v>40718</c:v>
                </c:pt>
                <c:pt idx="2374">
                  <c:v>40721</c:v>
                </c:pt>
                <c:pt idx="2375">
                  <c:v>40722</c:v>
                </c:pt>
                <c:pt idx="2376">
                  <c:v>40723</c:v>
                </c:pt>
                <c:pt idx="2377">
                  <c:v>40724</c:v>
                </c:pt>
                <c:pt idx="2378">
                  <c:v>40725</c:v>
                </c:pt>
                <c:pt idx="2379">
                  <c:v>40729</c:v>
                </c:pt>
                <c:pt idx="2380">
                  <c:v>40730</c:v>
                </c:pt>
                <c:pt idx="2381">
                  <c:v>40731</c:v>
                </c:pt>
                <c:pt idx="2382">
                  <c:v>40732</c:v>
                </c:pt>
                <c:pt idx="2383">
                  <c:v>40735</c:v>
                </c:pt>
                <c:pt idx="2384">
                  <c:v>40736</c:v>
                </c:pt>
                <c:pt idx="2385">
                  <c:v>40737</c:v>
                </c:pt>
                <c:pt idx="2386">
                  <c:v>40738</c:v>
                </c:pt>
                <c:pt idx="2387">
                  <c:v>40739</c:v>
                </c:pt>
                <c:pt idx="2388">
                  <c:v>40742</c:v>
                </c:pt>
                <c:pt idx="2389">
                  <c:v>40743</c:v>
                </c:pt>
                <c:pt idx="2390">
                  <c:v>40744</c:v>
                </c:pt>
                <c:pt idx="2391">
                  <c:v>40745</c:v>
                </c:pt>
                <c:pt idx="2392">
                  <c:v>40746</c:v>
                </c:pt>
                <c:pt idx="2393">
                  <c:v>40749</c:v>
                </c:pt>
                <c:pt idx="2394">
                  <c:v>40750</c:v>
                </c:pt>
                <c:pt idx="2395">
                  <c:v>40751</c:v>
                </c:pt>
                <c:pt idx="2396">
                  <c:v>40752</c:v>
                </c:pt>
                <c:pt idx="2397">
                  <c:v>40753</c:v>
                </c:pt>
                <c:pt idx="2398">
                  <c:v>40756</c:v>
                </c:pt>
                <c:pt idx="2399">
                  <c:v>40757</c:v>
                </c:pt>
                <c:pt idx="2400">
                  <c:v>40758</c:v>
                </c:pt>
                <c:pt idx="2401">
                  <c:v>40759</c:v>
                </c:pt>
                <c:pt idx="2402">
                  <c:v>40760</c:v>
                </c:pt>
                <c:pt idx="2403">
                  <c:v>40763</c:v>
                </c:pt>
                <c:pt idx="2404">
                  <c:v>40764</c:v>
                </c:pt>
                <c:pt idx="2405">
                  <c:v>40765</c:v>
                </c:pt>
                <c:pt idx="2406">
                  <c:v>40766</c:v>
                </c:pt>
                <c:pt idx="2407">
                  <c:v>40767</c:v>
                </c:pt>
                <c:pt idx="2408">
                  <c:v>40770</c:v>
                </c:pt>
                <c:pt idx="2409">
                  <c:v>40771</c:v>
                </c:pt>
                <c:pt idx="2410">
                  <c:v>40772</c:v>
                </c:pt>
                <c:pt idx="2411">
                  <c:v>40773</c:v>
                </c:pt>
                <c:pt idx="2412">
                  <c:v>40774</c:v>
                </c:pt>
                <c:pt idx="2413">
                  <c:v>40777</c:v>
                </c:pt>
                <c:pt idx="2414">
                  <c:v>40778</c:v>
                </c:pt>
                <c:pt idx="2415">
                  <c:v>40779</c:v>
                </c:pt>
                <c:pt idx="2416">
                  <c:v>40780</c:v>
                </c:pt>
                <c:pt idx="2417">
                  <c:v>40781</c:v>
                </c:pt>
                <c:pt idx="2418">
                  <c:v>40784</c:v>
                </c:pt>
                <c:pt idx="2419">
                  <c:v>40785</c:v>
                </c:pt>
                <c:pt idx="2420">
                  <c:v>40786</c:v>
                </c:pt>
                <c:pt idx="2421">
                  <c:v>40787</c:v>
                </c:pt>
                <c:pt idx="2422">
                  <c:v>40788</c:v>
                </c:pt>
                <c:pt idx="2423">
                  <c:v>40792</c:v>
                </c:pt>
                <c:pt idx="2424">
                  <c:v>40793</c:v>
                </c:pt>
                <c:pt idx="2425">
                  <c:v>40794</c:v>
                </c:pt>
                <c:pt idx="2426">
                  <c:v>40795</c:v>
                </c:pt>
                <c:pt idx="2427">
                  <c:v>40798</c:v>
                </c:pt>
                <c:pt idx="2428">
                  <c:v>40799</c:v>
                </c:pt>
                <c:pt idx="2429">
                  <c:v>40800</c:v>
                </c:pt>
                <c:pt idx="2430">
                  <c:v>40801</c:v>
                </c:pt>
                <c:pt idx="2431">
                  <c:v>40802</c:v>
                </c:pt>
                <c:pt idx="2432">
                  <c:v>40805</c:v>
                </c:pt>
                <c:pt idx="2433">
                  <c:v>40806</c:v>
                </c:pt>
                <c:pt idx="2434">
                  <c:v>40807</c:v>
                </c:pt>
                <c:pt idx="2435">
                  <c:v>40808</c:v>
                </c:pt>
                <c:pt idx="2436">
                  <c:v>40809</c:v>
                </c:pt>
                <c:pt idx="2437">
                  <c:v>40812</c:v>
                </c:pt>
                <c:pt idx="2438">
                  <c:v>40813</c:v>
                </c:pt>
                <c:pt idx="2439">
                  <c:v>40814</c:v>
                </c:pt>
                <c:pt idx="2440">
                  <c:v>40815</c:v>
                </c:pt>
                <c:pt idx="2441">
                  <c:v>40816</c:v>
                </c:pt>
                <c:pt idx="2442">
                  <c:v>40819</c:v>
                </c:pt>
                <c:pt idx="2443">
                  <c:v>40820</c:v>
                </c:pt>
                <c:pt idx="2444">
                  <c:v>40821</c:v>
                </c:pt>
                <c:pt idx="2445">
                  <c:v>40822</c:v>
                </c:pt>
                <c:pt idx="2446">
                  <c:v>40823</c:v>
                </c:pt>
                <c:pt idx="2447">
                  <c:v>40827</c:v>
                </c:pt>
                <c:pt idx="2448">
                  <c:v>40828</c:v>
                </c:pt>
                <c:pt idx="2449">
                  <c:v>40829</c:v>
                </c:pt>
                <c:pt idx="2450">
                  <c:v>40830</c:v>
                </c:pt>
                <c:pt idx="2451">
                  <c:v>40833</c:v>
                </c:pt>
                <c:pt idx="2452">
                  <c:v>40834</c:v>
                </c:pt>
                <c:pt idx="2453">
                  <c:v>40835</c:v>
                </c:pt>
                <c:pt idx="2454">
                  <c:v>40836</c:v>
                </c:pt>
                <c:pt idx="2455">
                  <c:v>40837</c:v>
                </c:pt>
                <c:pt idx="2456">
                  <c:v>40840</c:v>
                </c:pt>
                <c:pt idx="2457">
                  <c:v>40841</c:v>
                </c:pt>
                <c:pt idx="2458">
                  <c:v>40842</c:v>
                </c:pt>
                <c:pt idx="2459">
                  <c:v>40843</c:v>
                </c:pt>
                <c:pt idx="2460">
                  <c:v>40844</c:v>
                </c:pt>
                <c:pt idx="2461">
                  <c:v>40847</c:v>
                </c:pt>
                <c:pt idx="2462">
                  <c:v>40848</c:v>
                </c:pt>
                <c:pt idx="2463">
                  <c:v>40849</c:v>
                </c:pt>
                <c:pt idx="2464">
                  <c:v>40850</c:v>
                </c:pt>
                <c:pt idx="2465">
                  <c:v>40851</c:v>
                </c:pt>
                <c:pt idx="2466">
                  <c:v>40854</c:v>
                </c:pt>
                <c:pt idx="2467">
                  <c:v>40855</c:v>
                </c:pt>
                <c:pt idx="2468">
                  <c:v>40856</c:v>
                </c:pt>
                <c:pt idx="2469">
                  <c:v>40857</c:v>
                </c:pt>
                <c:pt idx="2470">
                  <c:v>40861</c:v>
                </c:pt>
                <c:pt idx="2471">
                  <c:v>40862</c:v>
                </c:pt>
                <c:pt idx="2472">
                  <c:v>40863</c:v>
                </c:pt>
                <c:pt idx="2473">
                  <c:v>40864</c:v>
                </c:pt>
                <c:pt idx="2474">
                  <c:v>40865</c:v>
                </c:pt>
                <c:pt idx="2475">
                  <c:v>40868</c:v>
                </c:pt>
                <c:pt idx="2476">
                  <c:v>40869</c:v>
                </c:pt>
                <c:pt idx="2477">
                  <c:v>40870</c:v>
                </c:pt>
                <c:pt idx="2478">
                  <c:v>40872</c:v>
                </c:pt>
                <c:pt idx="2479">
                  <c:v>40875</c:v>
                </c:pt>
                <c:pt idx="2480">
                  <c:v>40876</c:v>
                </c:pt>
                <c:pt idx="2481">
                  <c:v>40877</c:v>
                </c:pt>
                <c:pt idx="2482">
                  <c:v>40878</c:v>
                </c:pt>
                <c:pt idx="2483">
                  <c:v>40879</c:v>
                </c:pt>
                <c:pt idx="2484">
                  <c:v>40882</c:v>
                </c:pt>
                <c:pt idx="2485">
                  <c:v>40883</c:v>
                </c:pt>
                <c:pt idx="2486">
                  <c:v>40884</c:v>
                </c:pt>
                <c:pt idx="2487">
                  <c:v>40885</c:v>
                </c:pt>
                <c:pt idx="2488">
                  <c:v>40886</c:v>
                </c:pt>
                <c:pt idx="2489">
                  <c:v>40889</c:v>
                </c:pt>
                <c:pt idx="2490">
                  <c:v>40890</c:v>
                </c:pt>
                <c:pt idx="2491">
                  <c:v>40891</c:v>
                </c:pt>
                <c:pt idx="2492">
                  <c:v>40892</c:v>
                </c:pt>
                <c:pt idx="2493">
                  <c:v>40893</c:v>
                </c:pt>
                <c:pt idx="2494">
                  <c:v>40896</c:v>
                </c:pt>
                <c:pt idx="2495">
                  <c:v>40897</c:v>
                </c:pt>
                <c:pt idx="2496">
                  <c:v>40898</c:v>
                </c:pt>
                <c:pt idx="2497">
                  <c:v>40899</c:v>
                </c:pt>
                <c:pt idx="2498">
                  <c:v>40900</c:v>
                </c:pt>
                <c:pt idx="2499">
                  <c:v>40904</c:v>
                </c:pt>
                <c:pt idx="2500">
                  <c:v>40905</c:v>
                </c:pt>
                <c:pt idx="2501">
                  <c:v>40906</c:v>
                </c:pt>
                <c:pt idx="2502">
                  <c:v>40907</c:v>
                </c:pt>
                <c:pt idx="2503">
                  <c:v>40911</c:v>
                </c:pt>
                <c:pt idx="2504">
                  <c:v>40912</c:v>
                </c:pt>
                <c:pt idx="2505">
                  <c:v>40913</c:v>
                </c:pt>
                <c:pt idx="2506">
                  <c:v>40914</c:v>
                </c:pt>
                <c:pt idx="2507">
                  <c:v>40917</c:v>
                </c:pt>
                <c:pt idx="2508">
                  <c:v>40918</c:v>
                </c:pt>
                <c:pt idx="2509">
                  <c:v>40919</c:v>
                </c:pt>
                <c:pt idx="2510">
                  <c:v>40920</c:v>
                </c:pt>
                <c:pt idx="2511">
                  <c:v>40921</c:v>
                </c:pt>
                <c:pt idx="2512">
                  <c:v>40925</c:v>
                </c:pt>
                <c:pt idx="2513">
                  <c:v>40926</c:v>
                </c:pt>
                <c:pt idx="2514">
                  <c:v>40927</c:v>
                </c:pt>
                <c:pt idx="2515">
                  <c:v>40928</c:v>
                </c:pt>
                <c:pt idx="2516">
                  <c:v>40931</c:v>
                </c:pt>
                <c:pt idx="2517">
                  <c:v>40932</c:v>
                </c:pt>
                <c:pt idx="2518">
                  <c:v>40933</c:v>
                </c:pt>
                <c:pt idx="2519">
                  <c:v>40934</c:v>
                </c:pt>
                <c:pt idx="2520">
                  <c:v>40935</c:v>
                </c:pt>
                <c:pt idx="2521">
                  <c:v>40938</c:v>
                </c:pt>
                <c:pt idx="2522">
                  <c:v>40939</c:v>
                </c:pt>
                <c:pt idx="2523">
                  <c:v>40940</c:v>
                </c:pt>
                <c:pt idx="2524">
                  <c:v>40941</c:v>
                </c:pt>
                <c:pt idx="2525">
                  <c:v>40942</c:v>
                </c:pt>
                <c:pt idx="2526">
                  <c:v>40945</c:v>
                </c:pt>
                <c:pt idx="2527">
                  <c:v>40946</c:v>
                </c:pt>
                <c:pt idx="2528">
                  <c:v>40947</c:v>
                </c:pt>
                <c:pt idx="2529">
                  <c:v>40948</c:v>
                </c:pt>
                <c:pt idx="2530">
                  <c:v>40949</c:v>
                </c:pt>
                <c:pt idx="2531">
                  <c:v>40952</c:v>
                </c:pt>
                <c:pt idx="2532">
                  <c:v>40953</c:v>
                </c:pt>
                <c:pt idx="2533">
                  <c:v>40954</c:v>
                </c:pt>
                <c:pt idx="2534">
                  <c:v>40955</c:v>
                </c:pt>
                <c:pt idx="2535">
                  <c:v>40956</c:v>
                </c:pt>
                <c:pt idx="2536">
                  <c:v>40960</c:v>
                </c:pt>
                <c:pt idx="2537">
                  <c:v>40961</c:v>
                </c:pt>
                <c:pt idx="2538">
                  <c:v>40962</c:v>
                </c:pt>
                <c:pt idx="2539">
                  <c:v>40963</c:v>
                </c:pt>
                <c:pt idx="2540">
                  <c:v>40966</c:v>
                </c:pt>
                <c:pt idx="2541">
                  <c:v>40967</c:v>
                </c:pt>
                <c:pt idx="2542">
                  <c:v>40968</c:v>
                </c:pt>
                <c:pt idx="2543">
                  <c:v>40969</c:v>
                </c:pt>
                <c:pt idx="2544">
                  <c:v>40970</c:v>
                </c:pt>
                <c:pt idx="2545">
                  <c:v>40973</c:v>
                </c:pt>
                <c:pt idx="2546">
                  <c:v>40974</c:v>
                </c:pt>
                <c:pt idx="2547">
                  <c:v>40975</c:v>
                </c:pt>
                <c:pt idx="2548">
                  <c:v>40976</c:v>
                </c:pt>
                <c:pt idx="2549">
                  <c:v>40977</c:v>
                </c:pt>
                <c:pt idx="2550">
                  <c:v>40980</c:v>
                </c:pt>
                <c:pt idx="2551">
                  <c:v>40981</c:v>
                </c:pt>
                <c:pt idx="2552">
                  <c:v>40982</c:v>
                </c:pt>
                <c:pt idx="2553">
                  <c:v>40983</c:v>
                </c:pt>
                <c:pt idx="2554">
                  <c:v>40984</c:v>
                </c:pt>
                <c:pt idx="2555">
                  <c:v>40987</c:v>
                </c:pt>
                <c:pt idx="2556">
                  <c:v>40988</c:v>
                </c:pt>
                <c:pt idx="2557">
                  <c:v>40989</c:v>
                </c:pt>
                <c:pt idx="2558">
                  <c:v>40990</c:v>
                </c:pt>
                <c:pt idx="2559">
                  <c:v>40991</c:v>
                </c:pt>
                <c:pt idx="2560">
                  <c:v>40994</c:v>
                </c:pt>
                <c:pt idx="2561">
                  <c:v>40995</c:v>
                </c:pt>
                <c:pt idx="2562">
                  <c:v>40996</c:v>
                </c:pt>
                <c:pt idx="2563">
                  <c:v>40997</c:v>
                </c:pt>
                <c:pt idx="2564">
                  <c:v>40998</c:v>
                </c:pt>
                <c:pt idx="2565">
                  <c:v>41001</c:v>
                </c:pt>
                <c:pt idx="2566">
                  <c:v>41002</c:v>
                </c:pt>
                <c:pt idx="2567">
                  <c:v>41003</c:v>
                </c:pt>
                <c:pt idx="2568">
                  <c:v>41004</c:v>
                </c:pt>
                <c:pt idx="2569">
                  <c:v>41005</c:v>
                </c:pt>
                <c:pt idx="2570">
                  <c:v>41008</c:v>
                </c:pt>
                <c:pt idx="2571">
                  <c:v>41009</c:v>
                </c:pt>
                <c:pt idx="2572">
                  <c:v>41010</c:v>
                </c:pt>
                <c:pt idx="2573">
                  <c:v>41011</c:v>
                </c:pt>
                <c:pt idx="2574">
                  <c:v>41012</c:v>
                </c:pt>
                <c:pt idx="2575">
                  <c:v>41015</c:v>
                </c:pt>
                <c:pt idx="2576">
                  <c:v>41016</c:v>
                </c:pt>
                <c:pt idx="2577">
                  <c:v>41017</c:v>
                </c:pt>
                <c:pt idx="2578">
                  <c:v>41018</c:v>
                </c:pt>
                <c:pt idx="2579">
                  <c:v>41019</c:v>
                </c:pt>
                <c:pt idx="2580">
                  <c:v>41022</c:v>
                </c:pt>
                <c:pt idx="2581">
                  <c:v>41023</c:v>
                </c:pt>
                <c:pt idx="2582">
                  <c:v>41024</c:v>
                </c:pt>
                <c:pt idx="2583">
                  <c:v>41025</c:v>
                </c:pt>
                <c:pt idx="2584">
                  <c:v>41026</c:v>
                </c:pt>
                <c:pt idx="2585">
                  <c:v>41029</c:v>
                </c:pt>
                <c:pt idx="2586">
                  <c:v>41030</c:v>
                </c:pt>
                <c:pt idx="2587">
                  <c:v>41031</c:v>
                </c:pt>
                <c:pt idx="2588">
                  <c:v>41032</c:v>
                </c:pt>
                <c:pt idx="2589">
                  <c:v>41033</c:v>
                </c:pt>
                <c:pt idx="2590">
                  <c:v>41036</c:v>
                </c:pt>
                <c:pt idx="2591">
                  <c:v>41037</c:v>
                </c:pt>
                <c:pt idx="2592">
                  <c:v>41038</c:v>
                </c:pt>
                <c:pt idx="2593">
                  <c:v>41039</c:v>
                </c:pt>
                <c:pt idx="2594">
                  <c:v>41040</c:v>
                </c:pt>
                <c:pt idx="2595">
                  <c:v>41043</c:v>
                </c:pt>
                <c:pt idx="2596">
                  <c:v>41044</c:v>
                </c:pt>
                <c:pt idx="2597">
                  <c:v>41045</c:v>
                </c:pt>
                <c:pt idx="2598">
                  <c:v>41046</c:v>
                </c:pt>
                <c:pt idx="2599">
                  <c:v>41047</c:v>
                </c:pt>
                <c:pt idx="2600">
                  <c:v>41050</c:v>
                </c:pt>
                <c:pt idx="2601">
                  <c:v>41051</c:v>
                </c:pt>
                <c:pt idx="2602">
                  <c:v>41052</c:v>
                </c:pt>
                <c:pt idx="2603">
                  <c:v>41053</c:v>
                </c:pt>
                <c:pt idx="2604">
                  <c:v>41054</c:v>
                </c:pt>
                <c:pt idx="2605">
                  <c:v>41058</c:v>
                </c:pt>
                <c:pt idx="2606">
                  <c:v>41059</c:v>
                </c:pt>
                <c:pt idx="2607">
                  <c:v>41060</c:v>
                </c:pt>
                <c:pt idx="2608">
                  <c:v>41061</c:v>
                </c:pt>
                <c:pt idx="2609">
                  <c:v>41064</c:v>
                </c:pt>
                <c:pt idx="2610">
                  <c:v>41065</c:v>
                </c:pt>
                <c:pt idx="2611">
                  <c:v>41066</c:v>
                </c:pt>
                <c:pt idx="2612">
                  <c:v>41067</c:v>
                </c:pt>
                <c:pt idx="2613">
                  <c:v>41068</c:v>
                </c:pt>
                <c:pt idx="2614">
                  <c:v>41071</c:v>
                </c:pt>
                <c:pt idx="2615">
                  <c:v>41072</c:v>
                </c:pt>
                <c:pt idx="2616">
                  <c:v>41073</c:v>
                </c:pt>
                <c:pt idx="2617">
                  <c:v>41074</c:v>
                </c:pt>
                <c:pt idx="2618">
                  <c:v>41075</c:v>
                </c:pt>
                <c:pt idx="2619">
                  <c:v>41078</c:v>
                </c:pt>
                <c:pt idx="2620">
                  <c:v>41079</c:v>
                </c:pt>
                <c:pt idx="2621">
                  <c:v>41080</c:v>
                </c:pt>
                <c:pt idx="2622">
                  <c:v>41081</c:v>
                </c:pt>
                <c:pt idx="2623">
                  <c:v>41082</c:v>
                </c:pt>
                <c:pt idx="2624">
                  <c:v>41085</c:v>
                </c:pt>
                <c:pt idx="2625">
                  <c:v>41086</c:v>
                </c:pt>
                <c:pt idx="2626">
                  <c:v>41087</c:v>
                </c:pt>
                <c:pt idx="2627">
                  <c:v>41088</c:v>
                </c:pt>
                <c:pt idx="2628">
                  <c:v>41089</c:v>
                </c:pt>
                <c:pt idx="2629">
                  <c:v>41092</c:v>
                </c:pt>
                <c:pt idx="2630">
                  <c:v>41093</c:v>
                </c:pt>
                <c:pt idx="2631">
                  <c:v>41095</c:v>
                </c:pt>
                <c:pt idx="2632">
                  <c:v>41096</c:v>
                </c:pt>
                <c:pt idx="2633">
                  <c:v>41099</c:v>
                </c:pt>
                <c:pt idx="2634">
                  <c:v>41100</c:v>
                </c:pt>
                <c:pt idx="2635">
                  <c:v>41101</c:v>
                </c:pt>
                <c:pt idx="2636">
                  <c:v>41102</c:v>
                </c:pt>
                <c:pt idx="2637">
                  <c:v>41103</c:v>
                </c:pt>
                <c:pt idx="2638">
                  <c:v>41106</c:v>
                </c:pt>
                <c:pt idx="2639">
                  <c:v>41107</c:v>
                </c:pt>
                <c:pt idx="2640">
                  <c:v>41108</c:v>
                </c:pt>
                <c:pt idx="2641">
                  <c:v>41109</c:v>
                </c:pt>
                <c:pt idx="2642">
                  <c:v>41110</c:v>
                </c:pt>
                <c:pt idx="2643">
                  <c:v>41113</c:v>
                </c:pt>
                <c:pt idx="2644">
                  <c:v>41114</c:v>
                </c:pt>
                <c:pt idx="2645">
                  <c:v>41115</c:v>
                </c:pt>
                <c:pt idx="2646">
                  <c:v>41116</c:v>
                </c:pt>
                <c:pt idx="2647">
                  <c:v>41117</c:v>
                </c:pt>
                <c:pt idx="2648">
                  <c:v>41120</c:v>
                </c:pt>
                <c:pt idx="2649">
                  <c:v>41121</c:v>
                </c:pt>
                <c:pt idx="2650">
                  <c:v>41122</c:v>
                </c:pt>
                <c:pt idx="2651">
                  <c:v>41123</c:v>
                </c:pt>
                <c:pt idx="2652">
                  <c:v>41124</c:v>
                </c:pt>
                <c:pt idx="2653">
                  <c:v>41127</c:v>
                </c:pt>
                <c:pt idx="2654">
                  <c:v>41128</c:v>
                </c:pt>
                <c:pt idx="2655">
                  <c:v>41129</c:v>
                </c:pt>
                <c:pt idx="2656">
                  <c:v>41130</c:v>
                </c:pt>
                <c:pt idx="2657">
                  <c:v>41131</c:v>
                </c:pt>
                <c:pt idx="2658">
                  <c:v>41134</c:v>
                </c:pt>
                <c:pt idx="2659">
                  <c:v>41135</c:v>
                </c:pt>
                <c:pt idx="2660">
                  <c:v>41136</c:v>
                </c:pt>
                <c:pt idx="2661">
                  <c:v>41137</c:v>
                </c:pt>
                <c:pt idx="2662">
                  <c:v>41138</c:v>
                </c:pt>
                <c:pt idx="2663">
                  <c:v>41141</c:v>
                </c:pt>
                <c:pt idx="2664">
                  <c:v>41142</c:v>
                </c:pt>
                <c:pt idx="2665">
                  <c:v>41143</c:v>
                </c:pt>
                <c:pt idx="2666">
                  <c:v>41144</c:v>
                </c:pt>
                <c:pt idx="2667">
                  <c:v>41145</c:v>
                </c:pt>
                <c:pt idx="2668">
                  <c:v>41148</c:v>
                </c:pt>
                <c:pt idx="2669">
                  <c:v>41149</c:v>
                </c:pt>
                <c:pt idx="2670">
                  <c:v>41150</c:v>
                </c:pt>
                <c:pt idx="2671">
                  <c:v>41151</c:v>
                </c:pt>
                <c:pt idx="2672">
                  <c:v>41152</c:v>
                </c:pt>
                <c:pt idx="2673">
                  <c:v>41156</c:v>
                </c:pt>
                <c:pt idx="2674">
                  <c:v>41157</c:v>
                </c:pt>
                <c:pt idx="2675">
                  <c:v>41158</c:v>
                </c:pt>
                <c:pt idx="2676">
                  <c:v>41159</c:v>
                </c:pt>
                <c:pt idx="2677">
                  <c:v>41162</c:v>
                </c:pt>
                <c:pt idx="2678">
                  <c:v>41163</c:v>
                </c:pt>
                <c:pt idx="2679">
                  <c:v>41164</c:v>
                </c:pt>
                <c:pt idx="2680">
                  <c:v>41165</c:v>
                </c:pt>
                <c:pt idx="2681">
                  <c:v>41166</c:v>
                </c:pt>
                <c:pt idx="2682">
                  <c:v>41169</c:v>
                </c:pt>
                <c:pt idx="2683">
                  <c:v>41170</c:v>
                </c:pt>
                <c:pt idx="2684">
                  <c:v>41171</c:v>
                </c:pt>
                <c:pt idx="2685">
                  <c:v>41172</c:v>
                </c:pt>
                <c:pt idx="2686">
                  <c:v>41173</c:v>
                </c:pt>
                <c:pt idx="2687">
                  <c:v>41176</c:v>
                </c:pt>
                <c:pt idx="2688">
                  <c:v>41177</c:v>
                </c:pt>
                <c:pt idx="2689">
                  <c:v>41178</c:v>
                </c:pt>
                <c:pt idx="2690">
                  <c:v>41179</c:v>
                </c:pt>
                <c:pt idx="2691">
                  <c:v>41180</c:v>
                </c:pt>
                <c:pt idx="2692">
                  <c:v>41183</c:v>
                </c:pt>
                <c:pt idx="2693">
                  <c:v>41184</c:v>
                </c:pt>
                <c:pt idx="2694">
                  <c:v>41185</c:v>
                </c:pt>
                <c:pt idx="2695">
                  <c:v>41186</c:v>
                </c:pt>
                <c:pt idx="2696">
                  <c:v>41187</c:v>
                </c:pt>
                <c:pt idx="2697">
                  <c:v>41191</c:v>
                </c:pt>
                <c:pt idx="2698">
                  <c:v>41192</c:v>
                </c:pt>
                <c:pt idx="2699">
                  <c:v>41193</c:v>
                </c:pt>
                <c:pt idx="2700">
                  <c:v>41194</c:v>
                </c:pt>
                <c:pt idx="2701">
                  <c:v>41197</c:v>
                </c:pt>
                <c:pt idx="2702">
                  <c:v>41198</c:v>
                </c:pt>
                <c:pt idx="2703">
                  <c:v>41199</c:v>
                </c:pt>
                <c:pt idx="2704">
                  <c:v>41200</c:v>
                </c:pt>
                <c:pt idx="2705">
                  <c:v>41201</c:v>
                </c:pt>
                <c:pt idx="2706">
                  <c:v>41204</c:v>
                </c:pt>
                <c:pt idx="2707">
                  <c:v>41205</c:v>
                </c:pt>
                <c:pt idx="2708">
                  <c:v>41206</c:v>
                </c:pt>
                <c:pt idx="2709">
                  <c:v>41207</c:v>
                </c:pt>
                <c:pt idx="2710">
                  <c:v>41208</c:v>
                </c:pt>
                <c:pt idx="2711">
                  <c:v>41211</c:v>
                </c:pt>
                <c:pt idx="2712">
                  <c:v>41213</c:v>
                </c:pt>
                <c:pt idx="2713">
                  <c:v>41214</c:v>
                </c:pt>
                <c:pt idx="2714">
                  <c:v>41215</c:v>
                </c:pt>
                <c:pt idx="2715">
                  <c:v>41218</c:v>
                </c:pt>
                <c:pt idx="2716">
                  <c:v>41219</c:v>
                </c:pt>
                <c:pt idx="2717">
                  <c:v>41220</c:v>
                </c:pt>
                <c:pt idx="2718">
                  <c:v>41221</c:v>
                </c:pt>
                <c:pt idx="2719">
                  <c:v>41222</c:v>
                </c:pt>
                <c:pt idx="2720">
                  <c:v>41226</c:v>
                </c:pt>
                <c:pt idx="2721">
                  <c:v>41227</c:v>
                </c:pt>
                <c:pt idx="2722">
                  <c:v>41228</c:v>
                </c:pt>
                <c:pt idx="2723">
                  <c:v>41229</c:v>
                </c:pt>
                <c:pt idx="2724">
                  <c:v>41232</c:v>
                </c:pt>
                <c:pt idx="2725">
                  <c:v>41233</c:v>
                </c:pt>
                <c:pt idx="2726">
                  <c:v>41234</c:v>
                </c:pt>
                <c:pt idx="2727">
                  <c:v>41236</c:v>
                </c:pt>
                <c:pt idx="2728">
                  <c:v>41239</c:v>
                </c:pt>
                <c:pt idx="2729">
                  <c:v>41240</c:v>
                </c:pt>
                <c:pt idx="2730">
                  <c:v>41241</c:v>
                </c:pt>
                <c:pt idx="2731">
                  <c:v>41242</c:v>
                </c:pt>
                <c:pt idx="2732">
                  <c:v>41243</c:v>
                </c:pt>
                <c:pt idx="2733">
                  <c:v>41246</c:v>
                </c:pt>
                <c:pt idx="2734">
                  <c:v>41247</c:v>
                </c:pt>
                <c:pt idx="2735">
                  <c:v>41248</c:v>
                </c:pt>
                <c:pt idx="2736">
                  <c:v>41249</c:v>
                </c:pt>
                <c:pt idx="2737">
                  <c:v>41250</c:v>
                </c:pt>
                <c:pt idx="2738">
                  <c:v>41253</c:v>
                </c:pt>
                <c:pt idx="2739">
                  <c:v>41254</c:v>
                </c:pt>
                <c:pt idx="2740">
                  <c:v>41255</c:v>
                </c:pt>
                <c:pt idx="2741">
                  <c:v>41256</c:v>
                </c:pt>
                <c:pt idx="2742">
                  <c:v>41257</c:v>
                </c:pt>
                <c:pt idx="2743">
                  <c:v>41260</c:v>
                </c:pt>
                <c:pt idx="2744">
                  <c:v>41261</c:v>
                </c:pt>
                <c:pt idx="2745">
                  <c:v>41262</c:v>
                </c:pt>
                <c:pt idx="2746">
                  <c:v>41263</c:v>
                </c:pt>
                <c:pt idx="2747">
                  <c:v>41264</c:v>
                </c:pt>
                <c:pt idx="2748">
                  <c:v>41267</c:v>
                </c:pt>
                <c:pt idx="2749">
                  <c:v>41269</c:v>
                </c:pt>
                <c:pt idx="2750">
                  <c:v>41270</c:v>
                </c:pt>
                <c:pt idx="2751">
                  <c:v>41271</c:v>
                </c:pt>
                <c:pt idx="2752">
                  <c:v>41274</c:v>
                </c:pt>
                <c:pt idx="2753">
                  <c:v>41276</c:v>
                </c:pt>
                <c:pt idx="2754">
                  <c:v>41277</c:v>
                </c:pt>
                <c:pt idx="2755">
                  <c:v>41278</c:v>
                </c:pt>
                <c:pt idx="2756">
                  <c:v>41281</c:v>
                </c:pt>
                <c:pt idx="2757">
                  <c:v>41282</c:v>
                </c:pt>
                <c:pt idx="2758">
                  <c:v>41283</c:v>
                </c:pt>
                <c:pt idx="2759">
                  <c:v>41284</c:v>
                </c:pt>
                <c:pt idx="2760">
                  <c:v>41285</c:v>
                </c:pt>
                <c:pt idx="2761">
                  <c:v>41288</c:v>
                </c:pt>
                <c:pt idx="2762">
                  <c:v>41289</c:v>
                </c:pt>
                <c:pt idx="2763">
                  <c:v>41290</c:v>
                </c:pt>
                <c:pt idx="2764">
                  <c:v>41291</c:v>
                </c:pt>
                <c:pt idx="2765">
                  <c:v>41292</c:v>
                </c:pt>
                <c:pt idx="2766">
                  <c:v>41296</c:v>
                </c:pt>
                <c:pt idx="2767">
                  <c:v>41297</c:v>
                </c:pt>
                <c:pt idx="2768">
                  <c:v>41298</c:v>
                </c:pt>
                <c:pt idx="2769">
                  <c:v>41299</c:v>
                </c:pt>
                <c:pt idx="2770">
                  <c:v>41302</c:v>
                </c:pt>
                <c:pt idx="2771">
                  <c:v>41303</c:v>
                </c:pt>
                <c:pt idx="2772">
                  <c:v>41304</c:v>
                </c:pt>
                <c:pt idx="2773">
                  <c:v>41305</c:v>
                </c:pt>
                <c:pt idx="2774">
                  <c:v>41306</c:v>
                </c:pt>
                <c:pt idx="2775">
                  <c:v>41309</c:v>
                </c:pt>
                <c:pt idx="2776">
                  <c:v>41310</c:v>
                </c:pt>
                <c:pt idx="2777">
                  <c:v>41311</c:v>
                </c:pt>
                <c:pt idx="2778">
                  <c:v>41312</c:v>
                </c:pt>
                <c:pt idx="2779">
                  <c:v>41313</c:v>
                </c:pt>
                <c:pt idx="2780">
                  <c:v>41316</c:v>
                </c:pt>
                <c:pt idx="2781">
                  <c:v>41317</c:v>
                </c:pt>
                <c:pt idx="2782">
                  <c:v>41318</c:v>
                </c:pt>
                <c:pt idx="2783">
                  <c:v>41319</c:v>
                </c:pt>
                <c:pt idx="2784">
                  <c:v>41320</c:v>
                </c:pt>
                <c:pt idx="2785">
                  <c:v>41324</c:v>
                </c:pt>
                <c:pt idx="2786">
                  <c:v>41325</c:v>
                </c:pt>
                <c:pt idx="2787">
                  <c:v>41326</c:v>
                </c:pt>
                <c:pt idx="2788">
                  <c:v>41327</c:v>
                </c:pt>
                <c:pt idx="2789">
                  <c:v>41330</c:v>
                </c:pt>
                <c:pt idx="2790">
                  <c:v>41331</c:v>
                </c:pt>
                <c:pt idx="2791">
                  <c:v>41332</c:v>
                </c:pt>
                <c:pt idx="2792">
                  <c:v>41333</c:v>
                </c:pt>
                <c:pt idx="2793">
                  <c:v>41334</c:v>
                </c:pt>
                <c:pt idx="2794">
                  <c:v>41337</c:v>
                </c:pt>
                <c:pt idx="2795">
                  <c:v>41338</c:v>
                </c:pt>
                <c:pt idx="2796">
                  <c:v>41339</c:v>
                </c:pt>
                <c:pt idx="2797">
                  <c:v>41340</c:v>
                </c:pt>
                <c:pt idx="2798">
                  <c:v>41341</c:v>
                </c:pt>
                <c:pt idx="2799">
                  <c:v>41344</c:v>
                </c:pt>
                <c:pt idx="2800">
                  <c:v>41345</c:v>
                </c:pt>
                <c:pt idx="2801">
                  <c:v>41346</c:v>
                </c:pt>
                <c:pt idx="2802">
                  <c:v>41347</c:v>
                </c:pt>
                <c:pt idx="2803">
                  <c:v>41348</c:v>
                </c:pt>
                <c:pt idx="2804">
                  <c:v>41351</c:v>
                </c:pt>
                <c:pt idx="2805">
                  <c:v>41352</c:v>
                </c:pt>
                <c:pt idx="2806">
                  <c:v>41353</c:v>
                </c:pt>
                <c:pt idx="2807">
                  <c:v>41354</c:v>
                </c:pt>
                <c:pt idx="2808">
                  <c:v>41355</c:v>
                </c:pt>
                <c:pt idx="2809">
                  <c:v>41358</c:v>
                </c:pt>
                <c:pt idx="2810">
                  <c:v>41359</c:v>
                </c:pt>
                <c:pt idx="2811">
                  <c:v>41360</c:v>
                </c:pt>
                <c:pt idx="2812">
                  <c:v>41361</c:v>
                </c:pt>
                <c:pt idx="2813">
                  <c:v>41365</c:v>
                </c:pt>
                <c:pt idx="2814">
                  <c:v>41366</c:v>
                </c:pt>
                <c:pt idx="2815">
                  <c:v>41367</c:v>
                </c:pt>
                <c:pt idx="2816">
                  <c:v>41368</c:v>
                </c:pt>
                <c:pt idx="2817">
                  <c:v>41369</c:v>
                </c:pt>
                <c:pt idx="2818">
                  <c:v>41372</c:v>
                </c:pt>
                <c:pt idx="2819">
                  <c:v>41373</c:v>
                </c:pt>
                <c:pt idx="2820">
                  <c:v>41374</c:v>
                </c:pt>
                <c:pt idx="2821">
                  <c:v>41375</c:v>
                </c:pt>
                <c:pt idx="2822">
                  <c:v>41376</c:v>
                </c:pt>
                <c:pt idx="2823">
                  <c:v>41379</c:v>
                </c:pt>
                <c:pt idx="2824">
                  <c:v>41380</c:v>
                </c:pt>
                <c:pt idx="2825">
                  <c:v>41381</c:v>
                </c:pt>
                <c:pt idx="2826">
                  <c:v>41382</c:v>
                </c:pt>
                <c:pt idx="2827">
                  <c:v>41383</c:v>
                </c:pt>
                <c:pt idx="2828">
                  <c:v>41386</c:v>
                </c:pt>
                <c:pt idx="2829">
                  <c:v>41387</c:v>
                </c:pt>
                <c:pt idx="2830">
                  <c:v>41388</c:v>
                </c:pt>
                <c:pt idx="2831">
                  <c:v>41389</c:v>
                </c:pt>
                <c:pt idx="2832">
                  <c:v>41390</c:v>
                </c:pt>
                <c:pt idx="2833">
                  <c:v>41393</c:v>
                </c:pt>
                <c:pt idx="2834">
                  <c:v>41394</c:v>
                </c:pt>
                <c:pt idx="2835">
                  <c:v>41395</c:v>
                </c:pt>
                <c:pt idx="2836">
                  <c:v>41396</c:v>
                </c:pt>
                <c:pt idx="2837">
                  <c:v>41397</c:v>
                </c:pt>
                <c:pt idx="2838">
                  <c:v>41400</c:v>
                </c:pt>
                <c:pt idx="2839">
                  <c:v>41401</c:v>
                </c:pt>
                <c:pt idx="2840">
                  <c:v>41402</c:v>
                </c:pt>
                <c:pt idx="2841">
                  <c:v>41403</c:v>
                </c:pt>
                <c:pt idx="2842">
                  <c:v>41404</c:v>
                </c:pt>
                <c:pt idx="2843">
                  <c:v>41407</c:v>
                </c:pt>
                <c:pt idx="2844">
                  <c:v>41408</c:v>
                </c:pt>
                <c:pt idx="2845">
                  <c:v>41409</c:v>
                </c:pt>
                <c:pt idx="2846">
                  <c:v>41410</c:v>
                </c:pt>
                <c:pt idx="2847">
                  <c:v>41411</c:v>
                </c:pt>
                <c:pt idx="2848">
                  <c:v>41414</c:v>
                </c:pt>
                <c:pt idx="2849">
                  <c:v>41415</c:v>
                </c:pt>
                <c:pt idx="2850">
                  <c:v>41416</c:v>
                </c:pt>
                <c:pt idx="2851">
                  <c:v>41417</c:v>
                </c:pt>
                <c:pt idx="2852">
                  <c:v>41418</c:v>
                </c:pt>
                <c:pt idx="2853">
                  <c:v>41422</c:v>
                </c:pt>
                <c:pt idx="2854">
                  <c:v>41423</c:v>
                </c:pt>
                <c:pt idx="2855">
                  <c:v>41424</c:v>
                </c:pt>
                <c:pt idx="2856">
                  <c:v>41425</c:v>
                </c:pt>
                <c:pt idx="2857">
                  <c:v>41428</c:v>
                </c:pt>
                <c:pt idx="2858">
                  <c:v>41429</c:v>
                </c:pt>
                <c:pt idx="2859">
                  <c:v>41430</c:v>
                </c:pt>
                <c:pt idx="2860">
                  <c:v>41431</c:v>
                </c:pt>
                <c:pt idx="2861">
                  <c:v>41432</c:v>
                </c:pt>
                <c:pt idx="2862">
                  <c:v>41435</c:v>
                </c:pt>
                <c:pt idx="2863">
                  <c:v>41436</c:v>
                </c:pt>
                <c:pt idx="2864">
                  <c:v>41437</c:v>
                </c:pt>
                <c:pt idx="2865">
                  <c:v>41438</c:v>
                </c:pt>
                <c:pt idx="2866">
                  <c:v>41439</c:v>
                </c:pt>
                <c:pt idx="2867">
                  <c:v>41442</c:v>
                </c:pt>
                <c:pt idx="2868">
                  <c:v>41443</c:v>
                </c:pt>
                <c:pt idx="2869">
                  <c:v>41444</c:v>
                </c:pt>
                <c:pt idx="2870">
                  <c:v>41445</c:v>
                </c:pt>
                <c:pt idx="2871">
                  <c:v>41446</c:v>
                </c:pt>
                <c:pt idx="2872">
                  <c:v>41449</c:v>
                </c:pt>
                <c:pt idx="2873">
                  <c:v>41450</c:v>
                </c:pt>
                <c:pt idx="2874">
                  <c:v>41451</c:v>
                </c:pt>
                <c:pt idx="2875">
                  <c:v>41452</c:v>
                </c:pt>
                <c:pt idx="2876">
                  <c:v>41453</c:v>
                </c:pt>
                <c:pt idx="2877">
                  <c:v>41456</c:v>
                </c:pt>
                <c:pt idx="2878">
                  <c:v>41457</c:v>
                </c:pt>
                <c:pt idx="2879">
                  <c:v>41458</c:v>
                </c:pt>
                <c:pt idx="2880">
                  <c:v>41460</c:v>
                </c:pt>
                <c:pt idx="2881">
                  <c:v>41463</c:v>
                </c:pt>
                <c:pt idx="2882">
                  <c:v>41464</c:v>
                </c:pt>
                <c:pt idx="2883">
                  <c:v>41465</c:v>
                </c:pt>
                <c:pt idx="2884">
                  <c:v>41466</c:v>
                </c:pt>
                <c:pt idx="2885">
                  <c:v>41467</c:v>
                </c:pt>
                <c:pt idx="2886">
                  <c:v>41470</c:v>
                </c:pt>
                <c:pt idx="2887">
                  <c:v>41471</c:v>
                </c:pt>
                <c:pt idx="2888">
                  <c:v>41472</c:v>
                </c:pt>
                <c:pt idx="2889">
                  <c:v>41473</c:v>
                </c:pt>
                <c:pt idx="2890">
                  <c:v>41474</c:v>
                </c:pt>
                <c:pt idx="2891">
                  <c:v>41477</c:v>
                </c:pt>
                <c:pt idx="2892">
                  <c:v>41478</c:v>
                </c:pt>
                <c:pt idx="2893">
                  <c:v>41479</c:v>
                </c:pt>
                <c:pt idx="2894">
                  <c:v>41480</c:v>
                </c:pt>
                <c:pt idx="2895">
                  <c:v>41481</c:v>
                </c:pt>
                <c:pt idx="2896">
                  <c:v>41484</c:v>
                </c:pt>
                <c:pt idx="2897">
                  <c:v>41485</c:v>
                </c:pt>
                <c:pt idx="2898">
                  <c:v>41486</c:v>
                </c:pt>
                <c:pt idx="2899">
                  <c:v>41487</c:v>
                </c:pt>
                <c:pt idx="2900">
                  <c:v>41488</c:v>
                </c:pt>
                <c:pt idx="2901">
                  <c:v>41491</c:v>
                </c:pt>
                <c:pt idx="2902">
                  <c:v>41492</c:v>
                </c:pt>
                <c:pt idx="2903">
                  <c:v>41493</c:v>
                </c:pt>
                <c:pt idx="2904">
                  <c:v>41494</c:v>
                </c:pt>
                <c:pt idx="2905">
                  <c:v>41495</c:v>
                </c:pt>
                <c:pt idx="2906">
                  <c:v>41498</c:v>
                </c:pt>
                <c:pt idx="2907">
                  <c:v>41499</c:v>
                </c:pt>
                <c:pt idx="2908">
                  <c:v>41500</c:v>
                </c:pt>
                <c:pt idx="2909">
                  <c:v>41501</c:v>
                </c:pt>
                <c:pt idx="2910">
                  <c:v>41502</c:v>
                </c:pt>
                <c:pt idx="2911">
                  <c:v>41505</c:v>
                </c:pt>
                <c:pt idx="2912">
                  <c:v>41506</c:v>
                </c:pt>
                <c:pt idx="2913">
                  <c:v>41507</c:v>
                </c:pt>
                <c:pt idx="2914">
                  <c:v>41508</c:v>
                </c:pt>
                <c:pt idx="2915">
                  <c:v>41509</c:v>
                </c:pt>
                <c:pt idx="2916">
                  <c:v>41512</c:v>
                </c:pt>
                <c:pt idx="2917">
                  <c:v>41513</c:v>
                </c:pt>
                <c:pt idx="2918">
                  <c:v>41514</c:v>
                </c:pt>
                <c:pt idx="2919">
                  <c:v>41515</c:v>
                </c:pt>
                <c:pt idx="2920">
                  <c:v>41516</c:v>
                </c:pt>
                <c:pt idx="2921">
                  <c:v>41520</c:v>
                </c:pt>
                <c:pt idx="2922">
                  <c:v>41521</c:v>
                </c:pt>
                <c:pt idx="2923">
                  <c:v>41522</c:v>
                </c:pt>
                <c:pt idx="2924">
                  <c:v>41523</c:v>
                </c:pt>
                <c:pt idx="2925">
                  <c:v>41526</c:v>
                </c:pt>
                <c:pt idx="2926">
                  <c:v>41527</c:v>
                </c:pt>
                <c:pt idx="2927">
                  <c:v>41528</c:v>
                </c:pt>
                <c:pt idx="2928">
                  <c:v>41529</c:v>
                </c:pt>
                <c:pt idx="2929">
                  <c:v>41530</c:v>
                </c:pt>
                <c:pt idx="2930">
                  <c:v>41533</c:v>
                </c:pt>
                <c:pt idx="2931">
                  <c:v>41534</c:v>
                </c:pt>
                <c:pt idx="2932">
                  <c:v>41535</c:v>
                </c:pt>
                <c:pt idx="2933">
                  <c:v>41536</c:v>
                </c:pt>
                <c:pt idx="2934">
                  <c:v>41537</c:v>
                </c:pt>
                <c:pt idx="2935">
                  <c:v>41540</c:v>
                </c:pt>
                <c:pt idx="2936">
                  <c:v>41541</c:v>
                </c:pt>
                <c:pt idx="2937">
                  <c:v>41542</c:v>
                </c:pt>
                <c:pt idx="2938">
                  <c:v>41543</c:v>
                </c:pt>
                <c:pt idx="2939">
                  <c:v>41544</c:v>
                </c:pt>
                <c:pt idx="2940">
                  <c:v>41547</c:v>
                </c:pt>
                <c:pt idx="2941">
                  <c:v>41548</c:v>
                </c:pt>
                <c:pt idx="2942">
                  <c:v>41549</c:v>
                </c:pt>
                <c:pt idx="2943">
                  <c:v>41550</c:v>
                </c:pt>
                <c:pt idx="2944">
                  <c:v>41551</c:v>
                </c:pt>
                <c:pt idx="2945">
                  <c:v>41554</c:v>
                </c:pt>
                <c:pt idx="2946">
                  <c:v>41555</c:v>
                </c:pt>
                <c:pt idx="2947">
                  <c:v>41556</c:v>
                </c:pt>
                <c:pt idx="2948">
                  <c:v>41557</c:v>
                </c:pt>
                <c:pt idx="2949">
                  <c:v>41558</c:v>
                </c:pt>
                <c:pt idx="2950">
                  <c:v>41562</c:v>
                </c:pt>
                <c:pt idx="2951">
                  <c:v>41563</c:v>
                </c:pt>
                <c:pt idx="2952">
                  <c:v>41564</c:v>
                </c:pt>
                <c:pt idx="2953">
                  <c:v>41565</c:v>
                </c:pt>
                <c:pt idx="2954">
                  <c:v>41568</c:v>
                </c:pt>
                <c:pt idx="2955">
                  <c:v>41569</c:v>
                </c:pt>
                <c:pt idx="2956">
                  <c:v>41570</c:v>
                </c:pt>
                <c:pt idx="2957">
                  <c:v>41571</c:v>
                </c:pt>
                <c:pt idx="2958">
                  <c:v>41572</c:v>
                </c:pt>
                <c:pt idx="2959">
                  <c:v>41575</c:v>
                </c:pt>
                <c:pt idx="2960">
                  <c:v>41576</c:v>
                </c:pt>
                <c:pt idx="2961">
                  <c:v>41577</c:v>
                </c:pt>
                <c:pt idx="2962">
                  <c:v>41578</c:v>
                </c:pt>
                <c:pt idx="2963">
                  <c:v>41579</c:v>
                </c:pt>
                <c:pt idx="2964">
                  <c:v>41582</c:v>
                </c:pt>
                <c:pt idx="2965">
                  <c:v>41583</c:v>
                </c:pt>
                <c:pt idx="2966">
                  <c:v>41584</c:v>
                </c:pt>
                <c:pt idx="2967">
                  <c:v>41585</c:v>
                </c:pt>
                <c:pt idx="2968">
                  <c:v>41586</c:v>
                </c:pt>
                <c:pt idx="2969">
                  <c:v>41590</c:v>
                </c:pt>
                <c:pt idx="2970">
                  <c:v>41591</c:v>
                </c:pt>
                <c:pt idx="2971">
                  <c:v>41592</c:v>
                </c:pt>
                <c:pt idx="2972">
                  <c:v>41593</c:v>
                </c:pt>
                <c:pt idx="2973">
                  <c:v>41596</c:v>
                </c:pt>
                <c:pt idx="2974">
                  <c:v>41597</c:v>
                </c:pt>
                <c:pt idx="2975">
                  <c:v>41598</c:v>
                </c:pt>
                <c:pt idx="2976">
                  <c:v>41599</c:v>
                </c:pt>
                <c:pt idx="2977">
                  <c:v>41600</c:v>
                </c:pt>
                <c:pt idx="2978">
                  <c:v>41603</c:v>
                </c:pt>
                <c:pt idx="2979">
                  <c:v>41604</c:v>
                </c:pt>
                <c:pt idx="2980">
                  <c:v>41605</c:v>
                </c:pt>
                <c:pt idx="2981">
                  <c:v>41607</c:v>
                </c:pt>
                <c:pt idx="2982">
                  <c:v>41610</c:v>
                </c:pt>
                <c:pt idx="2983">
                  <c:v>41611</c:v>
                </c:pt>
                <c:pt idx="2984">
                  <c:v>41612</c:v>
                </c:pt>
                <c:pt idx="2985">
                  <c:v>41613</c:v>
                </c:pt>
                <c:pt idx="2986">
                  <c:v>41614</c:v>
                </c:pt>
                <c:pt idx="2987">
                  <c:v>41617</c:v>
                </c:pt>
                <c:pt idx="2988">
                  <c:v>41618</c:v>
                </c:pt>
                <c:pt idx="2989">
                  <c:v>41619</c:v>
                </c:pt>
                <c:pt idx="2990">
                  <c:v>41620</c:v>
                </c:pt>
                <c:pt idx="2991">
                  <c:v>41621</c:v>
                </c:pt>
                <c:pt idx="2992">
                  <c:v>41624</c:v>
                </c:pt>
                <c:pt idx="2993">
                  <c:v>41625</c:v>
                </c:pt>
                <c:pt idx="2994">
                  <c:v>41626</c:v>
                </c:pt>
                <c:pt idx="2995">
                  <c:v>41627</c:v>
                </c:pt>
                <c:pt idx="2996">
                  <c:v>41628</c:v>
                </c:pt>
                <c:pt idx="2997">
                  <c:v>41631</c:v>
                </c:pt>
                <c:pt idx="2998">
                  <c:v>41632</c:v>
                </c:pt>
                <c:pt idx="2999">
                  <c:v>41634</c:v>
                </c:pt>
                <c:pt idx="3000">
                  <c:v>41635</c:v>
                </c:pt>
                <c:pt idx="3001">
                  <c:v>41638</c:v>
                </c:pt>
                <c:pt idx="3002">
                  <c:v>41639</c:v>
                </c:pt>
                <c:pt idx="3003">
                  <c:v>41641</c:v>
                </c:pt>
                <c:pt idx="3004">
                  <c:v>41642</c:v>
                </c:pt>
                <c:pt idx="3005">
                  <c:v>41645</c:v>
                </c:pt>
                <c:pt idx="3006">
                  <c:v>41646</c:v>
                </c:pt>
                <c:pt idx="3007">
                  <c:v>41647</c:v>
                </c:pt>
                <c:pt idx="3008">
                  <c:v>41648</c:v>
                </c:pt>
                <c:pt idx="3009">
                  <c:v>41649</c:v>
                </c:pt>
                <c:pt idx="3010">
                  <c:v>41652</c:v>
                </c:pt>
                <c:pt idx="3011">
                  <c:v>41653</c:v>
                </c:pt>
                <c:pt idx="3012">
                  <c:v>41654</c:v>
                </c:pt>
                <c:pt idx="3013">
                  <c:v>41655</c:v>
                </c:pt>
                <c:pt idx="3014">
                  <c:v>41656</c:v>
                </c:pt>
                <c:pt idx="3015">
                  <c:v>41660</c:v>
                </c:pt>
                <c:pt idx="3016">
                  <c:v>41661</c:v>
                </c:pt>
                <c:pt idx="3017">
                  <c:v>41662</c:v>
                </c:pt>
                <c:pt idx="3018">
                  <c:v>41663</c:v>
                </c:pt>
                <c:pt idx="3019">
                  <c:v>41666</c:v>
                </c:pt>
                <c:pt idx="3020">
                  <c:v>41667</c:v>
                </c:pt>
                <c:pt idx="3021">
                  <c:v>41668</c:v>
                </c:pt>
                <c:pt idx="3022">
                  <c:v>41669</c:v>
                </c:pt>
                <c:pt idx="3023">
                  <c:v>41670</c:v>
                </c:pt>
                <c:pt idx="3024">
                  <c:v>41673</c:v>
                </c:pt>
                <c:pt idx="3025">
                  <c:v>41674</c:v>
                </c:pt>
                <c:pt idx="3026">
                  <c:v>41675</c:v>
                </c:pt>
                <c:pt idx="3027">
                  <c:v>41676</c:v>
                </c:pt>
                <c:pt idx="3028">
                  <c:v>41677</c:v>
                </c:pt>
                <c:pt idx="3029">
                  <c:v>41680</c:v>
                </c:pt>
                <c:pt idx="3030">
                  <c:v>41681</c:v>
                </c:pt>
                <c:pt idx="3031">
                  <c:v>41682</c:v>
                </c:pt>
                <c:pt idx="3032">
                  <c:v>41683</c:v>
                </c:pt>
                <c:pt idx="3033">
                  <c:v>41684</c:v>
                </c:pt>
                <c:pt idx="3034">
                  <c:v>41688</c:v>
                </c:pt>
                <c:pt idx="3035">
                  <c:v>41689</c:v>
                </c:pt>
                <c:pt idx="3036">
                  <c:v>41690</c:v>
                </c:pt>
                <c:pt idx="3037">
                  <c:v>41691</c:v>
                </c:pt>
                <c:pt idx="3038">
                  <c:v>41694</c:v>
                </c:pt>
                <c:pt idx="3039">
                  <c:v>41695</c:v>
                </c:pt>
                <c:pt idx="3040">
                  <c:v>41696</c:v>
                </c:pt>
                <c:pt idx="3041">
                  <c:v>41697</c:v>
                </c:pt>
                <c:pt idx="3042">
                  <c:v>41698</c:v>
                </c:pt>
                <c:pt idx="3043">
                  <c:v>41701</c:v>
                </c:pt>
                <c:pt idx="3044">
                  <c:v>41702</c:v>
                </c:pt>
                <c:pt idx="3045">
                  <c:v>41703</c:v>
                </c:pt>
                <c:pt idx="3046">
                  <c:v>41704</c:v>
                </c:pt>
                <c:pt idx="3047">
                  <c:v>41705</c:v>
                </c:pt>
                <c:pt idx="3048">
                  <c:v>41708</c:v>
                </c:pt>
                <c:pt idx="3049">
                  <c:v>41709</c:v>
                </c:pt>
                <c:pt idx="3050">
                  <c:v>41710</c:v>
                </c:pt>
                <c:pt idx="3051">
                  <c:v>41711</c:v>
                </c:pt>
                <c:pt idx="3052">
                  <c:v>41712</c:v>
                </c:pt>
                <c:pt idx="3053">
                  <c:v>41715</c:v>
                </c:pt>
                <c:pt idx="3054">
                  <c:v>41716</c:v>
                </c:pt>
                <c:pt idx="3055">
                  <c:v>41717</c:v>
                </c:pt>
                <c:pt idx="3056">
                  <c:v>41718</c:v>
                </c:pt>
                <c:pt idx="3057">
                  <c:v>41719</c:v>
                </c:pt>
                <c:pt idx="3058">
                  <c:v>41722</c:v>
                </c:pt>
                <c:pt idx="3059">
                  <c:v>41723</c:v>
                </c:pt>
                <c:pt idx="3060">
                  <c:v>41724</c:v>
                </c:pt>
                <c:pt idx="3061">
                  <c:v>41725</c:v>
                </c:pt>
                <c:pt idx="3062">
                  <c:v>41726</c:v>
                </c:pt>
                <c:pt idx="3063">
                  <c:v>41729</c:v>
                </c:pt>
                <c:pt idx="3064">
                  <c:v>41730</c:v>
                </c:pt>
                <c:pt idx="3065">
                  <c:v>41731</c:v>
                </c:pt>
                <c:pt idx="3066">
                  <c:v>41732</c:v>
                </c:pt>
                <c:pt idx="3067">
                  <c:v>41733</c:v>
                </c:pt>
                <c:pt idx="3068">
                  <c:v>41736</c:v>
                </c:pt>
                <c:pt idx="3069">
                  <c:v>41737</c:v>
                </c:pt>
                <c:pt idx="3070">
                  <c:v>41738</c:v>
                </c:pt>
                <c:pt idx="3071">
                  <c:v>41739</c:v>
                </c:pt>
                <c:pt idx="3072">
                  <c:v>41740</c:v>
                </c:pt>
                <c:pt idx="3073">
                  <c:v>41743</c:v>
                </c:pt>
                <c:pt idx="3074">
                  <c:v>41744</c:v>
                </c:pt>
                <c:pt idx="3075">
                  <c:v>41745</c:v>
                </c:pt>
                <c:pt idx="3076">
                  <c:v>41746</c:v>
                </c:pt>
                <c:pt idx="3077">
                  <c:v>41750</c:v>
                </c:pt>
                <c:pt idx="3078">
                  <c:v>41751</c:v>
                </c:pt>
                <c:pt idx="3079">
                  <c:v>41752</c:v>
                </c:pt>
                <c:pt idx="3080">
                  <c:v>41753</c:v>
                </c:pt>
                <c:pt idx="3081">
                  <c:v>41754</c:v>
                </c:pt>
                <c:pt idx="3082">
                  <c:v>41757</c:v>
                </c:pt>
                <c:pt idx="3083">
                  <c:v>41758</c:v>
                </c:pt>
                <c:pt idx="3084">
                  <c:v>41759</c:v>
                </c:pt>
                <c:pt idx="3085">
                  <c:v>41760</c:v>
                </c:pt>
                <c:pt idx="3086">
                  <c:v>41761</c:v>
                </c:pt>
                <c:pt idx="3087">
                  <c:v>41764</c:v>
                </c:pt>
                <c:pt idx="3088">
                  <c:v>41765</c:v>
                </c:pt>
                <c:pt idx="3089">
                  <c:v>41766</c:v>
                </c:pt>
                <c:pt idx="3090">
                  <c:v>41767</c:v>
                </c:pt>
                <c:pt idx="3091">
                  <c:v>41768</c:v>
                </c:pt>
                <c:pt idx="3092">
                  <c:v>41771</c:v>
                </c:pt>
                <c:pt idx="3093">
                  <c:v>41772</c:v>
                </c:pt>
                <c:pt idx="3094">
                  <c:v>41773</c:v>
                </c:pt>
                <c:pt idx="3095">
                  <c:v>41774</c:v>
                </c:pt>
                <c:pt idx="3096">
                  <c:v>41775</c:v>
                </c:pt>
                <c:pt idx="3097">
                  <c:v>41778</c:v>
                </c:pt>
                <c:pt idx="3098">
                  <c:v>41779</c:v>
                </c:pt>
                <c:pt idx="3099">
                  <c:v>41780</c:v>
                </c:pt>
                <c:pt idx="3100">
                  <c:v>41781</c:v>
                </c:pt>
                <c:pt idx="3101">
                  <c:v>41782</c:v>
                </c:pt>
                <c:pt idx="3102">
                  <c:v>41786</c:v>
                </c:pt>
                <c:pt idx="3103">
                  <c:v>41787</c:v>
                </c:pt>
                <c:pt idx="3104">
                  <c:v>41788</c:v>
                </c:pt>
                <c:pt idx="3105">
                  <c:v>41789</c:v>
                </c:pt>
                <c:pt idx="3106">
                  <c:v>41792</c:v>
                </c:pt>
                <c:pt idx="3107">
                  <c:v>41793</c:v>
                </c:pt>
                <c:pt idx="3108">
                  <c:v>41794</c:v>
                </c:pt>
                <c:pt idx="3109">
                  <c:v>41795</c:v>
                </c:pt>
                <c:pt idx="3110">
                  <c:v>41796</c:v>
                </c:pt>
                <c:pt idx="3111">
                  <c:v>41799</c:v>
                </c:pt>
                <c:pt idx="3112">
                  <c:v>41800</c:v>
                </c:pt>
                <c:pt idx="3113">
                  <c:v>41801</c:v>
                </c:pt>
                <c:pt idx="3114">
                  <c:v>41802</c:v>
                </c:pt>
                <c:pt idx="3115">
                  <c:v>41803</c:v>
                </c:pt>
                <c:pt idx="3116">
                  <c:v>41806</c:v>
                </c:pt>
                <c:pt idx="3117">
                  <c:v>41807</c:v>
                </c:pt>
                <c:pt idx="3118">
                  <c:v>41808</c:v>
                </c:pt>
                <c:pt idx="3119">
                  <c:v>41809</c:v>
                </c:pt>
                <c:pt idx="3120">
                  <c:v>41810</c:v>
                </c:pt>
                <c:pt idx="3121">
                  <c:v>41813</c:v>
                </c:pt>
                <c:pt idx="3122">
                  <c:v>41814</c:v>
                </c:pt>
                <c:pt idx="3123">
                  <c:v>41815</c:v>
                </c:pt>
                <c:pt idx="3124">
                  <c:v>41816</c:v>
                </c:pt>
                <c:pt idx="3125">
                  <c:v>41817</c:v>
                </c:pt>
                <c:pt idx="3126">
                  <c:v>41820</c:v>
                </c:pt>
                <c:pt idx="3127">
                  <c:v>41821</c:v>
                </c:pt>
                <c:pt idx="3128">
                  <c:v>41822</c:v>
                </c:pt>
                <c:pt idx="3129">
                  <c:v>41823</c:v>
                </c:pt>
                <c:pt idx="3130">
                  <c:v>41827</c:v>
                </c:pt>
                <c:pt idx="3131">
                  <c:v>41828</c:v>
                </c:pt>
                <c:pt idx="3132">
                  <c:v>41829</c:v>
                </c:pt>
                <c:pt idx="3133">
                  <c:v>41830</c:v>
                </c:pt>
                <c:pt idx="3134">
                  <c:v>41831</c:v>
                </c:pt>
                <c:pt idx="3135">
                  <c:v>41834</c:v>
                </c:pt>
                <c:pt idx="3136">
                  <c:v>41835</c:v>
                </c:pt>
                <c:pt idx="3137">
                  <c:v>41836</c:v>
                </c:pt>
                <c:pt idx="3138">
                  <c:v>41837</c:v>
                </c:pt>
                <c:pt idx="3139">
                  <c:v>41838</c:v>
                </c:pt>
                <c:pt idx="3140">
                  <c:v>41841</c:v>
                </c:pt>
                <c:pt idx="3141">
                  <c:v>41842</c:v>
                </c:pt>
                <c:pt idx="3142">
                  <c:v>41843</c:v>
                </c:pt>
                <c:pt idx="3143">
                  <c:v>41844</c:v>
                </c:pt>
                <c:pt idx="3144">
                  <c:v>41845</c:v>
                </c:pt>
                <c:pt idx="3145">
                  <c:v>41848</c:v>
                </c:pt>
                <c:pt idx="3146">
                  <c:v>41849</c:v>
                </c:pt>
                <c:pt idx="3147">
                  <c:v>41850</c:v>
                </c:pt>
                <c:pt idx="3148">
                  <c:v>41851</c:v>
                </c:pt>
                <c:pt idx="3149">
                  <c:v>41852</c:v>
                </c:pt>
                <c:pt idx="3150">
                  <c:v>41855</c:v>
                </c:pt>
                <c:pt idx="3151">
                  <c:v>41856</c:v>
                </c:pt>
                <c:pt idx="3152">
                  <c:v>41857</c:v>
                </c:pt>
                <c:pt idx="3153">
                  <c:v>41858</c:v>
                </c:pt>
                <c:pt idx="3154">
                  <c:v>41859</c:v>
                </c:pt>
                <c:pt idx="3155">
                  <c:v>41862</c:v>
                </c:pt>
                <c:pt idx="3156">
                  <c:v>41863</c:v>
                </c:pt>
                <c:pt idx="3157">
                  <c:v>41864</c:v>
                </c:pt>
                <c:pt idx="3158">
                  <c:v>41865</c:v>
                </c:pt>
                <c:pt idx="3159">
                  <c:v>41866</c:v>
                </c:pt>
                <c:pt idx="3160">
                  <c:v>41869</c:v>
                </c:pt>
                <c:pt idx="3161">
                  <c:v>41870</c:v>
                </c:pt>
                <c:pt idx="3162">
                  <c:v>41871</c:v>
                </c:pt>
                <c:pt idx="3163">
                  <c:v>41872</c:v>
                </c:pt>
                <c:pt idx="3164">
                  <c:v>41873</c:v>
                </c:pt>
                <c:pt idx="3165">
                  <c:v>41876</c:v>
                </c:pt>
                <c:pt idx="3166">
                  <c:v>41877</c:v>
                </c:pt>
                <c:pt idx="3167">
                  <c:v>41878</c:v>
                </c:pt>
                <c:pt idx="3168">
                  <c:v>41879</c:v>
                </c:pt>
                <c:pt idx="3169">
                  <c:v>41880</c:v>
                </c:pt>
                <c:pt idx="3170">
                  <c:v>41884</c:v>
                </c:pt>
                <c:pt idx="3171">
                  <c:v>41885</c:v>
                </c:pt>
                <c:pt idx="3172">
                  <c:v>41886</c:v>
                </c:pt>
                <c:pt idx="3173">
                  <c:v>41887</c:v>
                </c:pt>
                <c:pt idx="3174">
                  <c:v>41890</c:v>
                </c:pt>
                <c:pt idx="3175">
                  <c:v>41891</c:v>
                </c:pt>
                <c:pt idx="3176">
                  <c:v>41892</c:v>
                </c:pt>
                <c:pt idx="3177">
                  <c:v>41893</c:v>
                </c:pt>
                <c:pt idx="3178">
                  <c:v>41894</c:v>
                </c:pt>
                <c:pt idx="3179">
                  <c:v>41897</c:v>
                </c:pt>
                <c:pt idx="3180">
                  <c:v>41898</c:v>
                </c:pt>
                <c:pt idx="3181">
                  <c:v>41899</c:v>
                </c:pt>
                <c:pt idx="3182">
                  <c:v>41900</c:v>
                </c:pt>
                <c:pt idx="3183">
                  <c:v>41901</c:v>
                </c:pt>
                <c:pt idx="3184">
                  <c:v>41904</c:v>
                </c:pt>
                <c:pt idx="3185">
                  <c:v>41905</c:v>
                </c:pt>
                <c:pt idx="3186">
                  <c:v>41906</c:v>
                </c:pt>
                <c:pt idx="3187">
                  <c:v>41907</c:v>
                </c:pt>
                <c:pt idx="3188">
                  <c:v>41908</c:v>
                </c:pt>
                <c:pt idx="3189">
                  <c:v>41911</c:v>
                </c:pt>
                <c:pt idx="3190">
                  <c:v>41912</c:v>
                </c:pt>
                <c:pt idx="3191">
                  <c:v>41913</c:v>
                </c:pt>
                <c:pt idx="3192">
                  <c:v>41914</c:v>
                </c:pt>
                <c:pt idx="3193">
                  <c:v>41915</c:v>
                </c:pt>
                <c:pt idx="3194">
                  <c:v>41918</c:v>
                </c:pt>
                <c:pt idx="3195">
                  <c:v>41919</c:v>
                </c:pt>
                <c:pt idx="3196">
                  <c:v>41920</c:v>
                </c:pt>
                <c:pt idx="3197">
                  <c:v>41921</c:v>
                </c:pt>
                <c:pt idx="3198">
                  <c:v>41922</c:v>
                </c:pt>
                <c:pt idx="3199">
                  <c:v>41926</c:v>
                </c:pt>
                <c:pt idx="3200">
                  <c:v>41927</c:v>
                </c:pt>
                <c:pt idx="3201">
                  <c:v>41928</c:v>
                </c:pt>
                <c:pt idx="3202">
                  <c:v>41929</c:v>
                </c:pt>
                <c:pt idx="3203">
                  <c:v>41932</c:v>
                </c:pt>
                <c:pt idx="3204">
                  <c:v>41933</c:v>
                </c:pt>
                <c:pt idx="3205">
                  <c:v>41934</c:v>
                </c:pt>
                <c:pt idx="3206">
                  <c:v>41935</c:v>
                </c:pt>
                <c:pt idx="3207">
                  <c:v>41936</c:v>
                </c:pt>
                <c:pt idx="3208">
                  <c:v>41939</c:v>
                </c:pt>
                <c:pt idx="3209">
                  <c:v>41940</c:v>
                </c:pt>
                <c:pt idx="3210">
                  <c:v>41941</c:v>
                </c:pt>
                <c:pt idx="3211">
                  <c:v>41942</c:v>
                </c:pt>
                <c:pt idx="3212">
                  <c:v>41943</c:v>
                </c:pt>
                <c:pt idx="3213">
                  <c:v>41946</c:v>
                </c:pt>
                <c:pt idx="3214">
                  <c:v>41947</c:v>
                </c:pt>
                <c:pt idx="3215">
                  <c:v>41948</c:v>
                </c:pt>
                <c:pt idx="3216">
                  <c:v>41949</c:v>
                </c:pt>
                <c:pt idx="3217">
                  <c:v>41950</c:v>
                </c:pt>
                <c:pt idx="3218">
                  <c:v>41953</c:v>
                </c:pt>
                <c:pt idx="3219">
                  <c:v>41955</c:v>
                </c:pt>
                <c:pt idx="3220">
                  <c:v>41956</c:v>
                </c:pt>
                <c:pt idx="3221">
                  <c:v>41957</c:v>
                </c:pt>
                <c:pt idx="3222">
                  <c:v>41960</c:v>
                </c:pt>
                <c:pt idx="3223">
                  <c:v>41961</c:v>
                </c:pt>
                <c:pt idx="3224">
                  <c:v>41962</c:v>
                </c:pt>
                <c:pt idx="3225">
                  <c:v>41963</c:v>
                </c:pt>
                <c:pt idx="3226">
                  <c:v>41964</c:v>
                </c:pt>
                <c:pt idx="3227">
                  <c:v>41967</c:v>
                </c:pt>
                <c:pt idx="3228">
                  <c:v>41968</c:v>
                </c:pt>
                <c:pt idx="3229">
                  <c:v>41969</c:v>
                </c:pt>
                <c:pt idx="3230">
                  <c:v>41971</c:v>
                </c:pt>
                <c:pt idx="3231">
                  <c:v>41974</c:v>
                </c:pt>
                <c:pt idx="3232">
                  <c:v>41975</c:v>
                </c:pt>
                <c:pt idx="3233">
                  <c:v>41976</c:v>
                </c:pt>
                <c:pt idx="3234">
                  <c:v>41977</c:v>
                </c:pt>
                <c:pt idx="3235">
                  <c:v>41978</c:v>
                </c:pt>
                <c:pt idx="3236">
                  <c:v>41981</c:v>
                </c:pt>
                <c:pt idx="3237">
                  <c:v>41982</c:v>
                </c:pt>
                <c:pt idx="3238">
                  <c:v>41983</c:v>
                </c:pt>
                <c:pt idx="3239">
                  <c:v>41984</c:v>
                </c:pt>
                <c:pt idx="3240">
                  <c:v>41985</c:v>
                </c:pt>
                <c:pt idx="3241">
                  <c:v>41988</c:v>
                </c:pt>
                <c:pt idx="3242">
                  <c:v>41989</c:v>
                </c:pt>
                <c:pt idx="3243">
                  <c:v>41990</c:v>
                </c:pt>
                <c:pt idx="3244">
                  <c:v>41991</c:v>
                </c:pt>
                <c:pt idx="3245">
                  <c:v>41992</c:v>
                </c:pt>
                <c:pt idx="3246">
                  <c:v>41995</c:v>
                </c:pt>
                <c:pt idx="3247">
                  <c:v>41996</c:v>
                </c:pt>
                <c:pt idx="3248">
                  <c:v>41997</c:v>
                </c:pt>
                <c:pt idx="3249">
                  <c:v>41999</c:v>
                </c:pt>
                <c:pt idx="3250">
                  <c:v>42002</c:v>
                </c:pt>
                <c:pt idx="3251">
                  <c:v>42003</c:v>
                </c:pt>
                <c:pt idx="3252">
                  <c:v>42004</c:v>
                </c:pt>
                <c:pt idx="3253">
                  <c:v>42006</c:v>
                </c:pt>
                <c:pt idx="3254">
                  <c:v>42009</c:v>
                </c:pt>
                <c:pt idx="3255">
                  <c:v>42010</c:v>
                </c:pt>
                <c:pt idx="3256">
                  <c:v>42011</c:v>
                </c:pt>
                <c:pt idx="3257">
                  <c:v>42012</c:v>
                </c:pt>
                <c:pt idx="3258">
                  <c:v>42013</c:v>
                </c:pt>
                <c:pt idx="3259">
                  <c:v>42016</c:v>
                </c:pt>
                <c:pt idx="3260">
                  <c:v>42017</c:v>
                </c:pt>
                <c:pt idx="3261">
                  <c:v>42018</c:v>
                </c:pt>
                <c:pt idx="3262">
                  <c:v>42019</c:v>
                </c:pt>
                <c:pt idx="3263">
                  <c:v>42020</c:v>
                </c:pt>
                <c:pt idx="3264">
                  <c:v>42024</c:v>
                </c:pt>
                <c:pt idx="3265">
                  <c:v>42025</c:v>
                </c:pt>
                <c:pt idx="3266">
                  <c:v>42026</c:v>
                </c:pt>
                <c:pt idx="3267">
                  <c:v>42027</c:v>
                </c:pt>
                <c:pt idx="3268">
                  <c:v>42030</c:v>
                </c:pt>
                <c:pt idx="3269">
                  <c:v>42031</c:v>
                </c:pt>
                <c:pt idx="3270">
                  <c:v>42032</c:v>
                </c:pt>
                <c:pt idx="3271">
                  <c:v>42033</c:v>
                </c:pt>
                <c:pt idx="3272">
                  <c:v>42034</c:v>
                </c:pt>
                <c:pt idx="3273">
                  <c:v>42037</c:v>
                </c:pt>
                <c:pt idx="3274">
                  <c:v>42038</c:v>
                </c:pt>
                <c:pt idx="3275">
                  <c:v>42039</c:v>
                </c:pt>
                <c:pt idx="3276">
                  <c:v>42040</c:v>
                </c:pt>
                <c:pt idx="3277">
                  <c:v>42041</c:v>
                </c:pt>
                <c:pt idx="3278">
                  <c:v>42044</c:v>
                </c:pt>
                <c:pt idx="3279">
                  <c:v>42045</c:v>
                </c:pt>
                <c:pt idx="3280">
                  <c:v>42046</c:v>
                </c:pt>
                <c:pt idx="3281">
                  <c:v>42047</c:v>
                </c:pt>
                <c:pt idx="3282">
                  <c:v>42048</c:v>
                </c:pt>
                <c:pt idx="3283">
                  <c:v>42052</c:v>
                </c:pt>
                <c:pt idx="3284">
                  <c:v>42053</c:v>
                </c:pt>
                <c:pt idx="3285">
                  <c:v>42054</c:v>
                </c:pt>
                <c:pt idx="3286">
                  <c:v>42055</c:v>
                </c:pt>
                <c:pt idx="3287">
                  <c:v>42058</c:v>
                </c:pt>
                <c:pt idx="3288">
                  <c:v>42059</c:v>
                </c:pt>
                <c:pt idx="3289">
                  <c:v>42060</c:v>
                </c:pt>
                <c:pt idx="3290">
                  <c:v>42061</c:v>
                </c:pt>
                <c:pt idx="3291">
                  <c:v>42062</c:v>
                </c:pt>
                <c:pt idx="3292">
                  <c:v>42065</c:v>
                </c:pt>
                <c:pt idx="3293">
                  <c:v>42066</c:v>
                </c:pt>
                <c:pt idx="3294">
                  <c:v>42067</c:v>
                </c:pt>
                <c:pt idx="3295">
                  <c:v>42068</c:v>
                </c:pt>
                <c:pt idx="3296">
                  <c:v>42069</c:v>
                </c:pt>
                <c:pt idx="3297">
                  <c:v>42072</c:v>
                </c:pt>
                <c:pt idx="3298">
                  <c:v>42073</c:v>
                </c:pt>
                <c:pt idx="3299">
                  <c:v>42074</c:v>
                </c:pt>
                <c:pt idx="3300">
                  <c:v>42075</c:v>
                </c:pt>
                <c:pt idx="3301">
                  <c:v>42076</c:v>
                </c:pt>
                <c:pt idx="3302">
                  <c:v>42079</c:v>
                </c:pt>
                <c:pt idx="3303">
                  <c:v>42080</c:v>
                </c:pt>
                <c:pt idx="3304">
                  <c:v>42081</c:v>
                </c:pt>
                <c:pt idx="3305">
                  <c:v>42082</c:v>
                </c:pt>
                <c:pt idx="3306">
                  <c:v>42083</c:v>
                </c:pt>
                <c:pt idx="3307">
                  <c:v>42086</c:v>
                </c:pt>
                <c:pt idx="3308">
                  <c:v>42087</c:v>
                </c:pt>
                <c:pt idx="3309">
                  <c:v>42088</c:v>
                </c:pt>
                <c:pt idx="3310">
                  <c:v>42089</c:v>
                </c:pt>
                <c:pt idx="3311">
                  <c:v>42090</c:v>
                </c:pt>
                <c:pt idx="3312">
                  <c:v>42093</c:v>
                </c:pt>
                <c:pt idx="3313">
                  <c:v>42094</c:v>
                </c:pt>
                <c:pt idx="3314">
                  <c:v>42095</c:v>
                </c:pt>
                <c:pt idx="3315">
                  <c:v>42096</c:v>
                </c:pt>
                <c:pt idx="3316">
                  <c:v>42097</c:v>
                </c:pt>
                <c:pt idx="3317">
                  <c:v>42100</c:v>
                </c:pt>
                <c:pt idx="3318">
                  <c:v>42101</c:v>
                </c:pt>
                <c:pt idx="3319">
                  <c:v>42102</c:v>
                </c:pt>
                <c:pt idx="3320">
                  <c:v>42103</c:v>
                </c:pt>
                <c:pt idx="3321">
                  <c:v>42104</c:v>
                </c:pt>
                <c:pt idx="3322">
                  <c:v>42107</c:v>
                </c:pt>
                <c:pt idx="3323">
                  <c:v>42108</c:v>
                </c:pt>
                <c:pt idx="3324">
                  <c:v>42109</c:v>
                </c:pt>
                <c:pt idx="3325">
                  <c:v>42110</c:v>
                </c:pt>
                <c:pt idx="3326">
                  <c:v>42111</c:v>
                </c:pt>
                <c:pt idx="3327">
                  <c:v>42114</c:v>
                </c:pt>
                <c:pt idx="3328">
                  <c:v>42115</c:v>
                </c:pt>
                <c:pt idx="3329">
                  <c:v>42116</c:v>
                </c:pt>
                <c:pt idx="3330">
                  <c:v>42117</c:v>
                </c:pt>
                <c:pt idx="3331">
                  <c:v>42118</c:v>
                </c:pt>
                <c:pt idx="3332">
                  <c:v>42121</c:v>
                </c:pt>
                <c:pt idx="3333">
                  <c:v>42122</c:v>
                </c:pt>
                <c:pt idx="3334">
                  <c:v>42123</c:v>
                </c:pt>
                <c:pt idx="3335">
                  <c:v>42124</c:v>
                </c:pt>
                <c:pt idx="3336">
                  <c:v>42125</c:v>
                </c:pt>
                <c:pt idx="3337">
                  <c:v>42128</c:v>
                </c:pt>
                <c:pt idx="3338">
                  <c:v>42129</c:v>
                </c:pt>
                <c:pt idx="3339">
                  <c:v>42130</c:v>
                </c:pt>
                <c:pt idx="3340">
                  <c:v>42131</c:v>
                </c:pt>
                <c:pt idx="3341">
                  <c:v>42132</c:v>
                </c:pt>
                <c:pt idx="3342">
                  <c:v>42135</c:v>
                </c:pt>
                <c:pt idx="3343">
                  <c:v>42136</c:v>
                </c:pt>
                <c:pt idx="3344">
                  <c:v>42137</c:v>
                </c:pt>
                <c:pt idx="3345">
                  <c:v>42138</c:v>
                </c:pt>
                <c:pt idx="3346">
                  <c:v>42139</c:v>
                </c:pt>
                <c:pt idx="3347">
                  <c:v>42142</c:v>
                </c:pt>
                <c:pt idx="3348">
                  <c:v>42143</c:v>
                </c:pt>
                <c:pt idx="3349">
                  <c:v>42144</c:v>
                </c:pt>
                <c:pt idx="3350">
                  <c:v>42145</c:v>
                </c:pt>
                <c:pt idx="3351">
                  <c:v>42146</c:v>
                </c:pt>
                <c:pt idx="3352">
                  <c:v>42150</c:v>
                </c:pt>
                <c:pt idx="3353">
                  <c:v>42151</c:v>
                </c:pt>
                <c:pt idx="3354">
                  <c:v>42152</c:v>
                </c:pt>
                <c:pt idx="3355">
                  <c:v>42153</c:v>
                </c:pt>
                <c:pt idx="3356">
                  <c:v>42156</c:v>
                </c:pt>
                <c:pt idx="3357">
                  <c:v>42157</c:v>
                </c:pt>
                <c:pt idx="3358">
                  <c:v>42158</c:v>
                </c:pt>
                <c:pt idx="3359">
                  <c:v>42159</c:v>
                </c:pt>
                <c:pt idx="3360">
                  <c:v>42160</c:v>
                </c:pt>
                <c:pt idx="3361">
                  <c:v>42163</c:v>
                </c:pt>
                <c:pt idx="3362">
                  <c:v>42164</c:v>
                </c:pt>
                <c:pt idx="3363">
                  <c:v>42165</c:v>
                </c:pt>
                <c:pt idx="3364">
                  <c:v>42166</c:v>
                </c:pt>
                <c:pt idx="3365">
                  <c:v>42167</c:v>
                </c:pt>
                <c:pt idx="3366">
                  <c:v>42170</c:v>
                </c:pt>
                <c:pt idx="3367">
                  <c:v>42171</c:v>
                </c:pt>
                <c:pt idx="3368">
                  <c:v>42172</c:v>
                </c:pt>
                <c:pt idx="3369">
                  <c:v>42173</c:v>
                </c:pt>
                <c:pt idx="3370">
                  <c:v>42174</c:v>
                </c:pt>
                <c:pt idx="3371">
                  <c:v>42177</c:v>
                </c:pt>
                <c:pt idx="3372">
                  <c:v>42178</c:v>
                </c:pt>
                <c:pt idx="3373">
                  <c:v>42179</c:v>
                </c:pt>
                <c:pt idx="3374">
                  <c:v>42180</c:v>
                </c:pt>
                <c:pt idx="3375">
                  <c:v>42181</c:v>
                </c:pt>
                <c:pt idx="3376">
                  <c:v>42184</c:v>
                </c:pt>
                <c:pt idx="3377">
                  <c:v>42185</c:v>
                </c:pt>
                <c:pt idx="3378">
                  <c:v>42186</c:v>
                </c:pt>
                <c:pt idx="3379">
                  <c:v>42187</c:v>
                </c:pt>
                <c:pt idx="3380">
                  <c:v>42191</c:v>
                </c:pt>
                <c:pt idx="3381">
                  <c:v>42192</c:v>
                </c:pt>
                <c:pt idx="3382">
                  <c:v>42193</c:v>
                </c:pt>
                <c:pt idx="3383">
                  <c:v>42194</c:v>
                </c:pt>
                <c:pt idx="3384">
                  <c:v>42195</c:v>
                </c:pt>
                <c:pt idx="3385">
                  <c:v>42198</c:v>
                </c:pt>
                <c:pt idx="3386">
                  <c:v>42199</c:v>
                </c:pt>
                <c:pt idx="3387">
                  <c:v>42200</c:v>
                </c:pt>
                <c:pt idx="3388">
                  <c:v>42201</c:v>
                </c:pt>
                <c:pt idx="3389">
                  <c:v>42202</c:v>
                </c:pt>
                <c:pt idx="3390">
                  <c:v>42205</c:v>
                </c:pt>
                <c:pt idx="3391">
                  <c:v>42206</c:v>
                </c:pt>
                <c:pt idx="3392">
                  <c:v>42207</c:v>
                </c:pt>
                <c:pt idx="3393">
                  <c:v>42208</c:v>
                </c:pt>
                <c:pt idx="3394">
                  <c:v>42209</c:v>
                </c:pt>
                <c:pt idx="3395">
                  <c:v>42212</c:v>
                </c:pt>
                <c:pt idx="3396">
                  <c:v>42213</c:v>
                </c:pt>
                <c:pt idx="3397">
                  <c:v>42214</c:v>
                </c:pt>
                <c:pt idx="3398">
                  <c:v>42215</c:v>
                </c:pt>
                <c:pt idx="3399">
                  <c:v>42216</c:v>
                </c:pt>
                <c:pt idx="3400">
                  <c:v>42219</c:v>
                </c:pt>
                <c:pt idx="3401">
                  <c:v>42220</c:v>
                </c:pt>
                <c:pt idx="3402">
                  <c:v>42221</c:v>
                </c:pt>
                <c:pt idx="3403">
                  <c:v>42222</c:v>
                </c:pt>
                <c:pt idx="3404">
                  <c:v>42223</c:v>
                </c:pt>
                <c:pt idx="3405">
                  <c:v>42226</c:v>
                </c:pt>
                <c:pt idx="3406">
                  <c:v>42227</c:v>
                </c:pt>
                <c:pt idx="3407">
                  <c:v>42228</c:v>
                </c:pt>
                <c:pt idx="3408">
                  <c:v>42229</c:v>
                </c:pt>
                <c:pt idx="3409">
                  <c:v>42230</c:v>
                </c:pt>
                <c:pt idx="3410">
                  <c:v>42233</c:v>
                </c:pt>
                <c:pt idx="3411">
                  <c:v>42234</c:v>
                </c:pt>
                <c:pt idx="3412">
                  <c:v>42235</c:v>
                </c:pt>
                <c:pt idx="3413">
                  <c:v>42236</c:v>
                </c:pt>
                <c:pt idx="3414">
                  <c:v>42237</c:v>
                </c:pt>
                <c:pt idx="3415">
                  <c:v>42240</c:v>
                </c:pt>
                <c:pt idx="3416">
                  <c:v>42241</c:v>
                </c:pt>
                <c:pt idx="3417">
                  <c:v>42242</c:v>
                </c:pt>
                <c:pt idx="3418">
                  <c:v>42243</c:v>
                </c:pt>
                <c:pt idx="3419">
                  <c:v>42244</c:v>
                </c:pt>
                <c:pt idx="3420">
                  <c:v>42247</c:v>
                </c:pt>
                <c:pt idx="3421">
                  <c:v>42248</c:v>
                </c:pt>
                <c:pt idx="3422">
                  <c:v>42249</c:v>
                </c:pt>
                <c:pt idx="3423">
                  <c:v>42250</c:v>
                </c:pt>
                <c:pt idx="3424">
                  <c:v>42251</c:v>
                </c:pt>
                <c:pt idx="3425">
                  <c:v>42255</c:v>
                </c:pt>
                <c:pt idx="3426">
                  <c:v>42256</c:v>
                </c:pt>
                <c:pt idx="3427">
                  <c:v>42257</c:v>
                </c:pt>
                <c:pt idx="3428">
                  <c:v>42258</c:v>
                </c:pt>
                <c:pt idx="3429">
                  <c:v>42261</c:v>
                </c:pt>
                <c:pt idx="3430">
                  <c:v>42262</c:v>
                </c:pt>
                <c:pt idx="3431">
                  <c:v>42263</c:v>
                </c:pt>
                <c:pt idx="3432">
                  <c:v>42264</c:v>
                </c:pt>
                <c:pt idx="3433">
                  <c:v>42265</c:v>
                </c:pt>
                <c:pt idx="3434">
                  <c:v>42268</c:v>
                </c:pt>
                <c:pt idx="3435">
                  <c:v>42269</c:v>
                </c:pt>
                <c:pt idx="3436">
                  <c:v>42270</c:v>
                </c:pt>
                <c:pt idx="3437">
                  <c:v>42271</c:v>
                </c:pt>
                <c:pt idx="3438">
                  <c:v>42272</c:v>
                </c:pt>
                <c:pt idx="3439">
                  <c:v>42275</c:v>
                </c:pt>
                <c:pt idx="3440">
                  <c:v>42276</c:v>
                </c:pt>
                <c:pt idx="3441">
                  <c:v>42277</c:v>
                </c:pt>
                <c:pt idx="3442">
                  <c:v>42278</c:v>
                </c:pt>
                <c:pt idx="3443">
                  <c:v>42279</c:v>
                </c:pt>
                <c:pt idx="3444">
                  <c:v>42282</c:v>
                </c:pt>
                <c:pt idx="3445">
                  <c:v>42283</c:v>
                </c:pt>
                <c:pt idx="3446">
                  <c:v>42284</c:v>
                </c:pt>
                <c:pt idx="3447">
                  <c:v>42285</c:v>
                </c:pt>
                <c:pt idx="3448">
                  <c:v>42286</c:v>
                </c:pt>
                <c:pt idx="3449">
                  <c:v>42290</c:v>
                </c:pt>
                <c:pt idx="3450">
                  <c:v>42291</c:v>
                </c:pt>
                <c:pt idx="3451">
                  <c:v>42292</c:v>
                </c:pt>
                <c:pt idx="3452">
                  <c:v>42293</c:v>
                </c:pt>
                <c:pt idx="3453">
                  <c:v>42296</c:v>
                </c:pt>
                <c:pt idx="3454">
                  <c:v>42297</c:v>
                </c:pt>
                <c:pt idx="3455">
                  <c:v>42298</c:v>
                </c:pt>
                <c:pt idx="3456">
                  <c:v>42299</c:v>
                </c:pt>
                <c:pt idx="3457">
                  <c:v>42300</c:v>
                </c:pt>
                <c:pt idx="3458">
                  <c:v>42303</c:v>
                </c:pt>
                <c:pt idx="3459">
                  <c:v>42304</c:v>
                </c:pt>
                <c:pt idx="3460">
                  <c:v>42305</c:v>
                </c:pt>
                <c:pt idx="3461">
                  <c:v>42306</c:v>
                </c:pt>
                <c:pt idx="3462">
                  <c:v>42307</c:v>
                </c:pt>
                <c:pt idx="3463">
                  <c:v>42310</c:v>
                </c:pt>
                <c:pt idx="3464">
                  <c:v>42311</c:v>
                </c:pt>
                <c:pt idx="3465">
                  <c:v>42312</c:v>
                </c:pt>
                <c:pt idx="3466">
                  <c:v>42313</c:v>
                </c:pt>
                <c:pt idx="3467">
                  <c:v>42314</c:v>
                </c:pt>
                <c:pt idx="3468">
                  <c:v>42317</c:v>
                </c:pt>
                <c:pt idx="3469">
                  <c:v>42318</c:v>
                </c:pt>
                <c:pt idx="3470">
                  <c:v>42320</c:v>
                </c:pt>
                <c:pt idx="3471">
                  <c:v>42321</c:v>
                </c:pt>
                <c:pt idx="3472">
                  <c:v>42324</c:v>
                </c:pt>
                <c:pt idx="3473">
                  <c:v>42325</c:v>
                </c:pt>
                <c:pt idx="3474">
                  <c:v>42326</c:v>
                </c:pt>
                <c:pt idx="3475">
                  <c:v>42327</c:v>
                </c:pt>
                <c:pt idx="3476">
                  <c:v>42328</c:v>
                </c:pt>
                <c:pt idx="3477">
                  <c:v>42331</c:v>
                </c:pt>
                <c:pt idx="3478">
                  <c:v>42332</c:v>
                </c:pt>
                <c:pt idx="3479">
                  <c:v>42333</c:v>
                </c:pt>
                <c:pt idx="3480">
                  <c:v>42335</c:v>
                </c:pt>
                <c:pt idx="3481">
                  <c:v>42338</c:v>
                </c:pt>
                <c:pt idx="3482">
                  <c:v>42339</c:v>
                </c:pt>
                <c:pt idx="3483">
                  <c:v>42340</c:v>
                </c:pt>
                <c:pt idx="3484">
                  <c:v>42341</c:v>
                </c:pt>
                <c:pt idx="3485">
                  <c:v>42342</c:v>
                </c:pt>
                <c:pt idx="3486">
                  <c:v>42345</c:v>
                </c:pt>
                <c:pt idx="3487">
                  <c:v>42346</c:v>
                </c:pt>
                <c:pt idx="3488">
                  <c:v>42347</c:v>
                </c:pt>
                <c:pt idx="3489">
                  <c:v>42348</c:v>
                </c:pt>
                <c:pt idx="3490">
                  <c:v>42349</c:v>
                </c:pt>
                <c:pt idx="3491">
                  <c:v>42352</c:v>
                </c:pt>
                <c:pt idx="3492">
                  <c:v>42353</c:v>
                </c:pt>
                <c:pt idx="3493">
                  <c:v>42354</c:v>
                </c:pt>
                <c:pt idx="3494">
                  <c:v>42355</c:v>
                </c:pt>
                <c:pt idx="3495">
                  <c:v>42356</c:v>
                </c:pt>
                <c:pt idx="3496">
                  <c:v>42359</c:v>
                </c:pt>
                <c:pt idx="3497">
                  <c:v>42360</c:v>
                </c:pt>
                <c:pt idx="3498">
                  <c:v>42361</c:v>
                </c:pt>
                <c:pt idx="3499">
                  <c:v>42362</c:v>
                </c:pt>
                <c:pt idx="3500">
                  <c:v>42366</c:v>
                </c:pt>
                <c:pt idx="3501">
                  <c:v>42367</c:v>
                </c:pt>
                <c:pt idx="3502">
                  <c:v>42368</c:v>
                </c:pt>
                <c:pt idx="3503">
                  <c:v>42369</c:v>
                </c:pt>
                <c:pt idx="3504">
                  <c:v>42373</c:v>
                </c:pt>
                <c:pt idx="3505">
                  <c:v>42374</c:v>
                </c:pt>
                <c:pt idx="3506">
                  <c:v>42375</c:v>
                </c:pt>
                <c:pt idx="3507">
                  <c:v>42376</c:v>
                </c:pt>
                <c:pt idx="3508">
                  <c:v>42377</c:v>
                </c:pt>
                <c:pt idx="3509">
                  <c:v>42380</c:v>
                </c:pt>
                <c:pt idx="3510">
                  <c:v>42381</c:v>
                </c:pt>
                <c:pt idx="3511">
                  <c:v>42382</c:v>
                </c:pt>
                <c:pt idx="3512">
                  <c:v>42383</c:v>
                </c:pt>
                <c:pt idx="3513">
                  <c:v>42384</c:v>
                </c:pt>
                <c:pt idx="3514">
                  <c:v>42388</c:v>
                </c:pt>
                <c:pt idx="3515">
                  <c:v>42389</c:v>
                </c:pt>
                <c:pt idx="3516">
                  <c:v>42390</c:v>
                </c:pt>
                <c:pt idx="3517">
                  <c:v>42391</c:v>
                </c:pt>
                <c:pt idx="3518">
                  <c:v>42394</c:v>
                </c:pt>
                <c:pt idx="3519">
                  <c:v>42395</c:v>
                </c:pt>
                <c:pt idx="3520">
                  <c:v>42396</c:v>
                </c:pt>
                <c:pt idx="3521">
                  <c:v>42397</c:v>
                </c:pt>
                <c:pt idx="3522">
                  <c:v>42398</c:v>
                </c:pt>
                <c:pt idx="3523">
                  <c:v>42401</c:v>
                </c:pt>
                <c:pt idx="3524">
                  <c:v>42402</c:v>
                </c:pt>
                <c:pt idx="3525">
                  <c:v>42403</c:v>
                </c:pt>
                <c:pt idx="3526">
                  <c:v>42404</c:v>
                </c:pt>
                <c:pt idx="3527">
                  <c:v>42405</c:v>
                </c:pt>
                <c:pt idx="3528">
                  <c:v>42408</c:v>
                </c:pt>
                <c:pt idx="3529">
                  <c:v>42409</c:v>
                </c:pt>
                <c:pt idx="3530">
                  <c:v>42410</c:v>
                </c:pt>
                <c:pt idx="3531">
                  <c:v>42411</c:v>
                </c:pt>
                <c:pt idx="3532">
                  <c:v>42412</c:v>
                </c:pt>
                <c:pt idx="3533">
                  <c:v>42416</c:v>
                </c:pt>
                <c:pt idx="3534">
                  <c:v>42417</c:v>
                </c:pt>
                <c:pt idx="3535">
                  <c:v>42418</c:v>
                </c:pt>
                <c:pt idx="3536">
                  <c:v>42419</c:v>
                </c:pt>
                <c:pt idx="3537">
                  <c:v>42422</c:v>
                </c:pt>
                <c:pt idx="3538">
                  <c:v>42423</c:v>
                </c:pt>
                <c:pt idx="3539">
                  <c:v>42424</c:v>
                </c:pt>
                <c:pt idx="3540">
                  <c:v>42425</c:v>
                </c:pt>
                <c:pt idx="3541">
                  <c:v>42426</c:v>
                </c:pt>
                <c:pt idx="3542">
                  <c:v>42429</c:v>
                </c:pt>
                <c:pt idx="3543">
                  <c:v>42430</c:v>
                </c:pt>
                <c:pt idx="3544">
                  <c:v>42431</c:v>
                </c:pt>
                <c:pt idx="3545">
                  <c:v>42432</c:v>
                </c:pt>
                <c:pt idx="3546">
                  <c:v>42433</c:v>
                </c:pt>
                <c:pt idx="3547">
                  <c:v>42436</c:v>
                </c:pt>
                <c:pt idx="3548">
                  <c:v>42437</c:v>
                </c:pt>
                <c:pt idx="3549">
                  <c:v>42438</c:v>
                </c:pt>
                <c:pt idx="3550">
                  <c:v>42439</c:v>
                </c:pt>
                <c:pt idx="3551">
                  <c:v>42440</c:v>
                </c:pt>
                <c:pt idx="3552">
                  <c:v>42443</c:v>
                </c:pt>
                <c:pt idx="3553">
                  <c:v>42444</c:v>
                </c:pt>
                <c:pt idx="3554">
                  <c:v>42445</c:v>
                </c:pt>
                <c:pt idx="3555">
                  <c:v>42446</c:v>
                </c:pt>
                <c:pt idx="3556">
                  <c:v>42447</c:v>
                </c:pt>
                <c:pt idx="3557">
                  <c:v>42450</c:v>
                </c:pt>
                <c:pt idx="3558">
                  <c:v>42451</c:v>
                </c:pt>
                <c:pt idx="3559">
                  <c:v>42452</c:v>
                </c:pt>
                <c:pt idx="3560">
                  <c:v>42453</c:v>
                </c:pt>
                <c:pt idx="3561">
                  <c:v>42457</c:v>
                </c:pt>
                <c:pt idx="3562">
                  <c:v>42458</c:v>
                </c:pt>
                <c:pt idx="3563">
                  <c:v>42459</c:v>
                </c:pt>
                <c:pt idx="3564">
                  <c:v>42460</c:v>
                </c:pt>
                <c:pt idx="3565">
                  <c:v>42461</c:v>
                </c:pt>
                <c:pt idx="3566">
                  <c:v>42464</c:v>
                </c:pt>
                <c:pt idx="3567">
                  <c:v>42465</c:v>
                </c:pt>
                <c:pt idx="3568">
                  <c:v>42466</c:v>
                </c:pt>
                <c:pt idx="3569">
                  <c:v>42467</c:v>
                </c:pt>
                <c:pt idx="3570">
                  <c:v>42468</c:v>
                </c:pt>
                <c:pt idx="3571">
                  <c:v>42471</c:v>
                </c:pt>
                <c:pt idx="3572">
                  <c:v>42472</c:v>
                </c:pt>
                <c:pt idx="3573">
                  <c:v>42473</c:v>
                </c:pt>
                <c:pt idx="3574">
                  <c:v>42474</c:v>
                </c:pt>
                <c:pt idx="3575">
                  <c:v>42475</c:v>
                </c:pt>
                <c:pt idx="3576">
                  <c:v>42478</c:v>
                </c:pt>
                <c:pt idx="3577">
                  <c:v>42479</c:v>
                </c:pt>
                <c:pt idx="3578">
                  <c:v>42480</c:v>
                </c:pt>
                <c:pt idx="3579">
                  <c:v>42481</c:v>
                </c:pt>
                <c:pt idx="3580">
                  <c:v>42482</c:v>
                </c:pt>
                <c:pt idx="3581">
                  <c:v>42485</c:v>
                </c:pt>
                <c:pt idx="3582">
                  <c:v>42486</c:v>
                </c:pt>
                <c:pt idx="3583">
                  <c:v>42487</c:v>
                </c:pt>
                <c:pt idx="3584">
                  <c:v>42488</c:v>
                </c:pt>
                <c:pt idx="3585">
                  <c:v>42489</c:v>
                </c:pt>
                <c:pt idx="3586">
                  <c:v>42492</c:v>
                </c:pt>
                <c:pt idx="3587">
                  <c:v>42493</c:v>
                </c:pt>
                <c:pt idx="3588">
                  <c:v>42494</c:v>
                </c:pt>
                <c:pt idx="3589">
                  <c:v>42495</c:v>
                </c:pt>
                <c:pt idx="3590">
                  <c:v>42496</c:v>
                </c:pt>
                <c:pt idx="3591">
                  <c:v>42499</c:v>
                </c:pt>
                <c:pt idx="3592">
                  <c:v>42500</c:v>
                </c:pt>
                <c:pt idx="3593">
                  <c:v>42501</c:v>
                </c:pt>
                <c:pt idx="3594">
                  <c:v>42502</c:v>
                </c:pt>
                <c:pt idx="3595">
                  <c:v>42503</c:v>
                </c:pt>
                <c:pt idx="3596">
                  <c:v>42506</c:v>
                </c:pt>
                <c:pt idx="3597">
                  <c:v>42507</c:v>
                </c:pt>
                <c:pt idx="3598">
                  <c:v>42508</c:v>
                </c:pt>
                <c:pt idx="3599">
                  <c:v>42509</c:v>
                </c:pt>
                <c:pt idx="3600">
                  <c:v>42510</c:v>
                </c:pt>
                <c:pt idx="3601">
                  <c:v>42513</c:v>
                </c:pt>
                <c:pt idx="3602">
                  <c:v>42514</c:v>
                </c:pt>
                <c:pt idx="3603">
                  <c:v>42515</c:v>
                </c:pt>
                <c:pt idx="3604">
                  <c:v>42516</c:v>
                </c:pt>
                <c:pt idx="3605">
                  <c:v>42517</c:v>
                </c:pt>
                <c:pt idx="3606">
                  <c:v>42521</c:v>
                </c:pt>
                <c:pt idx="3607">
                  <c:v>42522</c:v>
                </c:pt>
                <c:pt idx="3608">
                  <c:v>42523</c:v>
                </c:pt>
                <c:pt idx="3609">
                  <c:v>42524</c:v>
                </c:pt>
                <c:pt idx="3610">
                  <c:v>42527</c:v>
                </c:pt>
                <c:pt idx="3611">
                  <c:v>42528</c:v>
                </c:pt>
                <c:pt idx="3612">
                  <c:v>42529</c:v>
                </c:pt>
                <c:pt idx="3613">
                  <c:v>42530</c:v>
                </c:pt>
                <c:pt idx="3614">
                  <c:v>42531</c:v>
                </c:pt>
                <c:pt idx="3615">
                  <c:v>42534</c:v>
                </c:pt>
                <c:pt idx="3616">
                  <c:v>42535</c:v>
                </c:pt>
                <c:pt idx="3617">
                  <c:v>42536</c:v>
                </c:pt>
                <c:pt idx="3618">
                  <c:v>42537</c:v>
                </c:pt>
                <c:pt idx="3619">
                  <c:v>42538</c:v>
                </c:pt>
                <c:pt idx="3620">
                  <c:v>42541</c:v>
                </c:pt>
                <c:pt idx="3621">
                  <c:v>42542</c:v>
                </c:pt>
                <c:pt idx="3622">
                  <c:v>42543</c:v>
                </c:pt>
                <c:pt idx="3623">
                  <c:v>42544</c:v>
                </c:pt>
                <c:pt idx="3624">
                  <c:v>42545</c:v>
                </c:pt>
                <c:pt idx="3625">
                  <c:v>42548</c:v>
                </c:pt>
                <c:pt idx="3626">
                  <c:v>42549</c:v>
                </c:pt>
                <c:pt idx="3627">
                  <c:v>42550</c:v>
                </c:pt>
                <c:pt idx="3628">
                  <c:v>42551</c:v>
                </c:pt>
                <c:pt idx="3629">
                  <c:v>42552</c:v>
                </c:pt>
                <c:pt idx="3630">
                  <c:v>42556</c:v>
                </c:pt>
                <c:pt idx="3631">
                  <c:v>42557</c:v>
                </c:pt>
                <c:pt idx="3632">
                  <c:v>42558</c:v>
                </c:pt>
                <c:pt idx="3633">
                  <c:v>42559</c:v>
                </c:pt>
                <c:pt idx="3634">
                  <c:v>42562</c:v>
                </c:pt>
                <c:pt idx="3635">
                  <c:v>42563</c:v>
                </c:pt>
                <c:pt idx="3636">
                  <c:v>42564</c:v>
                </c:pt>
                <c:pt idx="3637">
                  <c:v>42565</c:v>
                </c:pt>
                <c:pt idx="3638">
                  <c:v>42566</c:v>
                </c:pt>
                <c:pt idx="3639">
                  <c:v>42569</c:v>
                </c:pt>
                <c:pt idx="3640">
                  <c:v>42570</c:v>
                </c:pt>
                <c:pt idx="3641">
                  <c:v>42571</c:v>
                </c:pt>
                <c:pt idx="3642">
                  <c:v>42572</c:v>
                </c:pt>
                <c:pt idx="3643">
                  <c:v>42573</c:v>
                </c:pt>
                <c:pt idx="3644">
                  <c:v>42576</c:v>
                </c:pt>
                <c:pt idx="3645">
                  <c:v>42577</c:v>
                </c:pt>
                <c:pt idx="3646">
                  <c:v>42578</c:v>
                </c:pt>
                <c:pt idx="3647">
                  <c:v>42579</c:v>
                </c:pt>
                <c:pt idx="3648">
                  <c:v>42580</c:v>
                </c:pt>
                <c:pt idx="3649">
                  <c:v>42583</c:v>
                </c:pt>
                <c:pt idx="3650">
                  <c:v>42584</c:v>
                </c:pt>
                <c:pt idx="3651">
                  <c:v>42585</c:v>
                </c:pt>
                <c:pt idx="3652">
                  <c:v>42586</c:v>
                </c:pt>
                <c:pt idx="3653">
                  <c:v>42587</c:v>
                </c:pt>
                <c:pt idx="3654">
                  <c:v>42590</c:v>
                </c:pt>
                <c:pt idx="3655">
                  <c:v>42591</c:v>
                </c:pt>
                <c:pt idx="3656">
                  <c:v>42592</c:v>
                </c:pt>
                <c:pt idx="3657">
                  <c:v>42593</c:v>
                </c:pt>
                <c:pt idx="3658">
                  <c:v>42594</c:v>
                </c:pt>
                <c:pt idx="3659">
                  <c:v>42597</c:v>
                </c:pt>
                <c:pt idx="3660">
                  <c:v>42598</c:v>
                </c:pt>
                <c:pt idx="3661">
                  <c:v>42599</c:v>
                </c:pt>
                <c:pt idx="3662">
                  <c:v>42600</c:v>
                </c:pt>
                <c:pt idx="3663">
                  <c:v>42601</c:v>
                </c:pt>
                <c:pt idx="3664">
                  <c:v>42604</c:v>
                </c:pt>
                <c:pt idx="3665">
                  <c:v>42605</c:v>
                </c:pt>
                <c:pt idx="3666">
                  <c:v>42606</c:v>
                </c:pt>
                <c:pt idx="3667">
                  <c:v>42607</c:v>
                </c:pt>
                <c:pt idx="3668">
                  <c:v>42608</c:v>
                </c:pt>
                <c:pt idx="3669">
                  <c:v>42611</c:v>
                </c:pt>
                <c:pt idx="3670">
                  <c:v>42612</c:v>
                </c:pt>
                <c:pt idx="3671">
                  <c:v>42613</c:v>
                </c:pt>
                <c:pt idx="3672">
                  <c:v>42614</c:v>
                </c:pt>
                <c:pt idx="3673">
                  <c:v>42615</c:v>
                </c:pt>
                <c:pt idx="3674">
                  <c:v>42619</c:v>
                </c:pt>
                <c:pt idx="3675">
                  <c:v>42620</c:v>
                </c:pt>
                <c:pt idx="3676">
                  <c:v>42621</c:v>
                </c:pt>
                <c:pt idx="3677">
                  <c:v>42622</c:v>
                </c:pt>
                <c:pt idx="3678">
                  <c:v>42625</c:v>
                </c:pt>
                <c:pt idx="3679">
                  <c:v>42626</c:v>
                </c:pt>
                <c:pt idx="3680">
                  <c:v>42627</c:v>
                </c:pt>
                <c:pt idx="3681">
                  <c:v>42628</c:v>
                </c:pt>
                <c:pt idx="3682">
                  <c:v>42629</c:v>
                </c:pt>
                <c:pt idx="3683">
                  <c:v>42632</c:v>
                </c:pt>
                <c:pt idx="3684">
                  <c:v>42633</c:v>
                </c:pt>
                <c:pt idx="3685">
                  <c:v>42634</c:v>
                </c:pt>
                <c:pt idx="3686">
                  <c:v>42635</c:v>
                </c:pt>
                <c:pt idx="3687">
                  <c:v>42636</c:v>
                </c:pt>
                <c:pt idx="3688">
                  <c:v>42639</c:v>
                </c:pt>
                <c:pt idx="3689">
                  <c:v>42640</c:v>
                </c:pt>
                <c:pt idx="3690">
                  <c:v>42641</c:v>
                </c:pt>
                <c:pt idx="3691">
                  <c:v>42642</c:v>
                </c:pt>
                <c:pt idx="3692">
                  <c:v>42643</c:v>
                </c:pt>
                <c:pt idx="3693">
                  <c:v>42646</c:v>
                </c:pt>
                <c:pt idx="3694">
                  <c:v>42647</c:v>
                </c:pt>
                <c:pt idx="3695">
                  <c:v>42648</c:v>
                </c:pt>
                <c:pt idx="3696">
                  <c:v>42649</c:v>
                </c:pt>
                <c:pt idx="3697">
                  <c:v>42650</c:v>
                </c:pt>
                <c:pt idx="3698">
                  <c:v>42654</c:v>
                </c:pt>
                <c:pt idx="3699">
                  <c:v>42655</c:v>
                </c:pt>
                <c:pt idx="3700">
                  <c:v>42656</c:v>
                </c:pt>
                <c:pt idx="3701">
                  <c:v>42657</c:v>
                </c:pt>
                <c:pt idx="3702">
                  <c:v>42660</c:v>
                </c:pt>
                <c:pt idx="3703">
                  <c:v>42661</c:v>
                </c:pt>
                <c:pt idx="3704">
                  <c:v>42662</c:v>
                </c:pt>
                <c:pt idx="3705">
                  <c:v>42663</c:v>
                </c:pt>
                <c:pt idx="3706">
                  <c:v>42664</c:v>
                </c:pt>
                <c:pt idx="3707">
                  <c:v>42667</c:v>
                </c:pt>
                <c:pt idx="3708">
                  <c:v>42668</c:v>
                </c:pt>
                <c:pt idx="3709">
                  <c:v>42669</c:v>
                </c:pt>
                <c:pt idx="3710">
                  <c:v>42670</c:v>
                </c:pt>
                <c:pt idx="3711">
                  <c:v>42671</c:v>
                </c:pt>
                <c:pt idx="3712">
                  <c:v>42674</c:v>
                </c:pt>
                <c:pt idx="3713">
                  <c:v>42675</c:v>
                </c:pt>
                <c:pt idx="3714">
                  <c:v>42676</c:v>
                </c:pt>
                <c:pt idx="3715">
                  <c:v>42677</c:v>
                </c:pt>
                <c:pt idx="3716">
                  <c:v>42678</c:v>
                </c:pt>
                <c:pt idx="3717">
                  <c:v>42681</c:v>
                </c:pt>
                <c:pt idx="3718">
                  <c:v>42682</c:v>
                </c:pt>
                <c:pt idx="3719">
                  <c:v>42683</c:v>
                </c:pt>
                <c:pt idx="3720">
                  <c:v>42684</c:v>
                </c:pt>
                <c:pt idx="3721">
                  <c:v>42688</c:v>
                </c:pt>
                <c:pt idx="3722">
                  <c:v>42689</c:v>
                </c:pt>
                <c:pt idx="3723">
                  <c:v>42690</c:v>
                </c:pt>
                <c:pt idx="3724">
                  <c:v>42691</c:v>
                </c:pt>
                <c:pt idx="3725">
                  <c:v>42692</c:v>
                </c:pt>
                <c:pt idx="3726">
                  <c:v>42695</c:v>
                </c:pt>
                <c:pt idx="3727">
                  <c:v>42696</c:v>
                </c:pt>
                <c:pt idx="3728">
                  <c:v>42697</c:v>
                </c:pt>
                <c:pt idx="3729">
                  <c:v>42699</c:v>
                </c:pt>
                <c:pt idx="3730">
                  <c:v>42702</c:v>
                </c:pt>
                <c:pt idx="3731">
                  <c:v>42703</c:v>
                </c:pt>
                <c:pt idx="3732">
                  <c:v>42704</c:v>
                </c:pt>
                <c:pt idx="3733">
                  <c:v>42705</c:v>
                </c:pt>
                <c:pt idx="3734">
                  <c:v>42706</c:v>
                </c:pt>
                <c:pt idx="3735">
                  <c:v>42709</c:v>
                </c:pt>
                <c:pt idx="3736">
                  <c:v>42710</c:v>
                </c:pt>
                <c:pt idx="3737">
                  <c:v>42711</c:v>
                </c:pt>
                <c:pt idx="3738">
                  <c:v>42712</c:v>
                </c:pt>
                <c:pt idx="3739">
                  <c:v>42713</c:v>
                </c:pt>
                <c:pt idx="3740">
                  <c:v>42716</c:v>
                </c:pt>
                <c:pt idx="3741">
                  <c:v>42717</c:v>
                </c:pt>
                <c:pt idx="3742">
                  <c:v>42718</c:v>
                </c:pt>
                <c:pt idx="3743">
                  <c:v>42719</c:v>
                </c:pt>
                <c:pt idx="3744">
                  <c:v>42720</c:v>
                </c:pt>
                <c:pt idx="3745">
                  <c:v>42723</c:v>
                </c:pt>
                <c:pt idx="3746">
                  <c:v>42724</c:v>
                </c:pt>
                <c:pt idx="3747">
                  <c:v>42725</c:v>
                </c:pt>
                <c:pt idx="3748">
                  <c:v>42726</c:v>
                </c:pt>
                <c:pt idx="3749">
                  <c:v>42727</c:v>
                </c:pt>
                <c:pt idx="3750">
                  <c:v>42731</c:v>
                </c:pt>
                <c:pt idx="3751">
                  <c:v>42732</c:v>
                </c:pt>
                <c:pt idx="3752">
                  <c:v>42733</c:v>
                </c:pt>
                <c:pt idx="3753">
                  <c:v>42734</c:v>
                </c:pt>
                <c:pt idx="3754">
                  <c:v>42738</c:v>
                </c:pt>
                <c:pt idx="3755">
                  <c:v>42739</c:v>
                </c:pt>
                <c:pt idx="3756">
                  <c:v>42740</c:v>
                </c:pt>
                <c:pt idx="3757">
                  <c:v>42741</c:v>
                </c:pt>
                <c:pt idx="3758">
                  <c:v>42744</c:v>
                </c:pt>
                <c:pt idx="3759">
                  <c:v>42745</c:v>
                </c:pt>
                <c:pt idx="3760">
                  <c:v>42746</c:v>
                </c:pt>
                <c:pt idx="3761">
                  <c:v>42747</c:v>
                </c:pt>
                <c:pt idx="3762">
                  <c:v>42748</c:v>
                </c:pt>
                <c:pt idx="3763">
                  <c:v>42752</c:v>
                </c:pt>
                <c:pt idx="3764">
                  <c:v>42753</c:v>
                </c:pt>
                <c:pt idx="3765">
                  <c:v>42754</c:v>
                </c:pt>
                <c:pt idx="3766">
                  <c:v>42755</c:v>
                </c:pt>
                <c:pt idx="3767">
                  <c:v>42758</c:v>
                </c:pt>
                <c:pt idx="3768">
                  <c:v>42759</c:v>
                </c:pt>
                <c:pt idx="3769">
                  <c:v>42760</c:v>
                </c:pt>
                <c:pt idx="3770">
                  <c:v>42761</c:v>
                </c:pt>
                <c:pt idx="3771">
                  <c:v>42762</c:v>
                </c:pt>
                <c:pt idx="3772">
                  <c:v>42765</c:v>
                </c:pt>
                <c:pt idx="3773">
                  <c:v>42766</c:v>
                </c:pt>
                <c:pt idx="3774">
                  <c:v>42767</c:v>
                </c:pt>
                <c:pt idx="3775">
                  <c:v>42768</c:v>
                </c:pt>
                <c:pt idx="3776">
                  <c:v>42769</c:v>
                </c:pt>
                <c:pt idx="3777">
                  <c:v>42772</c:v>
                </c:pt>
                <c:pt idx="3778">
                  <c:v>42773</c:v>
                </c:pt>
                <c:pt idx="3779">
                  <c:v>42774</c:v>
                </c:pt>
                <c:pt idx="3780">
                  <c:v>42775</c:v>
                </c:pt>
                <c:pt idx="3781">
                  <c:v>42776</c:v>
                </c:pt>
                <c:pt idx="3782">
                  <c:v>42779</c:v>
                </c:pt>
                <c:pt idx="3783">
                  <c:v>42780</c:v>
                </c:pt>
                <c:pt idx="3784">
                  <c:v>42781</c:v>
                </c:pt>
                <c:pt idx="3785">
                  <c:v>42782</c:v>
                </c:pt>
                <c:pt idx="3786">
                  <c:v>42783</c:v>
                </c:pt>
                <c:pt idx="3787">
                  <c:v>42787</c:v>
                </c:pt>
                <c:pt idx="3788">
                  <c:v>42788</c:v>
                </c:pt>
                <c:pt idx="3789">
                  <c:v>42789</c:v>
                </c:pt>
                <c:pt idx="3790">
                  <c:v>42790</c:v>
                </c:pt>
                <c:pt idx="3791">
                  <c:v>42793</c:v>
                </c:pt>
                <c:pt idx="3792">
                  <c:v>42794</c:v>
                </c:pt>
                <c:pt idx="3793">
                  <c:v>42795</c:v>
                </c:pt>
                <c:pt idx="3794">
                  <c:v>42796</c:v>
                </c:pt>
                <c:pt idx="3795">
                  <c:v>42797</c:v>
                </c:pt>
                <c:pt idx="3796">
                  <c:v>42800</c:v>
                </c:pt>
                <c:pt idx="3797">
                  <c:v>42801</c:v>
                </c:pt>
                <c:pt idx="3798">
                  <c:v>42802</c:v>
                </c:pt>
                <c:pt idx="3799">
                  <c:v>42803</c:v>
                </c:pt>
                <c:pt idx="3800">
                  <c:v>42804</c:v>
                </c:pt>
                <c:pt idx="3801">
                  <c:v>42807</c:v>
                </c:pt>
                <c:pt idx="3802">
                  <c:v>42808</c:v>
                </c:pt>
                <c:pt idx="3803">
                  <c:v>42809</c:v>
                </c:pt>
                <c:pt idx="3804">
                  <c:v>42810</c:v>
                </c:pt>
                <c:pt idx="3805">
                  <c:v>42811</c:v>
                </c:pt>
                <c:pt idx="3806">
                  <c:v>42814</c:v>
                </c:pt>
                <c:pt idx="3807">
                  <c:v>42815</c:v>
                </c:pt>
                <c:pt idx="3808">
                  <c:v>42816</c:v>
                </c:pt>
                <c:pt idx="3809">
                  <c:v>42817</c:v>
                </c:pt>
                <c:pt idx="3810">
                  <c:v>42818</c:v>
                </c:pt>
                <c:pt idx="3811">
                  <c:v>42821</c:v>
                </c:pt>
                <c:pt idx="3812">
                  <c:v>42822</c:v>
                </c:pt>
                <c:pt idx="3813">
                  <c:v>42823</c:v>
                </c:pt>
                <c:pt idx="3814">
                  <c:v>42824</c:v>
                </c:pt>
                <c:pt idx="3815">
                  <c:v>42825</c:v>
                </c:pt>
                <c:pt idx="3816">
                  <c:v>42828</c:v>
                </c:pt>
                <c:pt idx="3817">
                  <c:v>42829</c:v>
                </c:pt>
                <c:pt idx="3818">
                  <c:v>42830</c:v>
                </c:pt>
                <c:pt idx="3819">
                  <c:v>42831</c:v>
                </c:pt>
                <c:pt idx="3820">
                  <c:v>42832</c:v>
                </c:pt>
                <c:pt idx="3821">
                  <c:v>42835</c:v>
                </c:pt>
                <c:pt idx="3822">
                  <c:v>42836</c:v>
                </c:pt>
                <c:pt idx="3823">
                  <c:v>42837</c:v>
                </c:pt>
                <c:pt idx="3824">
                  <c:v>42838</c:v>
                </c:pt>
                <c:pt idx="3825">
                  <c:v>42842</c:v>
                </c:pt>
                <c:pt idx="3826">
                  <c:v>42843</c:v>
                </c:pt>
                <c:pt idx="3827">
                  <c:v>42844</c:v>
                </c:pt>
                <c:pt idx="3828">
                  <c:v>42845</c:v>
                </c:pt>
                <c:pt idx="3829">
                  <c:v>42846</c:v>
                </c:pt>
                <c:pt idx="3830">
                  <c:v>42849</c:v>
                </c:pt>
                <c:pt idx="3831">
                  <c:v>42850</c:v>
                </c:pt>
                <c:pt idx="3832">
                  <c:v>42851</c:v>
                </c:pt>
                <c:pt idx="3833">
                  <c:v>42852</c:v>
                </c:pt>
                <c:pt idx="3834">
                  <c:v>42853</c:v>
                </c:pt>
                <c:pt idx="3835">
                  <c:v>42856</c:v>
                </c:pt>
                <c:pt idx="3836">
                  <c:v>42857</c:v>
                </c:pt>
                <c:pt idx="3837">
                  <c:v>42858</c:v>
                </c:pt>
                <c:pt idx="3838">
                  <c:v>42859</c:v>
                </c:pt>
                <c:pt idx="3839">
                  <c:v>42860</c:v>
                </c:pt>
                <c:pt idx="3840">
                  <c:v>42863</c:v>
                </c:pt>
                <c:pt idx="3841">
                  <c:v>42864</c:v>
                </c:pt>
                <c:pt idx="3842">
                  <c:v>42865</c:v>
                </c:pt>
                <c:pt idx="3843">
                  <c:v>42866</c:v>
                </c:pt>
                <c:pt idx="3844">
                  <c:v>42867</c:v>
                </c:pt>
                <c:pt idx="3845">
                  <c:v>42870</c:v>
                </c:pt>
                <c:pt idx="3846">
                  <c:v>42871</c:v>
                </c:pt>
                <c:pt idx="3847">
                  <c:v>42872</c:v>
                </c:pt>
                <c:pt idx="3848">
                  <c:v>42873</c:v>
                </c:pt>
                <c:pt idx="3849">
                  <c:v>42874</c:v>
                </c:pt>
                <c:pt idx="3850">
                  <c:v>42877</c:v>
                </c:pt>
                <c:pt idx="3851">
                  <c:v>42878</c:v>
                </c:pt>
                <c:pt idx="3852">
                  <c:v>42879</c:v>
                </c:pt>
                <c:pt idx="3853">
                  <c:v>42880</c:v>
                </c:pt>
                <c:pt idx="3854">
                  <c:v>42881</c:v>
                </c:pt>
                <c:pt idx="3855">
                  <c:v>42885</c:v>
                </c:pt>
                <c:pt idx="3856">
                  <c:v>42886</c:v>
                </c:pt>
                <c:pt idx="3857">
                  <c:v>42887</c:v>
                </c:pt>
                <c:pt idx="3858">
                  <c:v>42888</c:v>
                </c:pt>
                <c:pt idx="3859">
                  <c:v>42891</c:v>
                </c:pt>
                <c:pt idx="3860">
                  <c:v>42892</c:v>
                </c:pt>
                <c:pt idx="3861">
                  <c:v>42893</c:v>
                </c:pt>
                <c:pt idx="3862">
                  <c:v>42894</c:v>
                </c:pt>
                <c:pt idx="3863">
                  <c:v>42895</c:v>
                </c:pt>
                <c:pt idx="3864">
                  <c:v>42898</c:v>
                </c:pt>
                <c:pt idx="3865">
                  <c:v>42899</c:v>
                </c:pt>
                <c:pt idx="3866">
                  <c:v>42900</c:v>
                </c:pt>
                <c:pt idx="3867">
                  <c:v>42901</c:v>
                </c:pt>
                <c:pt idx="3868">
                  <c:v>42902</c:v>
                </c:pt>
                <c:pt idx="3869">
                  <c:v>42905</c:v>
                </c:pt>
                <c:pt idx="3870">
                  <c:v>42906</c:v>
                </c:pt>
                <c:pt idx="3871">
                  <c:v>42907</c:v>
                </c:pt>
                <c:pt idx="3872">
                  <c:v>42908</c:v>
                </c:pt>
                <c:pt idx="3873">
                  <c:v>42909</c:v>
                </c:pt>
                <c:pt idx="3874">
                  <c:v>42912</c:v>
                </c:pt>
                <c:pt idx="3875">
                  <c:v>42913</c:v>
                </c:pt>
                <c:pt idx="3876">
                  <c:v>42914</c:v>
                </c:pt>
                <c:pt idx="3877">
                  <c:v>42915</c:v>
                </c:pt>
                <c:pt idx="3878">
                  <c:v>42916</c:v>
                </c:pt>
                <c:pt idx="3879">
                  <c:v>42919</c:v>
                </c:pt>
                <c:pt idx="3880">
                  <c:v>42921</c:v>
                </c:pt>
                <c:pt idx="3881">
                  <c:v>42922</c:v>
                </c:pt>
                <c:pt idx="3882">
                  <c:v>42923</c:v>
                </c:pt>
                <c:pt idx="3883">
                  <c:v>42926</c:v>
                </c:pt>
                <c:pt idx="3884">
                  <c:v>42927</c:v>
                </c:pt>
                <c:pt idx="3885">
                  <c:v>42928</c:v>
                </c:pt>
                <c:pt idx="3886">
                  <c:v>42929</c:v>
                </c:pt>
                <c:pt idx="3887">
                  <c:v>42930</c:v>
                </c:pt>
                <c:pt idx="3888">
                  <c:v>42933</c:v>
                </c:pt>
                <c:pt idx="3889">
                  <c:v>42934</c:v>
                </c:pt>
                <c:pt idx="3890">
                  <c:v>42935</c:v>
                </c:pt>
                <c:pt idx="3891">
                  <c:v>42936</c:v>
                </c:pt>
                <c:pt idx="3892">
                  <c:v>42937</c:v>
                </c:pt>
                <c:pt idx="3893">
                  <c:v>42940</c:v>
                </c:pt>
                <c:pt idx="3894">
                  <c:v>42941</c:v>
                </c:pt>
                <c:pt idx="3895">
                  <c:v>42942</c:v>
                </c:pt>
                <c:pt idx="3896">
                  <c:v>42943</c:v>
                </c:pt>
                <c:pt idx="3897">
                  <c:v>42944</c:v>
                </c:pt>
                <c:pt idx="3898">
                  <c:v>42947</c:v>
                </c:pt>
                <c:pt idx="3899">
                  <c:v>42948</c:v>
                </c:pt>
                <c:pt idx="3900">
                  <c:v>42949</c:v>
                </c:pt>
                <c:pt idx="3901">
                  <c:v>42950</c:v>
                </c:pt>
                <c:pt idx="3902">
                  <c:v>42951</c:v>
                </c:pt>
                <c:pt idx="3903">
                  <c:v>42954</c:v>
                </c:pt>
                <c:pt idx="3904">
                  <c:v>42955</c:v>
                </c:pt>
                <c:pt idx="3905">
                  <c:v>42956</c:v>
                </c:pt>
                <c:pt idx="3906">
                  <c:v>42957</c:v>
                </c:pt>
                <c:pt idx="3907">
                  <c:v>42958</c:v>
                </c:pt>
                <c:pt idx="3908">
                  <c:v>42961</c:v>
                </c:pt>
                <c:pt idx="3909">
                  <c:v>42962</c:v>
                </c:pt>
                <c:pt idx="3910">
                  <c:v>42963</c:v>
                </c:pt>
                <c:pt idx="3911">
                  <c:v>42964</c:v>
                </c:pt>
                <c:pt idx="3912">
                  <c:v>42965</c:v>
                </c:pt>
                <c:pt idx="3913">
                  <c:v>42968</c:v>
                </c:pt>
                <c:pt idx="3914">
                  <c:v>42969</c:v>
                </c:pt>
                <c:pt idx="3915">
                  <c:v>42970</c:v>
                </c:pt>
                <c:pt idx="3916">
                  <c:v>42971</c:v>
                </c:pt>
                <c:pt idx="3917">
                  <c:v>42972</c:v>
                </c:pt>
                <c:pt idx="3918">
                  <c:v>42975</c:v>
                </c:pt>
                <c:pt idx="3919">
                  <c:v>42976</c:v>
                </c:pt>
                <c:pt idx="3920">
                  <c:v>42977</c:v>
                </c:pt>
                <c:pt idx="3921">
                  <c:v>42978</c:v>
                </c:pt>
                <c:pt idx="3922">
                  <c:v>42979</c:v>
                </c:pt>
                <c:pt idx="3923">
                  <c:v>42983</c:v>
                </c:pt>
                <c:pt idx="3924">
                  <c:v>42984</c:v>
                </c:pt>
                <c:pt idx="3925">
                  <c:v>42985</c:v>
                </c:pt>
                <c:pt idx="3926">
                  <c:v>42986</c:v>
                </c:pt>
                <c:pt idx="3927">
                  <c:v>42989</c:v>
                </c:pt>
                <c:pt idx="3928">
                  <c:v>42990</c:v>
                </c:pt>
                <c:pt idx="3929">
                  <c:v>42991</c:v>
                </c:pt>
                <c:pt idx="3930">
                  <c:v>42992</c:v>
                </c:pt>
                <c:pt idx="3931">
                  <c:v>42993</c:v>
                </c:pt>
                <c:pt idx="3932">
                  <c:v>42996</c:v>
                </c:pt>
                <c:pt idx="3933">
                  <c:v>42997</c:v>
                </c:pt>
                <c:pt idx="3934">
                  <c:v>42998</c:v>
                </c:pt>
                <c:pt idx="3935">
                  <c:v>42999</c:v>
                </c:pt>
                <c:pt idx="3936">
                  <c:v>43000</c:v>
                </c:pt>
                <c:pt idx="3937">
                  <c:v>43003</c:v>
                </c:pt>
                <c:pt idx="3938">
                  <c:v>43004</c:v>
                </c:pt>
                <c:pt idx="3939">
                  <c:v>43005</c:v>
                </c:pt>
                <c:pt idx="3940">
                  <c:v>43006</c:v>
                </c:pt>
                <c:pt idx="3941">
                  <c:v>43007</c:v>
                </c:pt>
                <c:pt idx="3942">
                  <c:v>43010</c:v>
                </c:pt>
                <c:pt idx="3943">
                  <c:v>43011</c:v>
                </c:pt>
                <c:pt idx="3944">
                  <c:v>43012</c:v>
                </c:pt>
                <c:pt idx="3945">
                  <c:v>43013</c:v>
                </c:pt>
                <c:pt idx="3946">
                  <c:v>43014</c:v>
                </c:pt>
                <c:pt idx="3947">
                  <c:v>43018</c:v>
                </c:pt>
                <c:pt idx="3948">
                  <c:v>43019</c:v>
                </c:pt>
                <c:pt idx="3949">
                  <c:v>43020</c:v>
                </c:pt>
                <c:pt idx="3950">
                  <c:v>43021</c:v>
                </c:pt>
                <c:pt idx="3951">
                  <c:v>43024</c:v>
                </c:pt>
                <c:pt idx="3952">
                  <c:v>43025</c:v>
                </c:pt>
                <c:pt idx="3953">
                  <c:v>43026</c:v>
                </c:pt>
                <c:pt idx="3954">
                  <c:v>43027</c:v>
                </c:pt>
                <c:pt idx="3955">
                  <c:v>43028</c:v>
                </c:pt>
                <c:pt idx="3956">
                  <c:v>43031</c:v>
                </c:pt>
                <c:pt idx="3957">
                  <c:v>43032</c:v>
                </c:pt>
                <c:pt idx="3958">
                  <c:v>43033</c:v>
                </c:pt>
                <c:pt idx="3959">
                  <c:v>43034</c:v>
                </c:pt>
                <c:pt idx="3960">
                  <c:v>43035</c:v>
                </c:pt>
                <c:pt idx="3961">
                  <c:v>43038</c:v>
                </c:pt>
                <c:pt idx="3962">
                  <c:v>43039</c:v>
                </c:pt>
                <c:pt idx="3963">
                  <c:v>43040</c:v>
                </c:pt>
                <c:pt idx="3964">
                  <c:v>43041</c:v>
                </c:pt>
                <c:pt idx="3965">
                  <c:v>43042</c:v>
                </c:pt>
                <c:pt idx="3966">
                  <c:v>43045</c:v>
                </c:pt>
                <c:pt idx="3967">
                  <c:v>43046</c:v>
                </c:pt>
                <c:pt idx="3968">
                  <c:v>43047</c:v>
                </c:pt>
                <c:pt idx="3969">
                  <c:v>43048</c:v>
                </c:pt>
                <c:pt idx="3970">
                  <c:v>43049</c:v>
                </c:pt>
                <c:pt idx="3971">
                  <c:v>43052</c:v>
                </c:pt>
                <c:pt idx="3972">
                  <c:v>43053</c:v>
                </c:pt>
                <c:pt idx="3973">
                  <c:v>43054</c:v>
                </c:pt>
                <c:pt idx="3974">
                  <c:v>43055</c:v>
                </c:pt>
                <c:pt idx="3975">
                  <c:v>43056</c:v>
                </c:pt>
                <c:pt idx="3976">
                  <c:v>43059</c:v>
                </c:pt>
                <c:pt idx="3977">
                  <c:v>43060</c:v>
                </c:pt>
                <c:pt idx="3978">
                  <c:v>43061</c:v>
                </c:pt>
                <c:pt idx="3979">
                  <c:v>43063</c:v>
                </c:pt>
                <c:pt idx="3980">
                  <c:v>43066</c:v>
                </c:pt>
                <c:pt idx="3981">
                  <c:v>43067</c:v>
                </c:pt>
                <c:pt idx="3982">
                  <c:v>43068</c:v>
                </c:pt>
                <c:pt idx="3983">
                  <c:v>43069</c:v>
                </c:pt>
                <c:pt idx="3984">
                  <c:v>43070</c:v>
                </c:pt>
                <c:pt idx="3985">
                  <c:v>43073</c:v>
                </c:pt>
                <c:pt idx="3986">
                  <c:v>43074</c:v>
                </c:pt>
                <c:pt idx="3987">
                  <c:v>43075</c:v>
                </c:pt>
                <c:pt idx="3988">
                  <c:v>43076</c:v>
                </c:pt>
                <c:pt idx="3989">
                  <c:v>43077</c:v>
                </c:pt>
                <c:pt idx="3990">
                  <c:v>43080</c:v>
                </c:pt>
                <c:pt idx="3991">
                  <c:v>43081</c:v>
                </c:pt>
                <c:pt idx="3992">
                  <c:v>43082</c:v>
                </c:pt>
                <c:pt idx="3993">
                  <c:v>43083</c:v>
                </c:pt>
                <c:pt idx="3994">
                  <c:v>43084</c:v>
                </c:pt>
                <c:pt idx="3995">
                  <c:v>43087</c:v>
                </c:pt>
                <c:pt idx="3996">
                  <c:v>43088</c:v>
                </c:pt>
                <c:pt idx="3997">
                  <c:v>43089</c:v>
                </c:pt>
                <c:pt idx="3998">
                  <c:v>43090</c:v>
                </c:pt>
                <c:pt idx="3999">
                  <c:v>43091</c:v>
                </c:pt>
                <c:pt idx="4000">
                  <c:v>43095</c:v>
                </c:pt>
                <c:pt idx="4001">
                  <c:v>43096</c:v>
                </c:pt>
                <c:pt idx="4002">
                  <c:v>43097</c:v>
                </c:pt>
                <c:pt idx="4003">
                  <c:v>43098</c:v>
                </c:pt>
                <c:pt idx="4004">
                  <c:v>43102</c:v>
                </c:pt>
                <c:pt idx="4005">
                  <c:v>43103</c:v>
                </c:pt>
                <c:pt idx="4006">
                  <c:v>43104</c:v>
                </c:pt>
                <c:pt idx="4007">
                  <c:v>43105</c:v>
                </c:pt>
                <c:pt idx="4008">
                  <c:v>43108</c:v>
                </c:pt>
                <c:pt idx="4009">
                  <c:v>43109</c:v>
                </c:pt>
                <c:pt idx="4010">
                  <c:v>43110</c:v>
                </c:pt>
                <c:pt idx="4011">
                  <c:v>43111</c:v>
                </c:pt>
                <c:pt idx="4012">
                  <c:v>43112</c:v>
                </c:pt>
                <c:pt idx="4013">
                  <c:v>43116</c:v>
                </c:pt>
                <c:pt idx="4014">
                  <c:v>43117</c:v>
                </c:pt>
                <c:pt idx="4015">
                  <c:v>43118</c:v>
                </c:pt>
                <c:pt idx="4016">
                  <c:v>43119</c:v>
                </c:pt>
                <c:pt idx="4017">
                  <c:v>43122</c:v>
                </c:pt>
                <c:pt idx="4018">
                  <c:v>43123</c:v>
                </c:pt>
                <c:pt idx="4019">
                  <c:v>43124</c:v>
                </c:pt>
                <c:pt idx="4020">
                  <c:v>43125</c:v>
                </c:pt>
                <c:pt idx="4021">
                  <c:v>43126</c:v>
                </c:pt>
                <c:pt idx="4022">
                  <c:v>43129</c:v>
                </c:pt>
                <c:pt idx="4023">
                  <c:v>43130</c:v>
                </c:pt>
                <c:pt idx="4024">
                  <c:v>43131</c:v>
                </c:pt>
                <c:pt idx="4025">
                  <c:v>43132</c:v>
                </c:pt>
                <c:pt idx="4026">
                  <c:v>43133</c:v>
                </c:pt>
                <c:pt idx="4027">
                  <c:v>43136</c:v>
                </c:pt>
                <c:pt idx="4028">
                  <c:v>43137</c:v>
                </c:pt>
                <c:pt idx="4029">
                  <c:v>43138</c:v>
                </c:pt>
                <c:pt idx="4030">
                  <c:v>43139</c:v>
                </c:pt>
                <c:pt idx="4031">
                  <c:v>43140</c:v>
                </c:pt>
                <c:pt idx="4032">
                  <c:v>43143</c:v>
                </c:pt>
                <c:pt idx="4033">
                  <c:v>43144</c:v>
                </c:pt>
                <c:pt idx="4034">
                  <c:v>43145</c:v>
                </c:pt>
                <c:pt idx="4035">
                  <c:v>43146</c:v>
                </c:pt>
                <c:pt idx="4036">
                  <c:v>43147</c:v>
                </c:pt>
                <c:pt idx="4037">
                  <c:v>43151</c:v>
                </c:pt>
                <c:pt idx="4038">
                  <c:v>43152</c:v>
                </c:pt>
                <c:pt idx="4039">
                  <c:v>43153</c:v>
                </c:pt>
                <c:pt idx="4040">
                  <c:v>43154</c:v>
                </c:pt>
                <c:pt idx="4041">
                  <c:v>43157</c:v>
                </c:pt>
                <c:pt idx="4042">
                  <c:v>43158</c:v>
                </c:pt>
                <c:pt idx="4043">
                  <c:v>43159</c:v>
                </c:pt>
                <c:pt idx="4044">
                  <c:v>43160</c:v>
                </c:pt>
                <c:pt idx="4045">
                  <c:v>43161</c:v>
                </c:pt>
                <c:pt idx="4046">
                  <c:v>43164</c:v>
                </c:pt>
                <c:pt idx="4047">
                  <c:v>43165</c:v>
                </c:pt>
                <c:pt idx="4048">
                  <c:v>43166</c:v>
                </c:pt>
                <c:pt idx="4049">
                  <c:v>43167</c:v>
                </c:pt>
                <c:pt idx="4050">
                  <c:v>43168</c:v>
                </c:pt>
                <c:pt idx="4051">
                  <c:v>43171</c:v>
                </c:pt>
                <c:pt idx="4052">
                  <c:v>43172</c:v>
                </c:pt>
                <c:pt idx="4053">
                  <c:v>43173</c:v>
                </c:pt>
                <c:pt idx="4054">
                  <c:v>43174</c:v>
                </c:pt>
                <c:pt idx="4055">
                  <c:v>43175</c:v>
                </c:pt>
                <c:pt idx="4056">
                  <c:v>43178</c:v>
                </c:pt>
                <c:pt idx="4057">
                  <c:v>43179</c:v>
                </c:pt>
                <c:pt idx="4058">
                  <c:v>43180</c:v>
                </c:pt>
                <c:pt idx="4059">
                  <c:v>43181</c:v>
                </c:pt>
                <c:pt idx="4060">
                  <c:v>43182</c:v>
                </c:pt>
                <c:pt idx="4061">
                  <c:v>43185</c:v>
                </c:pt>
                <c:pt idx="4062">
                  <c:v>43186</c:v>
                </c:pt>
                <c:pt idx="4063">
                  <c:v>43187</c:v>
                </c:pt>
                <c:pt idx="4064">
                  <c:v>43188</c:v>
                </c:pt>
                <c:pt idx="4065">
                  <c:v>43189</c:v>
                </c:pt>
                <c:pt idx="4066">
                  <c:v>43192</c:v>
                </c:pt>
                <c:pt idx="4067">
                  <c:v>43193</c:v>
                </c:pt>
                <c:pt idx="4068">
                  <c:v>43194</c:v>
                </c:pt>
                <c:pt idx="4069">
                  <c:v>43195</c:v>
                </c:pt>
                <c:pt idx="4070">
                  <c:v>43196</c:v>
                </c:pt>
                <c:pt idx="4071">
                  <c:v>43199</c:v>
                </c:pt>
                <c:pt idx="4072">
                  <c:v>43200</c:v>
                </c:pt>
                <c:pt idx="4073">
                  <c:v>43201</c:v>
                </c:pt>
                <c:pt idx="4074">
                  <c:v>43202</c:v>
                </c:pt>
                <c:pt idx="4075">
                  <c:v>43203</c:v>
                </c:pt>
                <c:pt idx="4076">
                  <c:v>43206</c:v>
                </c:pt>
                <c:pt idx="4077">
                  <c:v>43207</c:v>
                </c:pt>
                <c:pt idx="4078">
                  <c:v>43208</c:v>
                </c:pt>
                <c:pt idx="4079">
                  <c:v>43209</c:v>
                </c:pt>
                <c:pt idx="4080">
                  <c:v>43210</c:v>
                </c:pt>
                <c:pt idx="4081">
                  <c:v>43213</c:v>
                </c:pt>
                <c:pt idx="4082">
                  <c:v>43214</c:v>
                </c:pt>
                <c:pt idx="4083">
                  <c:v>43215</c:v>
                </c:pt>
                <c:pt idx="4084">
                  <c:v>43216</c:v>
                </c:pt>
                <c:pt idx="4085">
                  <c:v>43217</c:v>
                </c:pt>
                <c:pt idx="4086">
                  <c:v>43220</c:v>
                </c:pt>
                <c:pt idx="4087">
                  <c:v>43221</c:v>
                </c:pt>
                <c:pt idx="4088">
                  <c:v>43222</c:v>
                </c:pt>
                <c:pt idx="4089">
                  <c:v>43223</c:v>
                </c:pt>
                <c:pt idx="4090">
                  <c:v>43224</c:v>
                </c:pt>
                <c:pt idx="4091">
                  <c:v>43227</c:v>
                </c:pt>
                <c:pt idx="4092">
                  <c:v>43228</c:v>
                </c:pt>
                <c:pt idx="4093">
                  <c:v>43229</c:v>
                </c:pt>
                <c:pt idx="4094">
                  <c:v>43230</c:v>
                </c:pt>
                <c:pt idx="4095">
                  <c:v>43231</c:v>
                </c:pt>
                <c:pt idx="4096">
                  <c:v>43234</c:v>
                </c:pt>
                <c:pt idx="4097">
                  <c:v>43235</c:v>
                </c:pt>
                <c:pt idx="4098">
                  <c:v>43236</c:v>
                </c:pt>
                <c:pt idx="4099">
                  <c:v>43237</c:v>
                </c:pt>
                <c:pt idx="4100">
                  <c:v>43238</c:v>
                </c:pt>
                <c:pt idx="4101">
                  <c:v>43241</c:v>
                </c:pt>
                <c:pt idx="4102">
                  <c:v>43242</c:v>
                </c:pt>
                <c:pt idx="4103">
                  <c:v>43243</c:v>
                </c:pt>
                <c:pt idx="4104">
                  <c:v>43244</c:v>
                </c:pt>
                <c:pt idx="4105">
                  <c:v>43245</c:v>
                </c:pt>
                <c:pt idx="4106">
                  <c:v>43249</c:v>
                </c:pt>
                <c:pt idx="4107">
                  <c:v>43250</c:v>
                </c:pt>
                <c:pt idx="4108">
                  <c:v>43251</c:v>
                </c:pt>
                <c:pt idx="4109">
                  <c:v>43252</c:v>
                </c:pt>
                <c:pt idx="4110">
                  <c:v>43255</c:v>
                </c:pt>
                <c:pt idx="4111">
                  <c:v>43256</c:v>
                </c:pt>
                <c:pt idx="4112">
                  <c:v>43257</c:v>
                </c:pt>
                <c:pt idx="4113">
                  <c:v>43258</c:v>
                </c:pt>
                <c:pt idx="4114">
                  <c:v>43259</c:v>
                </c:pt>
                <c:pt idx="4115">
                  <c:v>43262</c:v>
                </c:pt>
                <c:pt idx="4116">
                  <c:v>43263</c:v>
                </c:pt>
                <c:pt idx="4117">
                  <c:v>43264</c:v>
                </c:pt>
                <c:pt idx="4118">
                  <c:v>43265</c:v>
                </c:pt>
                <c:pt idx="4119">
                  <c:v>43266</c:v>
                </c:pt>
                <c:pt idx="4120">
                  <c:v>43269</c:v>
                </c:pt>
                <c:pt idx="4121">
                  <c:v>43270</c:v>
                </c:pt>
                <c:pt idx="4122">
                  <c:v>43271</c:v>
                </c:pt>
                <c:pt idx="4123">
                  <c:v>43272</c:v>
                </c:pt>
                <c:pt idx="4124">
                  <c:v>43273</c:v>
                </c:pt>
                <c:pt idx="4125">
                  <c:v>43276</c:v>
                </c:pt>
                <c:pt idx="4126">
                  <c:v>43277</c:v>
                </c:pt>
                <c:pt idx="4127">
                  <c:v>43278</c:v>
                </c:pt>
                <c:pt idx="4128">
                  <c:v>43279</c:v>
                </c:pt>
                <c:pt idx="4129">
                  <c:v>43280</c:v>
                </c:pt>
                <c:pt idx="4130">
                  <c:v>43283</c:v>
                </c:pt>
                <c:pt idx="4131">
                  <c:v>43284</c:v>
                </c:pt>
                <c:pt idx="4132">
                  <c:v>43286</c:v>
                </c:pt>
                <c:pt idx="4133">
                  <c:v>43287</c:v>
                </c:pt>
                <c:pt idx="4134">
                  <c:v>43290</c:v>
                </c:pt>
                <c:pt idx="4135">
                  <c:v>43291</c:v>
                </c:pt>
                <c:pt idx="4136">
                  <c:v>43292</c:v>
                </c:pt>
                <c:pt idx="4137">
                  <c:v>43293</c:v>
                </c:pt>
                <c:pt idx="4138">
                  <c:v>43294</c:v>
                </c:pt>
                <c:pt idx="4139">
                  <c:v>43297</c:v>
                </c:pt>
                <c:pt idx="4140">
                  <c:v>43298</c:v>
                </c:pt>
                <c:pt idx="4141">
                  <c:v>43299</c:v>
                </c:pt>
                <c:pt idx="4142">
                  <c:v>43300</c:v>
                </c:pt>
                <c:pt idx="4143">
                  <c:v>43301</c:v>
                </c:pt>
                <c:pt idx="4144">
                  <c:v>43304</c:v>
                </c:pt>
                <c:pt idx="4145">
                  <c:v>43305</c:v>
                </c:pt>
                <c:pt idx="4146">
                  <c:v>43306</c:v>
                </c:pt>
                <c:pt idx="4147">
                  <c:v>43307</c:v>
                </c:pt>
                <c:pt idx="4148">
                  <c:v>43308</c:v>
                </c:pt>
                <c:pt idx="4149">
                  <c:v>43311</c:v>
                </c:pt>
                <c:pt idx="4150">
                  <c:v>43312</c:v>
                </c:pt>
                <c:pt idx="4151">
                  <c:v>43313</c:v>
                </c:pt>
                <c:pt idx="4152">
                  <c:v>43314</c:v>
                </c:pt>
                <c:pt idx="4153">
                  <c:v>43315</c:v>
                </c:pt>
                <c:pt idx="4154">
                  <c:v>43318</c:v>
                </c:pt>
                <c:pt idx="4155">
                  <c:v>43319</c:v>
                </c:pt>
                <c:pt idx="4156">
                  <c:v>43320</c:v>
                </c:pt>
                <c:pt idx="4157">
                  <c:v>43321</c:v>
                </c:pt>
                <c:pt idx="4158">
                  <c:v>43322</c:v>
                </c:pt>
                <c:pt idx="4159">
                  <c:v>43325</c:v>
                </c:pt>
                <c:pt idx="4160">
                  <c:v>43326</c:v>
                </c:pt>
                <c:pt idx="4161">
                  <c:v>43327</c:v>
                </c:pt>
                <c:pt idx="4162">
                  <c:v>43328</c:v>
                </c:pt>
                <c:pt idx="4163">
                  <c:v>43329</c:v>
                </c:pt>
                <c:pt idx="4164">
                  <c:v>43332</c:v>
                </c:pt>
                <c:pt idx="4165">
                  <c:v>43333</c:v>
                </c:pt>
                <c:pt idx="4166">
                  <c:v>43334</c:v>
                </c:pt>
                <c:pt idx="4167">
                  <c:v>43335</c:v>
                </c:pt>
                <c:pt idx="4168">
                  <c:v>43336</c:v>
                </c:pt>
                <c:pt idx="4169">
                  <c:v>43339</c:v>
                </c:pt>
                <c:pt idx="4170">
                  <c:v>43340</c:v>
                </c:pt>
                <c:pt idx="4171">
                  <c:v>43341</c:v>
                </c:pt>
                <c:pt idx="4172">
                  <c:v>43342</c:v>
                </c:pt>
                <c:pt idx="4173">
                  <c:v>43343</c:v>
                </c:pt>
                <c:pt idx="4174">
                  <c:v>43346</c:v>
                </c:pt>
                <c:pt idx="4175">
                  <c:v>43347</c:v>
                </c:pt>
                <c:pt idx="4176">
                  <c:v>43348</c:v>
                </c:pt>
                <c:pt idx="4177">
                  <c:v>43349</c:v>
                </c:pt>
                <c:pt idx="4178">
                  <c:v>43350</c:v>
                </c:pt>
                <c:pt idx="4179">
                  <c:v>43353</c:v>
                </c:pt>
                <c:pt idx="4180">
                  <c:v>43354</c:v>
                </c:pt>
                <c:pt idx="4181">
                  <c:v>43355</c:v>
                </c:pt>
                <c:pt idx="4182">
                  <c:v>43356</c:v>
                </c:pt>
                <c:pt idx="4183">
                  <c:v>43357</c:v>
                </c:pt>
                <c:pt idx="4184">
                  <c:v>43360</c:v>
                </c:pt>
                <c:pt idx="4185">
                  <c:v>43361</c:v>
                </c:pt>
                <c:pt idx="4186">
                  <c:v>43362</c:v>
                </c:pt>
                <c:pt idx="4187">
                  <c:v>43363</c:v>
                </c:pt>
                <c:pt idx="4188">
                  <c:v>43364</c:v>
                </c:pt>
                <c:pt idx="4189">
                  <c:v>43367</c:v>
                </c:pt>
                <c:pt idx="4190">
                  <c:v>43368</c:v>
                </c:pt>
                <c:pt idx="4191">
                  <c:v>43369</c:v>
                </c:pt>
                <c:pt idx="4192">
                  <c:v>43370</c:v>
                </c:pt>
                <c:pt idx="4193">
                  <c:v>43371</c:v>
                </c:pt>
                <c:pt idx="4194">
                  <c:v>43374</c:v>
                </c:pt>
                <c:pt idx="4195">
                  <c:v>43375</c:v>
                </c:pt>
                <c:pt idx="4196">
                  <c:v>43376</c:v>
                </c:pt>
                <c:pt idx="4197">
                  <c:v>43377</c:v>
                </c:pt>
                <c:pt idx="4198">
                  <c:v>43378</c:v>
                </c:pt>
                <c:pt idx="4199">
                  <c:v>43382</c:v>
                </c:pt>
                <c:pt idx="4200">
                  <c:v>43383</c:v>
                </c:pt>
                <c:pt idx="4201">
                  <c:v>43384</c:v>
                </c:pt>
                <c:pt idx="4202">
                  <c:v>43385</c:v>
                </c:pt>
                <c:pt idx="4203">
                  <c:v>43388</c:v>
                </c:pt>
                <c:pt idx="4204">
                  <c:v>43389</c:v>
                </c:pt>
                <c:pt idx="4205">
                  <c:v>43390</c:v>
                </c:pt>
                <c:pt idx="4206">
                  <c:v>43391</c:v>
                </c:pt>
                <c:pt idx="4207">
                  <c:v>43392</c:v>
                </c:pt>
                <c:pt idx="4208">
                  <c:v>43395</c:v>
                </c:pt>
                <c:pt idx="4209">
                  <c:v>43396</c:v>
                </c:pt>
                <c:pt idx="4210">
                  <c:v>43397</c:v>
                </c:pt>
                <c:pt idx="4211">
                  <c:v>43398</c:v>
                </c:pt>
                <c:pt idx="4212">
                  <c:v>43399</c:v>
                </c:pt>
                <c:pt idx="4213">
                  <c:v>43402</c:v>
                </c:pt>
                <c:pt idx="4214">
                  <c:v>43403</c:v>
                </c:pt>
                <c:pt idx="4215">
                  <c:v>43404</c:v>
                </c:pt>
                <c:pt idx="4216">
                  <c:v>43405</c:v>
                </c:pt>
                <c:pt idx="4217">
                  <c:v>43406</c:v>
                </c:pt>
                <c:pt idx="4218">
                  <c:v>43409</c:v>
                </c:pt>
                <c:pt idx="4219">
                  <c:v>43410</c:v>
                </c:pt>
                <c:pt idx="4220">
                  <c:v>43411</c:v>
                </c:pt>
                <c:pt idx="4221">
                  <c:v>43412</c:v>
                </c:pt>
                <c:pt idx="4222">
                  <c:v>43413</c:v>
                </c:pt>
                <c:pt idx="4223">
                  <c:v>43417</c:v>
                </c:pt>
                <c:pt idx="4224">
                  <c:v>43418</c:v>
                </c:pt>
                <c:pt idx="4225">
                  <c:v>43419</c:v>
                </c:pt>
                <c:pt idx="4226">
                  <c:v>43420</c:v>
                </c:pt>
                <c:pt idx="4227">
                  <c:v>43423</c:v>
                </c:pt>
                <c:pt idx="4228">
                  <c:v>43424</c:v>
                </c:pt>
                <c:pt idx="4229">
                  <c:v>43425</c:v>
                </c:pt>
                <c:pt idx="4230">
                  <c:v>43427</c:v>
                </c:pt>
                <c:pt idx="4231">
                  <c:v>43430</c:v>
                </c:pt>
                <c:pt idx="4232">
                  <c:v>43431</c:v>
                </c:pt>
                <c:pt idx="4233">
                  <c:v>43432</c:v>
                </c:pt>
                <c:pt idx="4234">
                  <c:v>43433</c:v>
                </c:pt>
                <c:pt idx="4235">
                  <c:v>43434</c:v>
                </c:pt>
                <c:pt idx="4236">
                  <c:v>43437</c:v>
                </c:pt>
                <c:pt idx="4237">
                  <c:v>43438</c:v>
                </c:pt>
                <c:pt idx="4238">
                  <c:v>43440</c:v>
                </c:pt>
                <c:pt idx="4239">
                  <c:v>43441</c:v>
                </c:pt>
                <c:pt idx="4240">
                  <c:v>43444</c:v>
                </c:pt>
                <c:pt idx="4241">
                  <c:v>43445</c:v>
                </c:pt>
                <c:pt idx="4242">
                  <c:v>43446</c:v>
                </c:pt>
                <c:pt idx="4243">
                  <c:v>43447</c:v>
                </c:pt>
                <c:pt idx="4244">
                  <c:v>43448</c:v>
                </c:pt>
                <c:pt idx="4245">
                  <c:v>43451</c:v>
                </c:pt>
                <c:pt idx="4246">
                  <c:v>43452</c:v>
                </c:pt>
                <c:pt idx="4247">
                  <c:v>43453</c:v>
                </c:pt>
                <c:pt idx="4248">
                  <c:v>43454</c:v>
                </c:pt>
                <c:pt idx="4249">
                  <c:v>43455</c:v>
                </c:pt>
                <c:pt idx="4250">
                  <c:v>43458</c:v>
                </c:pt>
                <c:pt idx="4251">
                  <c:v>43460</c:v>
                </c:pt>
                <c:pt idx="4252">
                  <c:v>43461</c:v>
                </c:pt>
                <c:pt idx="4253">
                  <c:v>43462</c:v>
                </c:pt>
                <c:pt idx="4254">
                  <c:v>43465</c:v>
                </c:pt>
                <c:pt idx="4255">
                  <c:v>43467</c:v>
                </c:pt>
                <c:pt idx="4256">
                  <c:v>43468</c:v>
                </c:pt>
                <c:pt idx="4257">
                  <c:v>43469</c:v>
                </c:pt>
                <c:pt idx="4258">
                  <c:v>43472</c:v>
                </c:pt>
                <c:pt idx="4259">
                  <c:v>43473</c:v>
                </c:pt>
                <c:pt idx="4260">
                  <c:v>43474</c:v>
                </c:pt>
                <c:pt idx="4261">
                  <c:v>43475</c:v>
                </c:pt>
                <c:pt idx="4262">
                  <c:v>43476</c:v>
                </c:pt>
                <c:pt idx="4263">
                  <c:v>43479</c:v>
                </c:pt>
                <c:pt idx="4264">
                  <c:v>43480</c:v>
                </c:pt>
                <c:pt idx="4265">
                  <c:v>43481</c:v>
                </c:pt>
                <c:pt idx="4266">
                  <c:v>43482</c:v>
                </c:pt>
                <c:pt idx="4267">
                  <c:v>43483</c:v>
                </c:pt>
                <c:pt idx="4268">
                  <c:v>43487</c:v>
                </c:pt>
                <c:pt idx="4269">
                  <c:v>43488</c:v>
                </c:pt>
                <c:pt idx="4270">
                  <c:v>43489</c:v>
                </c:pt>
                <c:pt idx="4271">
                  <c:v>43490</c:v>
                </c:pt>
                <c:pt idx="4272">
                  <c:v>43493</c:v>
                </c:pt>
                <c:pt idx="4273">
                  <c:v>43494</c:v>
                </c:pt>
                <c:pt idx="4274">
                  <c:v>43495</c:v>
                </c:pt>
                <c:pt idx="4275">
                  <c:v>43496</c:v>
                </c:pt>
                <c:pt idx="4276">
                  <c:v>43497</c:v>
                </c:pt>
                <c:pt idx="4277">
                  <c:v>43500</c:v>
                </c:pt>
                <c:pt idx="4278">
                  <c:v>43501</c:v>
                </c:pt>
                <c:pt idx="4279">
                  <c:v>43502</c:v>
                </c:pt>
                <c:pt idx="4280">
                  <c:v>43503</c:v>
                </c:pt>
                <c:pt idx="4281">
                  <c:v>43504</c:v>
                </c:pt>
                <c:pt idx="4282">
                  <c:v>43507</c:v>
                </c:pt>
                <c:pt idx="4283">
                  <c:v>43508</c:v>
                </c:pt>
                <c:pt idx="4284">
                  <c:v>43509</c:v>
                </c:pt>
                <c:pt idx="4285">
                  <c:v>43510</c:v>
                </c:pt>
                <c:pt idx="4286">
                  <c:v>43511</c:v>
                </c:pt>
                <c:pt idx="4287">
                  <c:v>43515</c:v>
                </c:pt>
                <c:pt idx="4288">
                  <c:v>43516</c:v>
                </c:pt>
                <c:pt idx="4289">
                  <c:v>43517</c:v>
                </c:pt>
                <c:pt idx="4290">
                  <c:v>43518</c:v>
                </c:pt>
                <c:pt idx="4291">
                  <c:v>43521</c:v>
                </c:pt>
                <c:pt idx="4292">
                  <c:v>43522</c:v>
                </c:pt>
                <c:pt idx="4293">
                  <c:v>43523</c:v>
                </c:pt>
                <c:pt idx="4294">
                  <c:v>43524</c:v>
                </c:pt>
                <c:pt idx="4295">
                  <c:v>43525</c:v>
                </c:pt>
                <c:pt idx="4296">
                  <c:v>43528</c:v>
                </c:pt>
                <c:pt idx="4297">
                  <c:v>43529</c:v>
                </c:pt>
                <c:pt idx="4298">
                  <c:v>43530</c:v>
                </c:pt>
                <c:pt idx="4299">
                  <c:v>43531</c:v>
                </c:pt>
                <c:pt idx="4300">
                  <c:v>43532</c:v>
                </c:pt>
                <c:pt idx="4301">
                  <c:v>43535</c:v>
                </c:pt>
                <c:pt idx="4302">
                  <c:v>43536</c:v>
                </c:pt>
                <c:pt idx="4303">
                  <c:v>43537</c:v>
                </c:pt>
                <c:pt idx="4304">
                  <c:v>43538</c:v>
                </c:pt>
                <c:pt idx="4305">
                  <c:v>43539</c:v>
                </c:pt>
                <c:pt idx="4306">
                  <c:v>43542</c:v>
                </c:pt>
                <c:pt idx="4307">
                  <c:v>43543</c:v>
                </c:pt>
                <c:pt idx="4308">
                  <c:v>43544</c:v>
                </c:pt>
                <c:pt idx="4309">
                  <c:v>43545</c:v>
                </c:pt>
                <c:pt idx="4310">
                  <c:v>43546</c:v>
                </c:pt>
                <c:pt idx="4311">
                  <c:v>43549</c:v>
                </c:pt>
                <c:pt idx="4312">
                  <c:v>43550</c:v>
                </c:pt>
                <c:pt idx="4313">
                  <c:v>43551</c:v>
                </c:pt>
                <c:pt idx="4314">
                  <c:v>43552</c:v>
                </c:pt>
                <c:pt idx="4315">
                  <c:v>43553</c:v>
                </c:pt>
                <c:pt idx="4316">
                  <c:v>43556</c:v>
                </c:pt>
                <c:pt idx="4317">
                  <c:v>43557</c:v>
                </c:pt>
                <c:pt idx="4318">
                  <c:v>43558</c:v>
                </c:pt>
                <c:pt idx="4319">
                  <c:v>43559</c:v>
                </c:pt>
                <c:pt idx="4320">
                  <c:v>43560</c:v>
                </c:pt>
                <c:pt idx="4321">
                  <c:v>43563</c:v>
                </c:pt>
                <c:pt idx="4322">
                  <c:v>43564</c:v>
                </c:pt>
                <c:pt idx="4323">
                  <c:v>43565</c:v>
                </c:pt>
                <c:pt idx="4324">
                  <c:v>43566</c:v>
                </c:pt>
                <c:pt idx="4325">
                  <c:v>43567</c:v>
                </c:pt>
                <c:pt idx="4326">
                  <c:v>43570</c:v>
                </c:pt>
                <c:pt idx="4327">
                  <c:v>43571</c:v>
                </c:pt>
                <c:pt idx="4328">
                  <c:v>43572</c:v>
                </c:pt>
                <c:pt idx="4329">
                  <c:v>43573</c:v>
                </c:pt>
                <c:pt idx="4330">
                  <c:v>43577</c:v>
                </c:pt>
                <c:pt idx="4331">
                  <c:v>43578</c:v>
                </c:pt>
                <c:pt idx="4332">
                  <c:v>43579</c:v>
                </c:pt>
                <c:pt idx="4333">
                  <c:v>43580</c:v>
                </c:pt>
                <c:pt idx="4334">
                  <c:v>43581</c:v>
                </c:pt>
                <c:pt idx="4335">
                  <c:v>43584</c:v>
                </c:pt>
                <c:pt idx="4336">
                  <c:v>43585</c:v>
                </c:pt>
                <c:pt idx="4337">
                  <c:v>43586</c:v>
                </c:pt>
                <c:pt idx="4338">
                  <c:v>43587</c:v>
                </c:pt>
                <c:pt idx="4339">
                  <c:v>43588</c:v>
                </c:pt>
                <c:pt idx="4340">
                  <c:v>43591</c:v>
                </c:pt>
                <c:pt idx="4341">
                  <c:v>43592</c:v>
                </c:pt>
                <c:pt idx="4342">
                  <c:v>43593</c:v>
                </c:pt>
                <c:pt idx="4343">
                  <c:v>43594</c:v>
                </c:pt>
                <c:pt idx="4344">
                  <c:v>43595</c:v>
                </c:pt>
                <c:pt idx="4345">
                  <c:v>43598</c:v>
                </c:pt>
                <c:pt idx="4346">
                  <c:v>43599</c:v>
                </c:pt>
                <c:pt idx="4347">
                  <c:v>43600</c:v>
                </c:pt>
                <c:pt idx="4348">
                  <c:v>43601</c:v>
                </c:pt>
                <c:pt idx="4349">
                  <c:v>43602</c:v>
                </c:pt>
                <c:pt idx="4350">
                  <c:v>43605</c:v>
                </c:pt>
                <c:pt idx="4351">
                  <c:v>43606</c:v>
                </c:pt>
                <c:pt idx="4352">
                  <c:v>43607</c:v>
                </c:pt>
                <c:pt idx="4353">
                  <c:v>43608</c:v>
                </c:pt>
                <c:pt idx="4354">
                  <c:v>43609</c:v>
                </c:pt>
                <c:pt idx="4355">
                  <c:v>43613</c:v>
                </c:pt>
                <c:pt idx="4356">
                  <c:v>43614</c:v>
                </c:pt>
                <c:pt idx="4357">
                  <c:v>43615</c:v>
                </c:pt>
                <c:pt idx="4358">
                  <c:v>43616</c:v>
                </c:pt>
                <c:pt idx="4359">
                  <c:v>43619</c:v>
                </c:pt>
                <c:pt idx="4360">
                  <c:v>43620</c:v>
                </c:pt>
                <c:pt idx="4361">
                  <c:v>43621</c:v>
                </c:pt>
                <c:pt idx="4362">
                  <c:v>43622</c:v>
                </c:pt>
                <c:pt idx="4363">
                  <c:v>43623</c:v>
                </c:pt>
                <c:pt idx="4364">
                  <c:v>43626</c:v>
                </c:pt>
                <c:pt idx="4365">
                  <c:v>43627</c:v>
                </c:pt>
                <c:pt idx="4366">
                  <c:v>43628</c:v>
                </c:pt>
                <c:pt idx="4367">
                  <c:v>43629</c:v>
                </c:pt>
                <c:pt idx="4368">
                  <c:v>43630</c:v>
                </c:pt>
                <c:pt idx="4369">
                  <c:v>43633</c:v>
                </c:pt>
                <c:pt idx="4370">
                  <c:v>43634</c:v>
                </c:pt>
                <c:pt idx="4371">
                  <c:v>43635</c:v>
                </c:pt>
                <c:pt idx="4372">
                  <c:v>43636</c:v>
                </c:pt>
                <c:pt idx="4373">
                  <c:v>43637</c:v>
                </c:pt>
                <c:pt idx="4374">
                  <c:v>43640</c:v>
                </c:pt>
                <c:pt idx="4375">
                  <c:v>43641</c:v>
                </c:pt>
                <c:pt idx="4376">
                  <c:v>43642</c:v>
                </c:pt>
                <c:pt idx="4377">
                  <c:v>43643</c:v>
                </c:pt>
                <c:pt idx="4378">
                  <c:v>43644</c:v>
                </c:pt>
                <c:pt idx="4379">
                  <c:v>43647</c:v>
                </c:pt>
                <c:pt idx="4380">
                  <c:v>43648</c:v>
                </c:pt>
                <c:pt idx="4381">
                  <c:v>43649</c:v>
                </c:pt>
                <c:pt idx="4382">
                  <c:v>43651</c:v>
                </c:pt>
                <c:pt idx="4383">
                  <c:v>43654</c:v>
                </c:pt>
                <c:pt idx="4384">
                  <c:v>43655</c:v>
                </c:pt>
                <c:pt idx="4385">
                  <c:v>43656</c:v>
                </c:pt>
                <c:pt idx="4386">
                  <c:v>43657</c:v>
                </c:pt>
                <c:pt idx="4387">
                  <c:v>43658</c:v>
                </c:pt>
                <c:pt idx="4388">
                  <c:v>43661</c:v>
                </c:pt>
                <c:pt idx="4389">
                  <c:v>43662</c:v>
                </c:pt>
                <c:pt idx="4390">
                  <c:v>43663</c:v>
                </c:pt>
                <c:pt idx="4391">
                  <c:v>43664</c:v>
                </c:pt>
                <c:pt idx="4392">
                  <c:v>43665</c:v>
                </c:pt>
                <c:pt idx="4393">
                  <c:v>43668</c:v>
                </c:pt>
                <c:pt idx="4394">
                  <c:v>43669</c:v>
                </c:pt>
                <c:pt idx="4395">
                  <c:v>43670</c:v>
                </c:pt>
                <c:pt idx="4396">
                  <c:v>43671</c:v>
                </c:pt>
                <c:pt idx="4397">
                  <c:v>43672</c:v>
                </c:pt>
                <c:pt idx="4398">
                  <c:v>43675</c:v>
                </c:pt>
                <c:pt idx="4399">
                  <c:v>43676</c:v>
                </c:pt>
                <c:pt idx="4400">
                  <c:v>43677</c:v>
                </c:pt>
                <c:pt idx="4401">
                  <c:v>43678</c:v>
                </c:pt>
                <c:pt idx="4402">
                  <c:v>43679</c:v>
                </c:pt>
                <c:pt idx="4403">
                  <c:v>43682</c:v>
                </c:pt>
                <c:pt idx="4404">
                  <c:v>43683</c:v>
                </c:pt>
                <c:pt idx="4405">
                  <c:v>43684</c:v>
                </c:pt>
                <c:pt idx="4406">
                  <c:v>43685</c:v>
                </c:pt>
                <c:pt idx="4407">
                  <c:v>43686</c:v>
                </c:pt>
                <c:pt idx="4408">
                  <c:v>43689</c:v>
                </c:pt>
                <c:pt idx="4409">
                  <c:v>43690</c:v>
                </c:pt>
                <c:pt idx="4410">
                  <c:v>43691</c:v>
                </c:pt>
                <c:pt idx="4411">
                  <c:v>43692</c:v>
                </c:pt>
                <c:pt idx="4412">
                  <c:v>43693</c:v>
                </c:pt>
                <c:pt idx="4413">
                  <c:v>43696</c:v>
                </c:pt>
                <c:pt idx="4414">
                  <c:v>43697</c:v>
                </c:pt>
                <c:pt idx="4415">
                  <c:v>43698</c:v>
                </c:pt>
                <c:pt idx="4416">
                  <c:v>43699</c:v>
                </c:pt>
                <c:pt idx="4417">
                  <c:v>43700</c:v>
                </c:pt>
                <c:pt idx="4418">
                  <c:v>43703</c:v>
                </c:pt>
                <c:pt idx="4419">
                  <c:v>43704</c:v>
                </c:pt>
                <c:pt idx="4420">
                  <c:v>43705</c:v>
                </c:pt>
                <c:pt idx="4421">
                  <c:v>43706</c:v>
                </c:pt>
                <c:pt idx="4422">
                  <c:v>43707</c:v>
                </c:pt>
                <c:pt idx="4423">
                  <c:v>43710</c:v>
                </c:pt>
                <c:pt idx="4424">
                  <c:v>43711</c:v>
                </c:pt>
                <c:pt idx="4425">
                  <c:v>43712</c:v>
                </c:pt>
                <c:pt idx="4426">
                  <c:v>43713</c:v>
                </c:pt>
                <c:pt idx="4427">
                  <c:v>43714</c:v>
                </c:pt>
                <c:pt idx="4428">
                  <c:v>43717</c:v>
                </c:pt>
                <c:pt idx="4429">
                  <c:v>43718</c:v>
                </c:pt>
                <c:pt idx="4430">
                  <c:v>43719</c:v>
                </c:pt>
                <c:pt idx="4431">
                  <c:v>43720</c:v>
                </c:pt>
                <c:pt idx="4432">
                  <c:v>43721</c:v>
                </c:pt>
                <c:pt idx="4433">
                  <c:v>43724</c:v>
                </c:pt>
                <c:pt idx="4434">
                  <c:v>43725</c:v>
                </c:pt>
                <c:pt idx="4435">
                  <c:v>43726</c:v>
                </c:pt>
                <c:pt idx="4436">
                  <c:v>43727</c:v>
                </c:pt>
                <c:pt idx="4437">
                  <c:v>43728</c:v>
                </c:pt>
                <c:pt idx="4438">
                  <c:v>43731</c:v>
                </c:pt>
                <c:pt idx="4439">
                  <c:v>43732</c:v>
                </c:pt>
                <c:pt idx="4440">
                  <c:v>43733</c:v>
                </c:pt>
                <c:pt idx="4441">
                  <c:v>43734</c:v>
                </c:pt>
                <c:pt idx="4442">
                  <c:v>43735</c:v>
                </c:pt>
                <c:pt idx="4443">
                  <c:v>43738</c:v>
                </c:pt>
                <c:pt idx="4444">
                  <c:v>43739</c:v>
                </c:pt>
                <c:pt idx="4445">
                  <c:v>43740</c:v>
                </c:pt>
                <c:pt idx="4446">
                  <c:v>43741</c:v>
                </c:pt>
                <c:pt idx="4447">
                  <c:v>43742</c:v>
                </c:pt>
                <c:pt idx="4448">
                  <c:v>43745</c:v>
                </c:pt>
                <c:pt idx="4449">
                  <c:v>43746</c:v>
                </c:pt>
                <c:pt idx="4450">
                  <c:v>43747</c:v>
                </c:pt>
                <c:pt idx="4451">
                  <c:v>43748</c:v>
                </c:pt>
                <c:pt idx="4452">
                  <c:v>43749</c:v>
                </c:pt>
                <c:pt idx="4453">
                  <c:v>43753</c:v>
                </c:pt>
                <c:pt idx="4454">
                  <c:v>43754</c:v>
                </c:pt>
                <c:pt idx="4455">
                  <c:v>43755</c:v>
                </c:pt>
                <c:pt idx="4456">
                  <c:v>43756</c:v>
                </c:pt>
                <c:pt idx="4457">
                  <c:v>43759</c:v>
                </c:pt>
                <c:pt idx="4458">
                  <c:v>43760</c:v>
                </c:pt>
                <c:pt idx="4459">
                  <c:v>43761</c:v>
                </c:pt>
                <c:pt idx="4460">
                  <c:v>43762</c:v>
                </c:pt>
                <c:pt idx="4461">
                  <c:v>43763</c:v>
                </c:pt>
                <c:pt idx="4462">
                  <c:v>43766</c:v>
                </c:pt>
                <c:pt idx="4463">
                  <c:v>43767</c:v>
                </c:pt>
                <c:pt idx="4464">
                  <c:v>43768</c:v>
                </c:pt>
                <c:pt idx="4465">
                  <c:v>43769</c:v>
                </c:pt>
                <c:pt idx="4466">
                  <c:v>43770</c:v>
                </c:pt>
                <c:pt idx="4467">
                  <c:v>43773</c:v>
                </c:pt>
                <c:pt idx="4468">
                  <c:v>43774</c:v>
                </c:pt>
                <c:pt idx="4469">
                  <c:v>43775</c:v>
                </c:pt>
                <c:pt idx="4470">
                  <c:v>43776</c:v>
                </c:pt>
                <c:pt idx="4471">
                  <c:v>43777</c:v>
                </c:pt>
                <c:pt idx="4472">
                  <c:v>43781</c:v>
                </c:pt>
                <c:pt idx="4473">
                  <c:v>43782</c:v>
                </c:pt>
                <c:pt idx="4474">
                  <c:v>43783</c:v>
                </c:pt>
                <c:pt idx="4475">
                  <c:v>43784</c:v>
                </c:pt>
                <c:pt idx="4476">
                  <c:v>43787</c:v>
                </c:pt>
                <c:pt idx="4477">
                  <c:v>43788</c:v>
                </c:pt>
                <c:pt idx="4478">
                  <c:v>43789</c:v>
                </c:pt>
                <c:pt idx="4479">
                  <c:v>43790</c:v>
                </c:pt>
                <c:pt idx="4480">
                  <c:v>43791</c:v>
                </c:pt>
                <c:pt idx="4481">
                  <c:v>43794</c:v>
                </c:pt>
                <c:pt idx="4482">
                  <c:v>43795</c:v>
                </c:pt>
                <c:pt idx="4483">
                  <c:v>43796</c:v>
                </c:pt>
                <c:pt idx="4484">
                  <c:v>43798</c:v>
                </c:pt>
                <c:pt idx="4485">
                  <c:v>43801</c:v>
                </c:pt>
                <c:pt idx="4486">
                  <c:v>43802</c:v>
                </c:pt>
                <c:pt idx="4487">
                  <c:v>43803</c:v>
                </c:pt>
                <c:pt idx="4488">
                  <c:v>43804</c:v>
                </c:pt>
                <c:pt idx="4489">
                  <c:v>43805</c:v>
                </c:pt>
                <c:pt idx="4490">
                  <c:v>43808</c:v>
                </c:pt>
                <c:pt idx="4491">
                  <c:v>43809</c:v>
                </c:pt>
                <c:pt idx="4492">
                  <c:v>43810</c:v>
                </c:pt>
                <c:pt idx="4493">
                  <c:v>43811</c:v>
                </c:pt>
                <c:pt idx="4494">
                  <c:v>43812</c:v>
                </c:pt>
                <c:pt idx="4495">
                  <c:v>43815</c:v>
                </c:pt>
                <c:pt idx="4496">
                  <c:v>43816</c:v>
                </c:pt>
                <c:pt idx="4497">
                  <c:v>43817</c:v>
                </c:pt>
                <c:pt idx="4498">
                  <c:v>43818</c:v>
                </c:pt>
                <c:pt idx="4499">
                  <c:v>43819</c:v>
                </c:pt>
                <c:pt idx="4500">
                  <c:v>43822</c:v>
                </c:pt>
                <c:pt idx="4501">
                  <c:v>43823</c:v>
                </c:pt>
                <c:pt idx="4502">
                  <c:v>43825</c:v>
                </c:pt>
                <c:pt idx="4503">
                  <c:v>43826</c:v>
                </c:pt>
                <c:pt idx="4504">
                  <c:v>43829</c:v>
                </c:pt>
                <c:pt idx="4505">
                  <c:v>43830</c:v>
                </c:pt>
                <c:pt idx="4506">
                  <c:v>43832</c:v>
                </c:pt>
                <c:pt idx="4507">
                  <c:v>43833</c:v>
                </c:pt>
                <c:pt idx="4508">
                  <c:v>43836</c:v>
                </c:pt>
                <c:pt idx="4509">
                  <c:v>43837</c:v>
                </c:pt>
                <c:pt idx="4510">
                  <c:v>43838</c:v>
                </c:pt>
                <c:pt idx="4511">
                  <c:v>43839</c:v>
                </c:pt>
                <c:pt idx="4512">
                  <c:v>43840</c:v>
                </c:pt>
                <c:pt idx="4513">
                  <c:v>43843</c:v>
                </c:pt>
                <c:pt idx="4514">
                  <c:v>43844</c:v>
                </c:pt>
                <c:pt idx="4515">
                  <c:v>43845</c:v>
                </c:pt>
                <c:pt idx="4516">
                  <c:v>43846</c:v>
                </c:pt>
                <c:pt idx="4517">
                  <c:v>43847</c:v>
                </c:pt>
                <c:pt idx="4518">
                  <c:v>43851</c:v>
                </c:pt>
                <c:pt idx="4519">
                  <c:v>43852</c:v>
                </c:pt>
                <c:pt idx="4520">
                  <c:v>43853</c:v>
                </c:pt>
                <c:pt idx="4521">
                  <c:v>43854</c:v>
                </c:pt>
                <c:pt idx="4522">
                  <c:v>43857</c:v>
                </c:pt>
                <c:pt idx="4523">
                  <c:v>43858</c:v>
                </c:pt>
                <c:pt idx="4524">
                  <c:v>43859</c:v>
                </c:pt>
                <c:pt idx="4525">
                  <c:v>43860</c:v>
                </c:pt>
                <c:pt idx="4526">
                  <c:v>43861</c:v>
                </c:pt>
                <c:pt idx="4527">
                  <c:v>43864</c:v>
                </c:pt>
                <c:pt idx="4528">
                  <c:v>43865</c:v>
                </c:pt>
                <c:pt idx="4529">
                  <c:v>43866</c:v>
                </c:pt>
                <c:pt idx="4530">
                  <c:v>43867</c:v>
                </c:pt>
                <c:pt idx="4531">
                  <c:v>43868</c:v>
                </c:pt>
                <c:pt idx="4532">
                  <c:v>43871</c:v>
                </c:pt>
                <c:pt idx="4533">
                  <c:v>43872</c:v>
                </c:pt>
                <c:pt idx="4534">
                  <c:v>43873</c:v>
                </c:pt>
                <c:pt idx="4535">
                  <c:v>43874</c:v>
                </c:pt>
                <c:pt idx="4536">
                  <c:v>43875</c:v>
                </c:pt>
                <c:pt idx="4537">
                  <c:v>43879</c:v>
                </c:pt>
                <c:pt idx="4538">
                  <c:v>43880</c:v>
                </c:pt>
                <c:pt idx="4539">
                  <c:v>43881</c:v>
                </c:pt>
                <c:pt idx="4540">
                  <c:v>43882</c:v>
                </c:pt>
                <c:pt idx="4541">
                  <c:v>43885</c:v>
                </c:pt>
                <c:pt idx="4542">
                  <c:v>43886</c:v>
                </c:pt>
                <c:pt idx="4543">
                  <c:v>43887</c:v>
                </c:pt>
                <c:pt idx="4544">
                  <c:v>43888</c:v>
                </c:pt>
                <c:pt idx="4545">
                  <c:v>43889</c:v>
                </c:pt>
                <c:pt idx="4546">
                  <c:v>43892</c:v>
                </c:pt>
                <c:pt idx="4547">
                  <c:v>43893</c:v>
                </c:pt>
                <c:pt idx="4548">
                  <c:v>43894</c:v>
                </c:pt>
                <c:pt idx="4549">
                  <c:v>43895</c:v>
                </c:pt>
                <c:pt idx="4550">
                  <c:v>43896</c:v>
                </c:pt>
                <c:pt idx="4551">
                  <c:v>43899</c:v>
                </c:pt>
                <c:pt idx="4552">
                  <c:v>43900</c:v>
                </c:pt>
                <c:pt idx="4553">
                  <c:v>43901</c:v>
                </c:pt>
                <c:pt idx="4554">
                  <c:v>43902</c:v>
                </c:pt>
                <c:pt idx="4555">
                  <c:v>43903</c:v>
                </c:pt>
                <c:pt idx="4556">
                  <c:v>43906</c:v>
                </c:pt>
                <c:pt idx="4557">
                  <c:v>43907</c:v>
                </c:pt>
                <c:pt idx="4558">
                  <c:v>43908</c:v>
                </c:pt>
                <c:pt idx="4559">
                  <c:v>43909</c:v>
                </c:pt>
                <c:pt idx="4560">
                  <c:v>43910</c:v>
                </c:pt>
                <c:pt idx="4561">
                  <c:v>43913</c:v>
                </c:pt>
                <c:pt idx="4562">
                  <c:v>43914</c:v>
                </c:pt>
                <c:pt idx="4563">
                  <c:v>43915</c:v>
                </c:pt>
                <c:pt idx="4564">
                  <c:v>43916</c:v>
                </c:pt>
                <c:pt idx="4565">
                  <c:v>43917</c:v>
                </c:pt>
                <c:pt idx="4566">
                  <c:v>43920</c:v>
                </c:pt>
                <c:pt idx="4567">
                  <c:v>43921</c:v>
                </c:pt>
                <c:pt idx="4568">
                  <c:v>43922</c:v>
                </c:pt>
                <c:pt idx="4569">
                  <c:v>43923</c:v>
                </c:pt>
                <c:pt idx="4570">
                  <c:v>43924</c:v>
                </c:pt>
                <c:pt idx="4571">
                  <c:v>43927</c:v>
                </c:pt>
                <c:pt idx="4572">
                  <c:v>43928</c:v>
                </c:pt>
                <c:pt idx="4573">
                  <c:v>43929</c:v>
                </c:pt>
                <c:pt idx="4574">
                  <c:v>43930</c:v>
                </c:pt>
                <c:pt idx="4575">
                  <c:v>43934</c:v>
                </c:pt>
                <c:pt idx="4576">
                  <c:v>43935</c:v>
                </c:pt>
                <c:pt idx="4577">
                  <c:v>43936</c:v>
                </c:pt>
                <c:pt idx="4578">
                  <c:v>43937</c:v>
                </c:pt>
                <c:pt idx="4579">
                  <c:v>43938</c:v>
                </c:pt>
                <c:pt idx="4580">
                  <c:v>43941</c:v>
                </c:pt>
                <c:pt idx="4581">
                  <c:v>43942</c:v>
                </c:pt>
                <c:pt idx="4582">
                  <c:v>43943</c:v>
                </c:pt>
                <c:pt idx="4583">
                  <c:v>43944</c:v>
                </c:pt>
                <c:pt idx="4584">
                  <c:v>43945</c:v>
                </c:pt>
                <c:pt idx="4585">
                  <c:v>43948</c:v>
                </c:pt>
                <c:pt idx="4586">
                  <c:v>43949</c:v>
                </c:pt>
                <c:pt idx="4587">
                  <c:v>43950</c:v>
                </c:pt>
                <c:pt idx="4588">
                  <c:v>43951</c:v>
                </c:pt>
                <c:pt idx="4589">
                  <c:v>43952</c:v>
                </c:pt>
                <c:pt idx="4590">
                  <c:v>43955</c:v>
                </c:pt>
                <c:pt idx="4591">
                  <c:v>43956</c:v>
                </c:pt>
                <c:pt idx="4592">
                  <c:v>43957</c:v>
                </c:pt>
                <c:pt idx="4593">
                  <c:v>43958</c:v>
                </c:pt>
                <c:pt idx="4594">
                  <c:v>43959</c:v>
                </c:pt>
                <c:pt idx="4595">
                  <c:v>43962</c:v>
                </c:pt>
                <c:pt idx="4596">
                  <c:v>43963</c:v>
                </c:pt>
                <c:pt idx="4597">
                  <c:v>43964</c:v>
                </c:pt>
                <c:pt idx="4598">
                  <c:v>43965</c:v>
                </c:pt>
                <c:pt idx="4599">
                  <c:v>43966</c:v>
                </c:pt>
                <c:pt idx="4600">
                  <c:v>43969</c:v>
                </c:pt>
                <c:pt idx="4601">
                  <c:v>43970</c:v>
                </c:pt>
                <c:pt idx="4602">
                  <c:v>43971</c:v>
                </c:pt>
                <c:pt idx="4603">
                  <c:v>43972</c:v>
                </c:pt>
                <c:pt idx="4604">
                  <c:v>43973</c:v>
                </c:pt>
                <c:pt idx="4605">
                  <c:v>43977</c:v>
                </c:pt>
                <c:pt idx="4606">
                  <c:v>43978</c:v>
                </c:pt>
                <c:pt idx="4607">
                  <c:v>43979</c:v>
                </c:pt>
                <c:pt idx="4608">
                  <c:v>43980</c:v>
                </c:pt>
                <c:pt idx="4609">
                  <c:v>43983</c:v>
                </c:pt>
                <c:pt idx="4610">
                  <c:v>43984</c:v>
                </c:pt>
                <c:pt idx="4611">
                  <c:v>43985</c:v>
                </c:pt>
                <c:pt idx="4612">
                  <c:v>43986</c:v>
                </c:pt>
                <c:pt idx="4613">
                  <c:v>43987</c:v>
                </c:pt>
                <c:pt idx="4614">
                  <c:v>43990</c:v>
                </c:pt>
                <c:pt idx="4615">
                  <c:v>43991</c:v>
                </c:pt>
                <c:pt idx="4616">
                  <c:v>43992</c:v>
                </c:pt>
                <c:pt idx="4617">
                  <c:v>43993</c:v>
                </c:pt>
                <c:pt idx="4618">
                  <c:v>43994</c:v>
                </c:pt>
                <c:pt idx="4619">
                  <c:v>43997</c:v>
                </c:pt>
                <c:pt idx="4620">
                  <c:v>43998</c:v>
                </c:pt>
                <c:pt idx="4621">
                  <c:v>43999</c:v>
                </c:pt>
                <c:pt idx="4622">
                  <c:v>44000</c:v>
                </c:pt>
                <c:pt idx="4623">
                  <c:v>44001</c:v>
                </c:pt>
                <c:pt idx="4624">
                  <c:v>44004</c:v>
                </c:pt>
                <c:pt idx="4625">
                  <c:v>44005</c:v>
                </c:pt>
                <c:pt idx="4626">
                  <c:v>44006</c:v>
                </c:pt>
                <c:pt idx="4627">
                  <c:v>44007</c:v>
                </c:pt>
                <c:pt idx="4628">
                  <c:v>44008</c:v>
                </c:pt>
                <c:pt idx="4629">
                  <c:v>44011</c:v>
                </c:pt>
                <c:pt idx="4630">
                  <c:v>44012</c:v>
                </c:pt>
                <c:pt idx="4631">
                  <c:v>44013</c:v>
                </c:pt>
                <c:pt idx="4632">
                  <c:v>44014</c:v>
                </c:pt>
                <c:pt idx="4633">
                  <c:v>44018</c:v>
                </c:pt>
                <c:pt idx="4634">
                  <c:v>44019</c:v>
                </c:pt>
                <c:pt idx="4635">
                  <c:v>44020</c:v>
                </c:pt>
                <c:pt idx="4636">
                  <c:v>44021</c:v>
                </c:pt>
                <c:pt idx="4637">
                  <c:v>44022</c:v>
                </c:pt>
                <c:pt idx="4638">
                  <c:v>44025</c:v>
                </c:pt>
                <c:pt idx="4639">
                  <c:v>44026</c:v>
                </c:pt>
                <c:pt idx="4640">
                  <c:v>44027</c:v>
                </c:pt>
                <c:pt idx="4641">
                  <c:v>44028</c:v>
                </c:pt>
                <c:pt idx="4642">
                  <c:v>44029</c:v>
                </c:pt>
                <c:pt idx="4643">
                  <c:v>44032</c:v>
                </c:pt>
                <c:pt idx="4644">
                  <c:v>44033</c:v>
                </c:pt>
                <c:pt idx="4645">
                  <c:v>44034</c:v>
                </c:pt>
                <c:pt idx="4646">
                  <c:v>44035</c:v>
                </c:pt>
                <c:pt idx="4647">
                  <c:v>44036</c:v>
                </c:pt>
                <c:pt idx="4648">
                  <c:v>44039</c:v>
                </c:pt>
                <c:pt idx="4649">
                  <c:v>44040</c:v>
                </c:pt>
                <c:pt idx="4650">
                  <c:v>44041</c:v>
                </c:pt>
                <c:pt idx="4651">
                  <c:v>44042</c:v>
                </c:pt>
                <c:pt idx="4652">
                  <c:v>44043</c:v>
                </c:pt>
                <c:pt idx="4653">
                  <c:v>44046</c:v>
                </c:pt>
                <c:pt idx="4654">
                  <c:v>44047</c:v>
                </c:pt>
                <c:pt idx="4655">
                  <c:v>44048</c:v>
                </c:pt>
                <c:pt idx="4656">
                  <c:v>44049</c:v>
                </c:pt>
                <c:pt idx="4657">
                  <c:v>44050</c:v>
                </c:pt>
                <c:pt idx="4658">
                  <c:v>44053</c:v>
                </c:pt>
                <c:pt idx="4659">
                  <c:v>44054</c:v>
                </c:pt>
                <c:pt idx="4660">
                  <c:v>44055</c:v>
                </c:pt>
                <c:pt idx="4661">
                  <c:v>44056</c:v>
                </c:pt>
                <c:pt idx="4662">
                  <c:v>44057</c:v>
                </c:pt>
                <c:pt idx="4663">
                  <c:v>44060</c:v>
                </c:pt>
                <c:pt idx="4664">
                  <c:v>44061</c:v>
                </c:pt>
                <c:pt idx="4665">
                  <c:v>44062</c:v>
                </c:pt>
                <c:pt idx="4666">
                  <c:v>44063</c:v>
                </c:pt>
                <c:pt idx="4667">
                  <c:v>44064</c:v>
                </c:pt>
                <c:pt idx="4668">
                  <c:v>44067</c:v>
                </c:pt>
                <c:pt idx="4669">
                  <c:v>44068</c:v>
                </c:pt>
                <c:pt idx="4670">
                  <c:v>44069</c:v>
                </c:pt>
                <c:pt idx="4671">
                  <c:v>44070</c:v>
                </c:pt>
                <c:pt idx="4672">
                  <c:v>44071</c:v>
                </c:pt>
                <c:pt idx="4673">
                  <c:v>44074</c:v>
                </c:pt>
                <c:pt idx="4674">
                  <c:v>44075</c:v>
                </c:pt>
                <c:pt idx="4675">
                  <c:v>44076</c:v>
                </c:pt>
                <c:pt idx="4676">
                  <c:v>44077</c:v>
                </c:pt>
                <c:pt idx="4677">
                  <c:v>44078</c:v>
                </c:pt>
                <c:pt idx="4678">
                  <c:v>44082</c:v>
                </c:pt>
                <c:pt idx="4679">
                  <c:v>44083</c:v>
                </c:pt>
                <c:pt idx="4680">
                  <c:v>44084</c:v>
                </c:pt>
                <c:pt idx="4681">
                  <c:v>44085</c:v>
                </c:pt>
                <c:pt idx="4682">
                  <c:v>44088</c:v>
                </c:pt>
                <c:pt idx="4683">
                  <c:v>44089</c:v>
                </c:pt>
                <c:pt idx="4684">
                  <c:v>44090</c:v>
                </c:pt>
                <c:pt idx="4685">
                  <c:v>44091</c:v>
                </c:pt>
                <c:pt idx="4686">
                  <c:v>44092</c:v>
                </c:pt>
                <c:pt idx="4687">
                  <c:v>44095</c:v>
                </c:pt>
                <c:pt idx="4688">
                  <c:v>44096</c:v>
                </c:pt>
                <c:pt idx="4689">
                  <c:v>44097</c:v>
                </c:pt>
                <c:pt idx="4690">
                  <c:v>44098</c:v>
                </c:pt>
                <c:pt idx="4691">
                  <c:v>44099</c:v>
                </c:pt>
                <c:pt idx="4692">
                  <c:v>44102</c:v>
                </c:pt>
                <c:pt idx="4693">
                  <c:v>44103</c:v>
                </c:pt>
                <c:pt idx="4694">
                  <c:v>44104</c:v>
                </c:pt>
                <c:pt idx="4695">
                  <c:v>44105</c:v>
                </c:pt>
                <c:pt idx="4696">
                  <c:v>44106</c:v>
                </c:pt>
                <c:pt idx="4697">
                  <c:v>44109</c:v>
                </c:pt>
                <c:pt idx="4698">
                  <c:v>44110</c:v>
                </c:pt>
                <c:pt idx="4699">
                  <c:v>44111</c:v>
                </c:pt>
                <c:pt idx="4700">
                  <c:v>44112</c:v>
                </c:pt>
                <c:pt idx="4701">
                  <c:v>44113</c:v>
                </c:pt>
                <c:pt idx="4702">
                  <c:v>44117</c:v>
                </c:pt>
                <c:pt idx="4703">
                  <c:v>44118</c:v>
                </c:pt>
                <c:pt idx="4704">
                  <c:v>44119</c:v>
                </c:pt>
                <c:pt idx="4705">
                  <c:v>44120</c:v>
                </c:pt>
                <c:pt idx="4706">
                  <c:v>44123</c:v>
                </c:pt>
                <c:pt idx="4707">
                  <c:v>44124</c:v>
                </c:pt>
                <c:pt idx="4708">
                  <c:v>44125</c:v>
                </c:pt>
                <c:pt idx="4709">
                  <c:v>44126</c:v>
                </c:pt>
                <c:pt idx="4710">
                  <c:v>44127</c:v>
                </c:pt>
                <c:pt idx="4711">
                  <c:v>44130</c:v>
                </c:pt>
                <c:pt idx="4712">
                  <c:v>44131</c:v>
                </c:pt>
                <c:pt idx="4713">
                  <c:v>44132</c:v>
                </c:pt>
                <c:pt idx="4714">
                  <c:v>44133</c:v>
                </c:pt>
                <c:pt idx="4715">
                  <c:v>44134</c:v>
                </c:pt>
                <c:pt idx="4716">
                  <c:v>44137</c:v>
                </c:pt>
                <c:pt idx="4717">
                  <c:v>44138</c:v>
                </c:pt>
                <c:pt idx="4718">
                  <c:v>44139</c:v>
                </c:pt>
                <c:pt idx="4719">
                  <c:v>44140</c:v>
                </c:pt>
                <c:pt idx="4720">
                  <c:v>44141</c:v>
                </c:pt>
                <c:pt idx="4721">
                  <c:v>44144</c:v>
                </c:pt>
                <c:pt idx="4722">
                  <c:v>44145</c:v>
                </c:pt>
                <c:pt idx="4723">
                  <c:v>44147</c:v>
                </c:pt>
                <c:pt idx="4724">
                  <c:v>44148</c:v>
                </c:pt>
                <c:pt idx="4725">
                  <c:v>44151</c:v>
                </c:pt>
                <c:pt idx="4726">
                  <c:v>44152</c:v>
                </c:pt>
                <c:pt idx="4727">
                  <c:v>44153</c:v>
                </c:pt>
                <c:pt idx="4728">
                  <c:v>44154</c:v>
                </c:pt>
                <c:pt idx="4729">
                  <c:v>44155</c:v>
                </c:pt>
                <c:pt idx="4730">
                  <c:v>44158</c:v>
                </c:pt>
                <c:pt idx="4731">
                  <c:v>44159</c:v>
                </c:pt>
                <c:pt idx="4732">
                  <c:v>44160</c:v>
                </c:pt>
                <c:pt idx="4733">
                  <c:v>44162</c:v>
                </c:pt>
                <c:pt idx="4734">
                  <c:v>44165</c:v>
                </c:pt>
                <c:pt idx="4735">
                  <c:v>44166</c:v>
                </c:pt>
                <c:pt idx="4736">
                  <c:v>44167</c:v>
                </c:pt>
                <c:pt idx="4737">
                  <c:v>44168</c:v>
                </c:pt>
                <c:pt idx="4738">
                  <c:v>44169</c:v>
                </c:pt>
                <c:pt idx="4739">
                  <c:v>44172</c:v>
                </c:pt>
                <c:pt idx="4740">
                  <c:v>44173</c:v>
                </c:pt>
                <c:pt idx="4741">
                  <c:v>44174</c:v>
                </c:pt>
                <c:pt idx="4742">
                  <c:v>44175</c:v>
                </c:pt>
                <c:pt idx="4743">
                  <c:v>44176</c:v>
                </c:pt>
                <c:pt idx="4744">
                  <c:v>44179</c:v>
                </c:pt>
                <c:pt idx="4745">
                  <c:v>44180</c:v>
                </c:pt>
                <c:pt idx="4746">
                  <c:v>44181</c:v>
                </c:pt>
                <c:pt idx="4747">
                  <c:v>44182</c:v>
                </c:pt>
                <c:pt idx="4748">
                  <c:v>44183</c:v>
                </c:pt>
                <c:pt idx="4749">
                  <c:v>44186</c:v>
                </c:pt>
                <c:pt idx="4750">
                  <c:v>44187</c:v>
                </c:pt>
                <c:pt idx="4751">
                  <c:v>44188</c:v>
                </c:pt>
                <c:pt idx="4752">
                  <c:v>44189</c:v>
                </c:pt>
                <c:pt idx="4753">
                  <c:v>44193</c:v>
                </c:pt>
                <c:pt idx="4754">
                  <c:v>44194</c:v>
                </c:pt>
                <c:pt idx="4755">
                  <c:v>44195</c:v>
                </c:pt>
                <c:pt idx="4756">
                  <c:v>44196</c:v>
                </c:pt>
                <c:pt idx="4757">
                  <c:v>44200</c:v>
                </c:pt>
                <c:pt idx="4758">
                  <c:v>44201</c:v>
                </c:pt>
                <c:pt idx="4759">
                  <c:v>44202</c:v>
                </c:pt>
                <c:pt idx="4760">
                  <c:v>44203</c:v>
                </c:pt>
                <c:pt idx="4761">
                  <c:v>44204</c:v>
                </c:pt>
                <c:pt idx="4762">
                  <c:v>44207</c:v>
                </c:pt>
                <c:pt idx="4763">
                  <c:v>44208</c:v>
                </c:pt>
                <c:pt idx="4764">
                  <c:v>44209</c:v>
                </c:pt>
                <c:pt idx="4765">
                  <c:v>44210</c:v>
                </c:pt>
                <c:pt idx="4766">
                  <c:v>44211</c:v>
                </c:pt>
                <c:pt idx="4767">
                  <c:v>44215</c:v>
                </c:pt>
                <c:pt idx="4768">
                  <c:v>44216</c:v>
                </c:pt>
                <c:pt idx="4769">
                  <c:v>44217</c:v>
                </c:pt>
                <c:pt idx="4770">
                  <c:v>44218</c:v>
                </c:pt>
                <c:pt idx="4771">
                  <c:v>44221</c:v>
                </c:pt>
                <c:pt idx="4772">
                  <c:v>44222</c:v>
                </c:pt>
                <c:pt idx="4773">
                  <c:v>44223</c:v>
                </c:pt>
                <c:pt idx="4774">
                  <c:v>44224</c:v>
                </c:pt>
                <c:pt idx="4775">
                  <c:v>44225</c:v>
                </c:pt>
                <c:pt idx="4776">
                  <c:v>44228</c:v>
                </c:pt>
                <c:pt idx="4777">
                  <c:v>44229</c:v>
                </c:pt>
                <c:pt idx="4778">
                  <c:v>44230</c:v>
                </c:pt>
                <c:pt idx="4779">
                  <c:v>44231</c:v>
                </c:pt>
                <c:pt idx="4780">
                  <c:v>44232</c:v>
                </c:pt>
                <c:pt idx="4781">
                  <c:v>44235</c:v>
                </c:pt>
                <c:pt idx="4782">
                  <c:v>44236</c:v>
                </c:pt>
                <c:pt idx="4783">
                  <c:v>44237</c:v>
                </c:pt>
                <c:pt idx="4784">
                  <c:v>44238</c:v>
                </c:pt>
                <c:pt idx="4785">
                  <c:v>44239</c:v>
                </c:pt>
                <c:pt idx="4786">
                  <c:v>44243</c:v>
                </c:pt>
                <c:pt idx="4787">
                  <c:v>44244</c:v>
                </c:pt>
                <c:pt idx="4788">
                  <c:v>44245</c:v>
                </c:pt>
                <c:pt idx="4789">
                  <c:v>44246</c:v>
                </c:pt>
                <c:pt idx="4790">
                  <c:v>44249</c:v>
                </c:pt>
                <c:pt idx="4791">
                  <c:v>44250</c:v>
                </c:pt>
                <c:pt idx="4792">
                  <c:v>44251</c:v>
                </c:pt>
                <c:pt idx="4793">
                  <c:v>44252</c:v>
                </c:pt>
                <c:pt idx="4794">
                  <c:v>44253</c:v>
                </c:pt>
                <c:pt idx="4795">
                  <c:v>44256</c:v>
                </c:pt>
                <c:pt idx="4796">
                  <c:v>44257</c:v>
                </c:pt>
                <c:pt idx="4797">
                  <c:v>44258</c:v>
                </c:pt>
                <c:pt idx="4798">
                  <c:v>44259</c:v>
                </c:pt>
                <c:pt idx="4799">
                  <c:v>44260</c:v>
                </c:pt>
                <c:pt idx="4800">
                  <c:v>44263</c:v>
                </c:pt>
                <c:pt idx="4801">
                  <c:v>44264</c:v>
                </c:pt>
                <c:pt idx="4802">
                  <c:v>44265</c:v>
                </c:pt>
                <c:pt idx="4803">
                  <c:v>44266</c:v>
                </c:pt>
                <c:pt idx="4804">
                  <c:v>44267</c:v>
                </c:pt>
                <c:pt idx="4805">
                  <c:v>44270</c:v>
                </c:pt>
                <c:pt idx="4806">
                  <c:v>44271</c:v>
                </c:pt>
                <c:pt idx="4807">
                  <c:v>44272</c:v>
                </c:pt>
                <c:pt idx="4808">
                  <c:v>44273</c:v>
                </c:pt>
                <c:pt idx="4809">
                  <c:v>44274</c:v>
                </c:pt>
                <c:pt idx="4810">
                  <c:v>44277</c:v>
                </c:pt>
                <c:pt idx="4811">
                  <c:v>44278</c:v>
                </c:pt>
                <c:pt idx="4812">
                  <c:v>44279</c:v>
                </c:pt>
                <c:pt idx="4813">
                  <c:v>44280</c:v>
                </c:pt>
                <c:pt idx="4814">
                  <c:v>44281</c:v>
                </c:pt>
                <c:pt idx="4815">
                  <c:v>44284</c:v>
                </c:pt>
                <c:pt idx="4816">
                  <c:v>44285</c:v>
                </c:pt>
                <c:pt idx="4817">
                  <c:v>44286</c:v>
                </c:pt>
                <c:pt idx="4818">
                  <c:v>44287</c:v>
                </c:pt>
                <c:pt idx="4819">
                  <c:v>44288</c:v>
                </c:pt>
                <c:pt idx="4820">
                  <c:v>44291</c:v>
                </c:pt>
                <c:pt idx="4821">
                  <c:v>44292</c:v>
                </c:pt>
                <c:pt idx="4822">
                  <c:v>44293</c:v>
                </c:pt>
                <c:pt idx="4823">
                  <c:v>44294</c:v>
                </c:pt>
                <c:pt idx="4824">
                  <c:v>44295</c:v>
                </c:pt>
                <c:pt idx="4825">
                  <c:v>44298</c:v>
                </c:pt>
                <c:pt idx="4826">
                  <c:v>44299</c:v>
                </c:pt>
                <c:pt idx="4827">
                  <c:v>44300</c:v>
                </c:pt>
                <c:pt idx="4828">
                  <c:v>44301</c:v>
                </c:pt>
                <c:pt idx="4829">
                  <c:v>44302</c:v>
                </c:pt>
                <c:pt idx="4830">
                  <c:v>44305</c:v>
                </c:pt>
                <c:pt idx="4831">
                  <c:v>44306</c:v>
                </c:pt>
                <c:pt idx="4832">
                  <c:v>44307</c:v>
                </c:pt>
                <c:pt idx="4833">
                  <c:v>44308</c:v>
                </c:pt>
                <c:pt idx="4834">
                  <c:v>44309</c:v>
                </c:pt>
                <c:pt idx="4835">
                  <c:v>44312</c:v>
                </c:pt>
                <c:pt idx="4836">
                  <c:v>44313</c:v>
                </c:pt>
                <c:pt idx="4837">
                  <c:v>44314</c:v>
                </c:pt>
                <c:pt idx="4838">
                  <c:v>44315</c:v>
                </c:pt>
                <c:pt idx="4839">
                  <c:v>44316</c:v>
                </c:pt>
                <c:pt idx="4840">
                  <c:v>44319</c:v>
                </c:pt>
                <c:pt idx="4841">
                  <c:v>44320</c:v>
                </c:pt>
                <c:pt idx="4842">
                  <c:v>44321</c:v>
                </c:pt>
                <c:pt idx="4843">
                  <c:v>44322</c:v>
                </c:pt>
                <c:pt idx="4844">
                  <c:v>44323</c:v>
                </c:pt>
                <c:pt idx="4845">
                  <c:v>44326</c:v>
                </c:pt>
                <c:pt idx="4846">
                  <c:v>44327</c:v>
                </c:pt>
                <c:pt idx="4847">
                  <c:v>44328</c:v>
                </c:pt>
                <c:pt idx="4848">
                  <c:v>44329</c:v>
                </c:pt>
                <c:pt idx="4849">
                  <c:v>44330</c:v>
                </c:pt>
                <c:pt idx="4850">
                  <c:v>44333</c:v>
                </c:pt>
                <c:pt idx="4851">
                  <c:v>44334</c:v>
                </c:pt>
                <c:pt idx="4852">
                  <c:v>44335</c:v>
                </c:pt>
                <c:pt idx="4853">
                  <c:v>44336</c:v>
                </c:pt>
                <c:pt idx="4854">
                  <c:v>44337</c:v>
                </c:pt>
                <c:pt idx="4855">
                  <c:v>44340</c:v>
                </c:pt>
                <c:pt idx="4856">
                  <c:v>44341</c:v>
                </c:pt>
                <c:pt idx="4857">
                  <c:v>44342</c:v>
                </c:pt>
                <c:pt idx="4858">
                  <c:v>44343</c:v>
                </c:pt>
                <c:pt idx="4859">
                  <c:v>44344</c:v>
                </c:pt>
                <c:pt idx="4860">
                  <c:v>44347</c:v>
                </c:pt>
                <c:pt idx="4861">
                  <c:v>44348</c:v>
                </c:pt>
                <c:pt idx="4862">
                  <c:v>44349</c:v>
                </c:pt>
                <c:pt idx="4863">
                  <c:v>44350</c:v>
                </c:pt>
                <c:pt idx="4864">
                  <c:v>44351</c:v>
                </c:pt>
                <c:pt idx="4865">
                  <c:v>44354</c:v>
                </c:pt>
                <c:pt idx="4866">
                  <c:v>44355</c:v>
                </c:pt>
                <c:pt idx="4867">
                  <c:v>44356</c:v>
                </c:pt>
                <c:pt idx="4868">
                  <c:v>44357</c:v>
                </c:pt>
                <c:pt idx="4869">
                  <c:v>44358</c:v>
                </c:pt>
                <c:pt idx="4870">
                  <c:v>44361</c:v>
                </c:pt>
                <c:pt idx="4871">
                  <c:v>44362</c:v>
                </c:pt>
                <c:pt idx="4872">
                  <c:v>44363</c:v>
                </c:pt>
                <c:pt idx="4873">
                  <c:v>44364</c:v>
                </c:pt>
                <c:pt idx="4874">
                  <c:v>44365</c:v>
                </c:pt>
                <c:pt idx="4875">
                  <c:v>44368</c:v>
                </c:pt>
                <c:pt idx="4876">
                  <c:v>44369</c:v>
                </c:pt>
                <c:pt idx="4877">
                  <c:v>44370</c:v>
                </c:pt>
                <c:pt idx="4878">
                  <c:v>44371</c:v>
                </c:pt>
                <c:pt idx="4879">
                  <c:v>44372</c:v>
                </c:pt>
                <c:pt idx="4880">
                  <c:v>44375</c:v>
                </c:pt>
                <c:pt idx="4881">
                  <c:v>44376</c:v>
                </c:pt>
                <c:pt idx="4882">
                  <c:v>44377</c:v>
                </c:pt>
                <c:pt idx="4883">
                  <c:v>44378</c:v>
                </c:pt>
                <c:pt idx="4884">
                  <c:v>44379</c:v>
                </c:pt>
                <c:pt idx="4885">
                  <c:v>44383</c:v>
                </c:pt>
                <c:pt idx="4886">
                  <c:v>44384</c:v>
                </c:pt>
                <c:pt idx="4887">
                  <c:v>44385</c:v>
                </c:pt>
                <c:pt idx="4888">
                  <c:v>44386</c:v>
                </c:pt>
                <c:pt idx="4889">
                  <c:v>44389</c:v>
                </c:pt>
                <c:pt idx="4890">
                  <c:v>44390</c:v>
                </c:pt>
                <c:pt idx="4891">
                  <c:v>44391</c:v>
                </c:pt>
                <c:pt idx="4892">
                  <c:v>44392</c:v>
                </c:pt>
                <c:pt idx="4893">
                  <c:v>44393</c:v>
                </c:pt>
                <c:pt idx="4894">
                  <c:v>44396</c:v>
                </c:pt>
                <c:pt idx="4895">
                  <c:v>44397</c:v>
                </c:pt>
                <c:pt idx="4896">
                  <c:v>44398</c:v>
                </c:pt>
                <c:pt idx="4897">
                  <c:v>44399</c:v>
                </c:pt>
                <c:pt idx="4898">
                  <c:v>44400</c:v>
                </c:pt>
                <c:pt idx="4899">
                  <c:v>44403</c:v>
                </c:pt>
                <c:pt idx="4900">
                  <c:v>44404</c:v>
                </c:pt>
                <c:pt idx="4901">
                  <c:v>44405</c:v>
                </c:pt>
                <c:pt idx="4902">
                  <c:v>44406</c:v>
                </c:pt>
                <c:pt idx="4903">
                  <c:v>44407</c:v>
                </c:pt>
                <c:pt idx="4904">
                  <c:v>44410</c:v>
                </c:pt>
                <c:pt idx="4905">
                  <c:v>44411</c:v>
                </c:pt>
                <c:pt idx="4906">
                  <c:v>44412</c:v>
                </c:pt>
                <c:pt idx="4907">
                  <c:v>44413</c:v>
                </c:pt>
                <c:pt idx="4908">
                  <c:v>44414</c:v>
                </c:pt>
                <c:pt idx="4909">
                  <c:v>44417</c:v>
                </c:pt>
                <c:pt idx="4910">
                  <c:v>44418</c:v>
                </c:pt>
                <c:pt idx="4911">
                  <c:v>44419</c:v>
                </c:pt>
                <c:pt idx="4912">
                  <c:v>44420</c:v>
                </c:pt>
                <c:pt idx="4913">
                  <c:v>44421</c:v>
                </c:pt>
                <c:pt idx="4914">
                  <c:v>44424</c:v>
                </c:pt>
                <c:pt idx="4915">
                  <c:v>44425</c:v>
                </c:pt>
                <c:pt idx="4916">
                  <c:v>44426</c:v>
                </c:pt>
                <c:pt idx="4917">
                  <c:v>44427</c:v>
                </c:pt>
                <c:pt idx="4918">
                  <c:v>44428</c:v>
                </c:pt>
                <c:pt idx="4919">
                  <c:v>44431</c:v>
                </c:pt>
                <c:pt idx="4920">
                  <c:v>44432</c:v>
                </c:pt>
                <c:pt idx="4921">
                  <c:v>44433</c:v>
                </c:pt>
                <c:pt idx="4922">
                  <c:v>44434</c:v>
                </c:pt>
                <c:pt idx="4923">
                  <c:v>44435</c:v>
                </c:pt>
                <c:pt idx="4924">
                  <c:v>44438</c:v>
                </c:pt>
                <c:pt idx="4925">
                  <c:v>44439</c:v>
                </c:pt>
                <c:pt idx="4926">
                  <c:v>44440</c:v>
                </c:pt>
                <c:pt idx="4927">
                  <c:v>44441</c:v>
                </c:pt>
                <c:pt idx="4928">
                  <c:v>44442</c:v>
                </c:pt>
                <c:pt idx="4929">
                  <c:v>44446</c:v>
                </c:pt>
                <c:pt idx="4930">
                  <c:v>44447</c:v>
                </c:pt>
                <c:pt idx="4931">
                  <c:v>44448</c:v>
                </c:pt>
                <c:pt idx="4932">
                  <c:v>44449</c:v>
                </c:pt>
                <c:pt idx="4933">
                  <c:v>44452</c:v>
                </c:pt>
                <c:pt idx="4934">
                  <c:v>44453</c:v>
                </c:pt>
                <c:pt idx="4935">
                  <c:v>44454</c:v>
                </c:pt>
                <c:pt idx="4936">
                  <c:v>44455</c:v>
                </c:pt>
                <c:pt idx="4937">
                  <c:v>44456</c:v>
                </c:pt>
                <c:pt idx="4938">
                  <c:v>44459</c:v>
                </c:pt>
                <c:pt idx="4939">
                  <c:v>44460</c:v>
                </c:pt>
                <c:pt idx="4940">
                  <c:v>44461</c:v>
                </c:pt>
                <c:pt idx="4941">
                  <c:v>44462</c:v>
                </c:pt>
                <c:pt idx="4942">
                  <c:v>44463</c:v>
                </c:pt>
                <c:pt idx="4943">
                  <c:v>44466</c:v>
                </c:pt>
                <c:pt idx="4944">
                  <c:v>44467</c:v>
                </c:pt>
                <c:pt idx="4945">
                  <c:v>44468</c:v>
                </c:pt>
                <c:pt idx="4946">
                  <c:v>44469</c:v>
                </c:pt>
                <c:pt idx="4947">
                  <c:v>44470</c:v>
                </c:pt>
                <c:pt idx="4948">
                  <c:v>44473</c:v>
                </c:pt>
                <c:pt idx="4949">
                  <c:v>44474</c:v>
                </c:pt>
                <c:pt idx="4950">
                  <c:v>44475</c:v>
                </c:pt>
                <c:pt idx="4951">
                  <c:v>44476</c:v>
                </c:pt>
                <c:pt idx="4952">
                  <c:v>44477</c:v>
                </c:pt>
                <c:pt idx="4953">
                  <c:v>44481</c:v>
                </c:pt>
                <c:pt idx="4954">
                  <c:v>44482</c:v>
                </c:pt>
                <c:pt idx="4955">
                  <c:v>44483</c:v>
                </c:pt>
                <c:pt idx="4956">
                  <c:v>44484</c:v>
                </c:pt>
                <c:pt idx="4957">
                  <c:v>44487</c:v>
                </c:pt>
                <c:pt idx="4958">
                  <c:v>44488</c:v>
                </c:pt>
                <c:pt idx="4959">
                  <c:v>44489</c:v>
                </c:pt>
                <c:pt idx="4960">
                  <c:v>44490</c:v>
                </c:pt>
                <c:pt idx="4961">
                  <c:v>44491</c:v>
                </c:pt>
                <c:pt idx="4962">
                  <c:v>44494</c:v>
                </c:pt>
                <c:pt idx="4963">
                  <c:v>44495</c:v>
                </c:pt>
                <c:pt idx="4964">
                  <c:v>44496</c:v>
                </c:pt>
                <c:pt idx="4965">
                  <c:v>44497</c:v>
                </c:pt>
                <c:pt idx="4966">
                  <c:v>44498</c:v>
                </c:pt>
                <c:pt idx="4967">
                  <c:v>44501</c:v>
                </c:pt>
                <c:pt idx="4968">
                  <c:v>44502</c:v>
                </c:pt>
                <c:pt idx="4969">
                  <c:v>44503</c:v>
                </c:pt>
                <c:pt idx="4970">
                  <c:v>44504</c:v>
                </c:pt>
                <c:pt idx="4971">
                  <c:v>44505</c:v>
                </c:pt>
                <c:pt idx="4972">
                  <c:v>44508</c:v>
                </c:pt>
                <c:pt idx="4973">
                  <c:v>44509</c:v>
                </c:pt>
                <c:pt idx="4974">
                  <c:v>44510</c:v>
                </c:pt>
                <c:pt idx="4975">
                  <c:v>44512</c:v>
                </c:pt>
                <c:pt idx="4976">
                  <c:v>44515</c:v>
                </c:pt>
                <c:pt idx="4977">
                  <c:v>44516</c:v>
                </c:pt>
                <c:pt idx="4978">
                  <c:v>44517</c:v>
                </c:pt>
                <c:pt idx="4979">
                  <c:v>44518</c:v>
                </c:pt>
                <c:pt idx="4980">
                  <c:v>44519</c:v>
                </c:pt>
                <c:pt idx="4981">
                  <c:v>44522</c:v>
                </c:pt>
                <c:pt idx="4982">
                  <c:v>44523</c:v>
                </c:pt>
                <c:pt idx="4983">
                  <c:v>44524</c:v>
                </c:pt>
                <c:pt idx="4984">
                  <c:v>44526</c:v>
                </c:pt>
                <c:pt idx="4985">
                  <c:v>44529</c:v>
                </c:pt>
                <c:pt idx="4986">
                  <c:v>44530</c:v>
                </c:pt>
                <c:pt idx="4987">
                  <c:v>44531</c:v>
                </c:pt>
                <c:pt idx="4988">
                  <c:v>44532</c:v>
                </c:pt>
                <c:pt idx="4989">
                  <c:v>44533</c:v>
                </c:pt>
                <c:pt idx="4990">
                  <c:v>44536</c:v>
                </c:pt>
                <c:pt idx="4991">
                  <c:v>44537</c:v>
                </c:pt>
                <c:pt idx="4992">
                  <c:v>44538</c:v>
                </c:pt>
                <c:pt idx="4993">
                  <c:v>44539</c:v>
                </c:pt>
                <c:pt idx="4994">
                  <c:v>44540</c:v>
                </c:pt>
                <c:pt idx="4995">
                  <c:v>44543</c:v>
                </c:pt>
                <c:pt idx="4996">
                  <c:v>44544</c:v>
                </c:pt>
                <c:pt idx="4997">
                  <c:v>44545</c:v>
                </c:pt>
                <c:pt idx="4998">
                  <c:v>44546</c:v>
                </c:pt>
                <c:pt idx="4999">
                  <c:v>44547</c:v>
                </c:pt>
                <c:pt idx="5000">
                  <c:v>44550</c:v>
                </c:pt>
                <c:pt idx="5001">
                  <c:v>44551</c:v>
                </c:pt>
                <c:pt idx="5002">
                  <c:v>44552</c:v>
                </c:pt>
                <c:pt idx="5003">
                  <c:v>44553</c:v>
                </c:pt>
                <c:pt idx="5004">
                  <c:v>44557</c:v>
                </c:pt>
                <c:pt idx="5005">
                  <c:v>44558</c:v>
                </c:pt>
                <c:pt idx="5006">
                  <c:v>44559</c:v>
                </c:pt>
                <c:pt idx="5007">
                  <c:v>44560</c:v>
                </c:pt>
                <c:pt idx="5008">
                  <c:v>44561</c:v>
                </c:pt>
                <c:pt idx="5009">
                  <c:v>44564</c:v>
                </c:pt>
                <c:pt idx="5010">
                  <c:v>44565</c:v>
                </c:pt>
                <c:pt idx="5011">
                  <c:v>44566</c:v>
                </c:pt>
                <c:pt idx="5012">
                  <c:v>44567</c:v>
                </c:pt>
                <c:pt idx="5013">
                  <c:v>44568</c:v>
                </c:pt>
                <c:pt idx="5014">
                  <c:v>44571</c:v>
                </c:pt>
                <c:pt idx="5015">
                  <c:v>44572</c:v>
                </c:pt>
                <c:pt idx="5016">
                  <c:v>44573</c:v>
                </c:pt>
                <c:pt idx="5017">
                  <c:v>44574</c:v>
                </c:pt>
                <c:pt idx="5018">
                  <c:v>44575</c:v>
                </c:pt>
                <c:pt idx="5019">
                  <c:v>44579</c:v>
                </c:pt>
                <c:pt idx="5020">
                  <c:v>44580</c:v>
                </c:pt>
                <c:pt idx="5021">
                  <c:v>44581</c:v>
                </c:pt>
                <c:pt idx="5022">
                  <c:v>44582</c:v>
                </c:pt>
                <c:pt idx="5023">
                  <c:v>44585</c:v>
                </c:pt>
                <c:pt idx="5024">
                  <c:v>44586</c:v>
                </c:pt>
                <c:pt idx="5025">
                  <c:v>44587</c:v>
                </c:pt>
                <c:pt idx="5026">
                  <c:v>44588</c:v>
                </c:pt>
                <c:pt idx="5027">
                  <c:v>44589</c:v>
                </c:pt>
                <c:pt idx="5028">
                  <c:v>44592</c:v>
                </c:pt>
                <c:pt idx="5029">
                  <c:v>44593</c:v>
                </c:pt>
                <c:pt idx="5030">
                  <c:v>44594</c:v>
                </c:pt>
                <c:pt idx="5031">
                  <c:v>44595</c:v>
                </c:pt>
                <c:pt idx="5032">
                  <c:v>44596</c:v>
                </c:pt>
                <c:pt idx="5033">
                  <c:v>44599</c:v>
                </c:pt>
                <c:pt idx="5034">
                  <c:v>44600</c:v>
                </c:pt>
                <c:pt idx="5035">
                  <c:v>44601</c:v>
                </c:pt>
                <c:pt idx="5036">
                  <c:v>44602</c:v>
                </c:pt>
                <c:pt idx="5037">
                  <c:v>44603</c:v>
                </c:pt>
                <c:pt idx="5038">
                  <c:v>44606</c:v>
                </c:pt>
                <c:pt idx="5039">
                  <c:v>44607</c:v>
                </c:pt>
                <c:pt idx="5040">
                  <c:v>44608</c:v>
                </c:pt>
                <c:pt idx="5041">
                  <c:v>44609</c:v>
                </c:pt>
                <c:pt idx="5042">
                  <c:v>44610</c:v>
                </c:pt>
                <c:pt idx="5043">
                  <c:v>44614</c:v>
                </c:pt>
                <c:pt idx="5044">
                  <c:v>44615</c:v>
                </c:pt>
                <c:pt idx="5045">
                  <c:v>44616</c:v>
                </c:pt>
                <c:pt idx="5046">
                  <c:v>44617</c:v>
                </c:pt>
                <c:pt idx="5047">
                  <c:v>44620</c:v>
                </c:pt>
                <c:pt idx="5048">
                  <c:v>44621</c:v>
                </c:pt>
                <c:pt idx="5049">
                  <c:v>44622</c:v>
                </c:pt>
                <c:pt idx="5050">
                  <c:v>44623</c:v>
                </c:pt>
                <c:pt idx="5051">
                  <c:v>44624</c:v>
                </c:pt>
                <c:pt idx="5052">
                  <c:v>44627</c:v>
                </c:pt>
                <c:pt idx="5053">
                  <c:v>44628</c:v>
                </c:pt>
                <c:pt idx="5054">
                  <c:v>44629</c:v>
                </c:pt>
                <c:pt idx="5055">
                  <c:v>44630</c:v>
                </c:pt>
                <c:pt idx="5056">
                  <c:v>44631</c:v>
                </c:pt>
                <c:pt idx="5057">
                  <c:v>44634</c:v>
                </c:pt>
                <c:pt idx="5058">
                  <c:v>44635</c:v>
                </c:pt>
                <c:pt idx="5059">
                  <c:v>44636</c:v>
                </c:pt>
                <c:pt idx="5060">
                  <c:v>44637</c:v>
                </c:pt>
                <c:pt idx="5061">
                  <c:v>44638</c:v>
                </c:pt>
                <c:pt idx="5062">
                  <c:v>44641</c:v>
                </c:pt>
                <c:pt idx="5063">
                  <c:v>44642</c:v>
                </c:pt>
                <c:pt idx="5064">
                  <c:v>44643</c:v>
                </c:pt>
                <c:pt idx="5065">
                  <c:v>44644</c:v>
                </c:pt>
                <c:pt idx="5066">
                  <c:v>44645</c:v>
                </c:pt>
                <c:pt idx="5067">
                  <c:v>44648</c:v>
                </c:pt>
                <c:pt idx="5068">
                  <c:v>44649</c:v>
                </c:pt>
                <c:pt idx="5069">
                  <c:v>44650</c:v>
                </c:pt>
                <c:pt idx="5070">
                  <c:v>44651</c:v>
                </c:pt>
                <c:pt idx="5071">
                  <c:v>44652</c:v>
                </c:pt>
                <c:pt idx="5072">
                  <c:v>44655</c:v>
                </c:pt>
                <c:pt idx="5073">
                  <c:v>44656</c:v>
                </c:pt>
                <c:pt idx="5074">
                  <c:v>44657</c:v>
                </c:pt>
                <c:pt idx="5075">
                  <c:v>44658</c:v>
                </c:pt>
                <c:pt idx="5076">
                  <c:v>44659</c:v>
                </c:pt>
                <c:pt idx="5077">
                  <c:v>44662</c:v>
                </c:pt>
                <c:pt idx="5078">
                  <c:v>44663</c:v>
                </c:pt>
                <c:pt idx="5079">
                  <c:v>44664</c:v>
                </c:pt>
                <c:pt idx="5080">
                  <c:v>44665</c:v>
                </c:pt>
                <c:pt idx="5081">
                  <c:v>44669</c:v>
                </c:pt>
                <c:pt idx="5082">
                  <c:v>44670</c:v>
                </c:pt>
                <c:pt idx="5083">
                  <c:v>44671</c:v>
                </c:pt>
                <c:pt idx="5084">
                  <c:v>44672</c:v>
                </c:pt>
                <c:pt idx="5085">
                  <c:v>44673</c:v>
                </c:pt>
                <c:pt idx="5086">
                  <c:v>44676</c:v>
                </c:pt>
                <c:pt idx="5087">
                  <c:v>44677</c:v>
                </c:pt>
                <c:pt idx="5088">
                  <c:v>44678</c:v>
                </c:pt>
                <c:pt idx="5089">
                  <c:v>44679</c:v>
                </c:pt>
                <c:pt idx="5090">
                  <c:v>44680</c:v>
                </c:pt>
                <c:pt idx="5091">
                  <c:v>44683</c:v>
                </c:pt>
                <c:pt idx="5092">
                  <c:v>44684</c:v>
                </c:pt>
                <c:pt idx="5093">
                  <c:v>44685</c:v>
                </c:pt>
                <c:pt idx="5094">
                  <c:v>44686</c:v>
                </c:pt>
                <c:pt idx="5095">
                  <c:v>44687</c:v>
                </c:pt>
                <c:pt idx="5096">
                  <c:v>44690</c:v>
                </c:pt>
                <c:pt idx="5097">
                  <c:v>44691</c:v>
                </c:pt>
                <c:pt idx="5098">
                  <c:v>44692</c:v>
                </c:pt>
                <c:pt idx="5099">
                  <c:v>44693</c:v>
                </c:pt>
                <c:pt idx="5100">
                  <c:v>44694</c:v>
                </c:pt>
                <c:pt idx="5101">
                  <c:v>44697</c:v>
                </c:pt>
                <c:pt idx="5102">
                  <c:v>44698</c:v>
                </c:pt>
                <c:pt idx="5103">
                  <c:v>44699</c:v>
                </c:pt>
                <c:pt idx="5104">
                  <c:v>44700</c:v>
                </c:pt>
                <c:pt idx="5105">
                  <c:v>44701</c:v>
                </c:pt>
                <c:pt idx="5106">
                  <c:v>44704</c:v>
                </c:pt>
                <c:pt idx="5107">
                  <c:v>44705</c:v>
                </c:pt>
                <c:pt idx="5108">
                  <c:v>44706</c:v>
                </c:pt>
                <c:pt idx="5109">
                  <c:v>44707</c:v>
                </c:pt>
                <c:pt idx="5110">
                  <c:v>44708</c:v>
                </c:pt>
                <c:pt idx="5111">
                  <c:v>44712</c:v>
                </c:pt>
                <c:pt idx="5112">
                  <c:v>44713</c:v>
                </c:pt>
                <c:pt idx="5113">
                  <c:v>44714</c:v>
                </c:pt>
                <c:pt idx="5114">
                  <c:v>44715</c:v>
                </c:pt>
                <c:pt idx="5115">
                  <c:v>44718</c:v>
                </c:pt>
                <c:pt idx="5116">
                  <c:v>44719</c:v>
                </c:pt>
                <c:pt idx="5117">
                  <c:v>44720</c:v>
                </c:pt>
                <c:pt idx="5118">
                  <c:v>44721</c:v>
                </c:pt>
                <c:pt idx="5119">
                  <c:v>44722</c:v>
                </c:pt>
                <c:pt idx="5120">
                  <c:v>44725</c:v>
                </c:pt>
                <c:pt idx="5121">
                  <c:v>44726</c:v>
                </c:pt>
                <c:pt idx="5122">
                  <c:v>44727</c:v>
                </c:pt>
                <c:pt idx="5123">
                  <c:v>44728</c:v>
                </c:pt>
                <c:pt idx="5124">
                  <c:v>44729</c:v>
                </c:pt>
                <c:pt idx="5125">
                  <c:v>44733</c:v>
                </c:pt>
                <c:pt idx="5126">
                  <c:v>44734</c:v>
                </c:pt>
                <c:pt idx="5127">
                  <c:v>44735</c:v>
                </c:pt>
                <c:pt idx="5128">
                  <c:v>44736</c:v>
                </c:pt>
                <c:pt idx="5129">
                  <c:v>44739</c:v>
                </c:pt>
                <c:pt idx="5130">
                  <c:v>44740</c:v>
                </c:pt>
                <c:pt idx="5131">
                  <c:v>44741</c:v>
                </c:pt>
                <c:pt idx="5132">
                  <c:v>44742</c:v>
                </c:pt>
                <c:pt idx="5133">
                  <c:v>44743</c:v>
                </c:pt>
                <c:pt idx="5134">
                  <c:v>44747</c:v>
                </c:pt>
                <c:pt idx="5135">
                  <c:v>44748</c:v>
                </c:pt>
                <c:pt idx="5136">
                  <c:v>44749</c:v>
                </c:pt>
                <c:pt idx="5137">
                  <c:v>44750</c:v>
                </c:pt>
                <c:pt idx="5138">
                  <c:v>44753</c:v>
                </c:pt>
                <c:pt idx="5139">
                  <c:v>44754</c:v>
                </c:pt>
                <c:pt idx="5140">
                  <c:v>44755</c:v>
                </c:pt>
                <c:pt idx="5141">
                  <c:v>44756</c:v>
                </c:pt>
                <c:pt idx="5142">
                  <c:v>44757</c:v>
                </c:pt>
                <c:pt idx="5143">
                  <c:v>44760</c:v>
                </c:pt>
                <c:pt idx="5144">
                  <c:v>44761</c:v>
                </c:pt>
                <c:pt idx="5145">
                  <c:v>44762</c:v>
                </c:pt>
                <c:pt idx="5146">
                  <c:v>44763</c:v>
                </c:pt>
                <c:pt idx="5147">
                  <c:v>44764</c:v>
                </c:pt>
                <c:pt idx="5148">
                  <c:v>44767</c:v>
                </c:pt>
                <c:pt idx="5149">
                  <c:v>44768</c:v>
                </c:pt>
                <c:pt idx="5150">
                  <c:v>44769</c:v>
                </c:pt>
                <c:pt idx="5151">
                  <c:v>44770</c:v>
                </c:pt>
                <c:pt idx="5152">
                  <c:v>44771</c:v>
                </c:pt>
              </c:numCache>
            </c:numRef>
          </c:cat>
          <c:val>
            <c:numRef>
              <c:f>Worksheet!$J$7:$J$5159</c:f>
              <c:numCache>
                <c:formatCode>0%</c:formatCode>
                <c:ptCount val="5153"/>
                <c:pt idx="0">
                  <c:v>3.758616099801082E-2</c:v>
                </c:pt>
                <c:pt idx="1">
                  <c:v>3.7571596493732207E-2</c:v>
                </c:pt>
                <c:pt idx="2">
                  <c:v>3.7994505422782598E-2</c:v>
                </c:pt>
                <c:pt idx="3">
                  <c:v>3.7197922351719148E-2</c:v>
                </c:pt>
                <c:pt idx="4">
                  <c:v>3.6936785873627587E-2</c:v>
                </c:pt>
                <c:pt idx="5">
                  <c:v>3.6859296985479961E-2</c:v>
                </c:pt>
                <c:pt idx="6">
                  <c:v>3.6050889001853159E-2</c:v>
                </c:pt>
                <c:pt idx="7">
                  <c:v>3.4834879161569354E-2</c:v>
                </c:pt>
                <c:pt idx="8">
                  <c:v>3.4776123508586609E-2</c:v>
                </c:pt>
                <c:pt idx="9">
                  <c:v>3.4641629487846437E-2</c:v>
                </c:pt>
                <c:pt idx="10">
                  <c:v>3.4816265997281937E-2</c:v>
                </c:pt>
                <c:pt idx="11">
                  <c:v>3.5227568160672629E-2</c:v>
                </c:pt>
                <c:pt idx="12">
                  <c:v>3.5165705457558705E-2</c:v>
                </c:pt>
                <c:pt idx="13">
                  <c:v>3.5225363455369418E-2</c:v>
                </c:pt>
                <c:pt idx="14">
                  <c:v>3.5587207973605928E-2</c:v>
                </c:pt>
                <c:pt idx="15">
                  <c:v>3.5944998922027516E-2</c:v>
                </c:pt>
                <c:pt idx="16">
                  <c:v>3.5813882173304057E-2</c:v>
                </c:pt>
                <c:pt idx="17">
                  <c:v>3.5739364837729548E-2</c:v>
                </c:pt>
                <c:pt idx="18">
                  <c:v>3.4884356464911948E-2</c:v>
                </c:pt>
                <c:pt idx="19">
                  <c:v>3.4980833410417356E-2</c:v>
                </c:pt>
                <c:pt idx="20">
                  <c:v>3.5851816105265E-2</c:v>
                </c:pt>
                <c:pt idx="21">
                  <c:v>3.5406902584217859E-2</c:v>
                </c:pt>
                <c:pt idx="22">
                  <c:v>3.4772408058526105E-2</c:v>
                </c:pt>
                <c:pt idx="23">
                  <c:v>3.5066614254731565E-2</c:v>
                </c:pt>
                <c:pt idx="24">
                  <c:v>3.5414655749027801E-2</c:v>
                </c:pt>
                <c:pt idx="25">
                  <c:v>3.5715416931842547E-2</c:v>
                </c:pt>
                <c:pt idx="26">
                  <c:v>3.5361073009235078E-2</c:v>
                </c:pt>
                <c:pt idx="27">
                  <c:v>3.539518074211756E-2</c:v>
                </c:pt>
                <c:pt idx="28">
                  <c:v>3.5497185329989911E-2</c:v>
                </c:pt>
                <c:pt idx="29">
                  <c:v>3.5646971435436603E-2</c:v>
                </c:pt>
                <c:pt idx="30">
                  <c:v>3.6073716570236503E-2</c:v>
                </c:pt>
                <c:pt idx="31">
                  <c:v>3.5697161454420145E-2</c:v>
                </c:pt>
                <c:pt idx="32">
                  <c:v>3.5636547955791631E-2</c:v>
                </c:pt>
                <c:pt idx="33">
                  <c:v>3.592350510358866E-2</c:v>
                </c:pt>
                <c:pt idx="34">
                  <c:v>3.5761690173842453E-2</c:v>
                </c:pt>
                <c:pt idx="35">
                  <c:v>3.5282253075699543E-2</c:v>
                </c:pt>
                <c:pt idx="36">
                  <c:v>3.5373019869574751E-2</c:v>
                </c:pt>
                <c:pt idx="37">
                  <c:v>3.6585547136122942E-2</c:v>
                </c:pt>
                <c:pt idx="38">
                  <c:v>3.6900672847025362E-2</c:v>
                </c:pt>
                <c:pt idx="39">
                  <c:v>3.699890173814091E-2</c:v>
                </c:pt>
                <c:pt idx="40">
                  <c:v>3.7759963300537658E-2</c:v>
                </c:pt>
                <c:pt idx="41">
                  <c:v>3.7885592729409057E-2</c:v>
                </c:pt>
                <c:pt idx="42">
                  <c:v>3.8343328009091904E-2</c:v>
                </c:pt>
                <c:pt idx="43">
                  <c:v>3.8331245056348218E-2</c:v>
                </c:pt>
                <c:pt idx="44">
                  <c:v>3.9814435236731782E-2</c:v>
                </c:pt>
                <c:pt idx="45">
                  <c:v>4.0416970103617444E-2</c:v>
                </c:pt>
                <c:pt idx="46">
                  <c:v>4.0486363104953016E-2</c:v>
                </c:pt>
                <c:pt idx="47">
                  <c:v>4.0033820149191879E-2</c:v>
                </c:pt>
                <c:pt idx="48">
                  <c:v>4.0200396602412702E-2</c:v>
                </c:pt>
                <c:pt idx="49">
                  <c:v>4.1011865768407985E-2</c:v>
                </c:pt>
                <c:pt idx="50">
                  <c:v>4.0713189333677846E-2</c:v>
                </c:pt>
                <c:pt idx="51">
                  <c:v>4.0479810084383061E-2</c:v>
                </c:pt>
                <c:pt idx="52">
                  <c:v>4.0310088033340907E-2</c:v>
                </c:pt>
                <c:pt idx="53">
                  <c:v>4.1012248543914609E-2</c:v>
                </c:pt>
                <c:pt idx="54">
                  <c:v>4.1353472461205021E-2</c:v>
                </c:pt>
                <c:pt idx="55">
                  <c:v>4.1056753538541324E-2</c:v>
                </c:pt>
                <c:pt idx="56">
                  <c:v>4.1099314427574196E-2</c:v>
                </c:pt>
                <c:pt idx="57">
                  <c:v>4.0705899996713812E-2</c:v>
                </c:pt>
                <c:pt idx="58">
                  <c:v>4.0478730126223939E-2</c:v>
                </c:pt>
                <c:pt idx="59">
                  <c:v>4.0872590817902621E-2</c:v>
                </c:pt>
                <c:pt idx="60">
                  <c:v>4.0720775509975882E-2</c:v>
                </c:pt>
                <c:pt idx="61">
                  <c:v>4.0724638085551934E-2</c:v>
                </c:pt>
                <c:pt idx="62">
                  <c:v>4.0095555903890689E-2</c:v>
                </c:pt>
                <c:pt idx="63">
                  <c:v>3.9370930609648136E-2</c:v>
                </c:pt>
                <c:pt idx="64">
                  <c:v>3.9513971226932121E-2</c:v>
                </c:pt>
                <c:pt idx="65">
                  <c:v>3.8889445377261023E-2</c:v>
                </c:pt>
                <c:pt idx="66">
                  <c:v>3.8920041894576318E-2</c:v>
                </c:pt>
                <c:pt idx="67">
                  <c:v>3.81895370964489E-2</c:v>
                </c:pt>
                <c:pt idx="68">
                  <c:v>3.8392613884191906E-2</c:v>
                </c:pt>
                <c:pt idx="69">
                  <c:v>3.8173225385597975E-2</c:v>
                </c:pt>
                <c:pt idx="70">
                  <c:v>3.7771174489697579E-2</c:v>
                </c:pt>
                <c:pt idx="71">
                  <c:v>3.750112509042669E-2</c:v>
                </c:pt>
                <c:pt idx="72">
                  <c:v>3.7795767623527876E-2</c:v>
                </c:pt>
                <c:pt idx="73">
                  <c:v>3.8322860141949855E-2</c:v>
                </c:pt>
                <c:pt idx="74">
                  <c:v>3.8474409707643265E-2</c:v>
                </c:pt>
                <c:pt idx="75">
                  <c:v>3.8411975194769354E-2</c:v>
                </c:pt>
                <c:pt idx="76">
                  <c:v>3.8197025976592025E-2</c:v>
                </c:pt>
                <c:pt idx="77">
                  <c:v>3.8484232802824092E-2</c:v>
                </c:pt>
                <c:pt idx="78">
                  <c:v>3.8148680654144451E-2</c:v>
                </c:pt>
                <c:pt idx="79">
                  <c:v>3.7845141289732265E-2</c:v>
                </c:pt>
                <c:pt idx="80">
                  <c:v>3.7346448802966892E-2</c:v>
                </c:pt>
                <c:pt idx="81">
                  <c:v>3.7465631625334339E-2</c:v>
                </c:pt>
                <c:pt idx="82">
                  <c:v>3.7931808451380666E-2</c:v>
                </c:pt>
                <c:pt idx="83">
                  <c:v>3.7582049931165651E-2</c:v>
                </c:pt>
                <c:pt idx="84">
                  <c:v>3.7822971191731281E-2</c:v>
                </c:pt>
                <c:pt idx="85">
                  <c:v>3.7160570496532097E-2</c:v>
                </c:pt>
                <c:pt idx="86">
                  <c:v>3.715679496029245E-2</c:v>
                </c:pt>
                <c:pt idx="87">
                  <c:v>3.7321105398711918E-2</c:v>
                </c:pt>
                <c:pt idx="88">
                  <c:v>3.8335449810173339E-2</c:v>
                </c:pt>
                <c:pt idx="89">
                  <c:v>3.7711463770142117E-2</c:v>
                </c:pt>
                <c:pt idx="90">
                  <c:v>3.7453225262519929E-2</c:v>
                </c:pt>
                <c:pt idx="91">
                  <c:v>3.7906918048258298E-2</c:v>
                </c:pt>
                <c:pt idx="92">
                  <c:v>3.8273767321712393E-2</c:v>
                </c:pt>
                <c:pt idx="93">
                  <c:v>3.7879676386658012E-2</c:v>
                </c:pt>
                <c:pt idx="94">
                  <c:v>3.7447019042462948E-2</c:v>
                </c:pt>
                <c:pt idx="95">
                  <c:v>3.7594275719509129E-2</c:v>
                </c:pt>
                <c:pt idx="96">
                  <c:v>3.711177913004815E-2</c:v>
                </c:pt>
                <c:pt idx="97">
                  <c:v>3.6662733916545953E-2</c:v>
                </c:pt>
                <c:pt idx="98">
                  <c:v>3.605943738442785E-2</c:v>
                </c:pt>
                <c:pt idx="99">
                  <c:v>3.6173047327214825E-2</c:v>
                </c:pt>
                <c:pt idx="100">
                  <c:v>3.6163105471553214E-2</c:v>
                </c:pt>
                <c:pt idx="101">
                  <c:v>3.6040737710700599E-2</c:v>
                </c:pt>
                <c:pt idx="102">
                  <c:v>3.5489317068014836E-2</c:v>
                </c:pt>
                <c:pt idx="103">
                  <c:v>3.5153167068957547E-2</c:v>
                </c:pt>
                <c:pt idx="104">
                  <c:v>3.5170233131099682E-2</c:v>
                </c:pt>
                <c:pt idx="105">
                  <c:v>3.4992260986715484E-2</c:v>
                </c:pt>
                <c:pt idx="106">
                  <c:v>3.4490988803125733E-2</c:v>
                </c:pt>
                <c:pt idx="107">
                  <c:v>3.4366361457779826E-2</c:v>
                </c:pt>
                <c:pt idx="108">
                  <c:v>3.4280533425523396E-2</c:v>
                </c:pt>
                <c:pt idx="109">
                  <c:v>3.3829080357219654E-2</c:v>
                </c:pt>
                <c:pt idx="110">
                  <c:v>3.3705758106880923E-2</c:v>
                </c:pt>
                <c:pt idx="111">
                  <c:v>3.3314626782714463E-2</c:v>
                </c:pt>
                <c:pt idx="112">
                  <c:v>3.2409086438262902E-2</c:v>
                </c:pt>
                <c:pt idx="113">
                  <c:v>3.2320392669182629E-2</c:v>
                </c:pt>
                <c:pt idx="114">
                  <c:v>3.1563523048456332E-2</c:v>
                </c:pt>
                <c:pt idx="115">
                  <c:v>3.1759698670333902E-2</c:v>
                </c:pt>
                <c:pt idx="116">
                  <c:v>3.233761378178257E-2</c:v>
                </c:pt>
                <c:pt idx="117">
                  <c:v>3.1993334776072135E-2</c:v>
                </c:pt>
                <c:pt idx="118">
                  <c:v>3.2404207586913758E-2</c:v>
                </c:pt>
                <c:pt idx="119">
                  <c:v>3.1878741200149774E-2</c:v>
                </c:pt>
                <c:pt idx="120">
                  <c:v>3.2268699999880912E-2</c:v>
                </c:pt>
                <c:pt idx="121">
                  <c:v>3.2973577113388108E-2</c:v>
                </c:pt>
                <c:pt idx="122">
                  <c:v>3.1881163855089545E-2</c:v>
                </c:pt>
                <c:pt idx="123">
                  <c:v>3.2733186592283303E-2</c:v>
                </c:pt>
                <c:pt idx="124">
                  <c:v>3.2379177288213157E-2</c:v>
                </c:pt>
                <c:pt idx="125">
                  <c:v>3.2262868264376854E-2</c:v>
                </c:pt>
                <c:pt idx="126">
                  <c:v>3.259651614313186E-2</c:v>
                </c:pt>
                <c:pt idx="127">
                  <c:v>3.2280906552866639E-2</c:v>
                </c:pt>
                <c:pt idx="128">
                  <c:v>3.243525574106787E-2</c:v>
                </c:pt>
                <c:pt idx="129">
                  <c:v>3.1959227245201394E-2</c:v>
                </c:pt>
                <c:pt idx="130">
                  <c:v>3.143121570481E-2</c:v>
                </c:pt>
                <c:pt idx="131">
                  <c:v>3.1513267422473845E-2</c:v>
                </c:pt>
                <c:pt idx="132">
                  <c:v>3.120059844820422E-2</c:v>
                </c:pt>
                <c:pt idx="133">
                  <c:v>3.0700859164678018E-2</c:v>
                </c:pt>
                <c:pt idx="134">
                  <c:v>3.0680781335045593E-2</c:v>
                </c:pt>
                <c:pt idx="135">
                  <c:v>3.1928216739436355E-2</c:v>
                </c:pt>
                <c:pt idx="136">
                  <c:v>3.1279484636079768E-2</c:v>
                </c:pt>
                <c:pt idx="137">
                  <c:v>3.1337403588422186E-2</c:v>
                </c:pt>
                <c:pt idx="138">
                  <c:v>3.0933268972933137E-2</c:v>
                </c:pt>
                <c:pt idx="139">
                  <c:v>3.0244607034970228E-2</c:v>
                </c:pt>
                <c:pt idx="140">
                  <c:v>3.0449395471005225E-2</c:v>
                </c:pt>
                <c:pt idx="141">
                  <c:v>3.0472009774085596E-2</c:v>
                </c:pt>
                <c:pt idx="142">
                  <c:v>3.0541687166946607E-2</c:v>
                </c:pt>
                <c:pt idx="143">
                  <c:v>3.1439780140343432E-2</c:v>
                </c:pt>
                <c:pt idx="144">
                  <c:v>3.2501419027975764E-2</c:v>
                </c:pt>
                <c:pt idx="145">
                  <c:v>3.2559558318240533E-2</c:v>
                </c:pt>
                <c:pt idx="146">
                  <c:v>3.1794087793977521E-2</c:v>
                </c:pt>
                <c:pt idx="147">
                  <c:v>3.1392789238980034E-2</c:v>
                </c:pt>
                <c:pt idx="148">
                  <c:v>3.0386340358694364E-2</c:v>
                </c:pt>
                <c:pt idx="149">
                  <c:v>2.9970573534820133E-2</c:v>
                </c:pt>
                <c:pt idx="150">
                  <c:v>3.1294873938198187E-2</c:v>
                </c:pt>
                <c:pt idx="151">
                  <c:v>3.0400898384922881E-2</c:v>
                </c:pt>
                <c:pt idx="152">
                  <c:v>3.0271809617636647E-2</c:v>
                </c:pt>
                <c:pt idx="153">
                  <c:v>3.0487080862871441E-2</c:v>
                </c:pt>
                <c:pt idx="154">
                  <c:v>3.0316764263712104E-2</c:v>
                </c:pt>
                <c:pt idx="155">
                  <c:v>2.9917932667263614E-2</c:v>
                </c:pt>
                <c:pt idx="156">
                  <c:v>3.0642101882266903E-2</c:v>
                </c:pt>
                <c:pt idx="157">
                  <c:v>3.1699963975263312E-2</c:v>
                </c:pt>
                <c:pt idx="158">
                  <c:v>3.3513430625684348E-2</c:v>
                </c:pt>
                <c:pt idx="159">
                  <c:v>3.3403311080281162E-2</c:v>
                </c:pt>
                <c:pt idx="160">
                  <c:v>3.2447016424948183E-2</c:v>
                </c:pt>
                <c:pt idx="161">
                  <c:v>3.2997729438026147E-2</c:v>
                </c:pt>
                <c:pt idx="162">
                  <c:v>3.3230465524950459E-2</c:v>
                </c:pt>
                <c:pt idx="163">
                  <c:v>3.2679006167199098E-2</c:v>
                </c:pt>
                <c:pt idx="164">
                  <c:v>3.2474160149665643E-2</c:v>
                </c:pt>
                <c:pt idx="165">
                  <c:v>3.2868464572176403E-2</c:v>
                </c:pt>
                <c:pt idx="166">
                  <c:v>3.3329413333727631E-2</c:v>
                </c:pt>
                <c:pt idx="167">
                  <c:v>3.2709768352957802E-2</c:v>
                </c:pt>
                <c:pt idx="168">
                  <c:v>3.3069000726212439E-2</c:v>
                </c:pt>
                <c:pt idx="169">
                  <c:v>3.1893185427521287E-2</c:v>
                </c:pt>
                <c:pt idx="170">
                  <c:v>3.149497303063864E-2</c:v>
                </c:pt>
                <c:pt idx="171">
                  <c:v>3.190356948771722E-2</c:v>
                </c:pt>
                <c:pt idx="172">
                  <c:v>3.256928630693734E-2</c:v>
                </c:pt>
                <c:pt idx="173">
                  <c:v>3.2688953960207323E-2</c:v>
                </c:pt>
                <c:pt idx="174">
                  <c:v>3.4031022615776507E-2</c:v>
                </c:pt>
                <c:pt idx="175">
                  <c:v>3.4066135444359658E-2</c:v>
                </c:pt>
                <c:pt idx="176">
                  <c:v>3.3213756151016183E-2</c:v>
                </c:pt>
                <c:pt idx="177">
                  <c:v>3.2218991985245582E-2</c:v>
                </c:pt>
                <c:pt idx="178">
                  <c:v>3.2026916155972085E-2</c:v>
                </c:pt>
                <c:pt idx="179">
                  <c:v>3.2075220237857138E-2</c:v>
                </c:pt>
                <c:pt idx="180">
                  <c:v>3.2251268898267904E-2</c:v>
                </c:pt>
                <c:pt idx="181">
                  <c:v>3.1565100444960414E-2</c:v>
                </c:pt>
                <c:pt idx="182">
                  <c:v>3.0573761668021726E-2</c:v>
                </c:pt>
                <c:pt idx="183">
                  <c:v>3.0005223453995589E-2</c:v>
                </c:pt>
                <c:pt idx="184">
                  <c:v>3.0243922974212856E-2</c:v>
                </c:pt>
                <c:pt idx="185">
                  <c:v>3.1140920492507718E-2</c:v>
                </c:pt>
                <c:pt idx="186">
                  <c:v>3.1181648200812928E-2</c:v>
                </c:pt>
                <c:pt idx="187">
                  <c:v>3.0860692334714335E-2</c:v>
                </c:pt>
                <c:pt idx="188">
                  <c:v>3.0002562294495716E-2</c:v>
                </c:pt>
                <c:pt idx="189">
                  <c:v>3.0617342897191868E-2</c:v>
                </c:pt>
                <c:pt idx="190">
                  <c:v>3.0865061098055424E-2</c:v>
                </c:pt>
                <c:pt idx="191">
                  <c:v>3.0627339934104603E-2</c:v>
                </c:pt>
                <c:pt idx="192">
                  <c:v>3.083334935010007E-2</c:v>
                </c:pt>
                <c:pt idx="193">
                  <c:v>3.0479886323503402E-2</c:v>
                </c:pt>
                <c:pt idx="194">
                  <c:v>3.0652130673252342E-2</c:v>
                </c:pt>
                <c:pt idx="195">
                  <c:v>2.9181746343352799E-2</c:v>
                </c:pt>
                <c:pt idx="196">
                  <c:v>2.9520201750604436E-2</c:v>
                </c:pt>
                <c:pt idx="197">
                  <c:v>3.0245490662895502E-2</c:v>
                </c:pt>
                <c:pt idx="198">
                  <c:v>3.1499466461630599E-2</c:v>
                </c:pt>
                <c:pt idx="199">
                  <c:v>3.1942784825364612E-2</c:v>
                </c:pt>
                <c:pt idx="200">
                  <c:v>3.3400858596501548E-2</c:v>
                </c:pt>
                <c:pt idx="201">
                  <c:v>3.3802936863978283E-2</c:v>
                </c:pt>
                <c:pt idx="202">
                  <c:v>3.431426316196573E-2</c:v>
                </c:pt>
                <c:pt idx="203">
                  <c:v>3.5181279965010415E-2</c:v>
                </c:pt>
                <c:pt idx="204">
                  <c:v>3.5049426822400864E-2</c:v>
                </c:pt>
                <c:pt idx="205">
                  <c:v>3.5032169667220225E-2</c:v>
                </c:pt>
                <c:pt idx="206">
                  <c:v>3.4377322013999123E-2</c:v>
                </c:pt>
                <c:pt idx="207">
                  <c:v>3.3975499747678883E-2</c:v>
                </c:pt>
                <c:pt idx="208">
                  <c:v>3.2827568469442792E-2</c:v>
                </c:pt>
                <c:pt idx="209">
                  <c:v>3.2805296211961599E-2</c:v>
                </c:pt>
                <c:pt idx="210">
                  <c:v>3.169007756549691E-2</c:v>
                </c:pt>
                <c:pt idx="211">
                  <c:v>3.3106690611425904E-2</c:v>
                </c:pt>
                <c:pt idx="212">
                  <c:v>3.3456847791701882E-2</c:v>
                </c:pt>
                <c:pt idx="213">
                  <c:v>3.426343440617452E-2</c:v>
                </c:pt>
                <c:pt idx="214">
                  <c:v>3.3853966840841521E-2</c:v>
                </c:pt>
                <c:pt idx="215">
                  <c:v>3.3715667788439374E-2</c:v>
                </c:pt>
                <c:pt idx="216">
                  <c:v>3.4259904659434737E-2</c:v>
                </c:pt>
                <c:pt idx="217">
                  <c:v>3.4083451940822629E-2</c:v>
                </c:pt>
                <c:pt idx="218">
                  <c:v>3.3904190492726416E-2</c:v>
                </c:pt>
                <c:pt idx="219">
                  <c:v>3.4858990465057804E-2</c:v>
                </c:pt>
                <c:pt idx="220">
                  <c:v>3.6138047088443592E-2</c:v>
                </c:pt>
                <c:pt idx="221">
                  <c:v>3.595338293905237E-2</c:v>
                </c:pt>
                <c:pt idx="222">
                  <c:v>3.6699849213043922E-2</c:v>
                </c:pt>
                <c:pt idx="223">
                  <c:v>3.7580663917847756E-2</c:v>
                </c:pt>
                <c:pt idx="224">
                  <c:v>3.847720084495343E-2</c:v>
                </c:pt>
                <c:pt idx="225">
                  <c:v>3.8765104482145318E-2</c:v>
                </c:pt>
                <c:pt idx="226">
                  <c:v>3.8666698450586789E-2</c:v>
                </c:pt>
                <c:pt idx="227">
                  <c:v>3.9131687459288189E-2</c:v>
                </c:pt>
                <c:pt idx="228">
                  <c:v>3.9444098686870488E-2</c:v>
                </c:pt>
                <c:pt idx="229">
                  <c:v>3.9093108504161478E-2</c:v>
                </c:pt>
                <c:pt idx="230">
                  <c:v>3.9177233424906754E-2</c:v>
                </c:pt>
                <c:pt idx="231">
                  <c:v>4.0048690616846905E-2</c:v>
                </c:pt>
                <c:pt idx="232">
                  <c:v>3.9693262960477815E-2</c:v>
                </c:pt>
                <c:pt idx="233">
                  <c:v>3.9305813120232402E-2</c:v>
                </c:pt>
                <c:pt idx="234">
                  <c:v>3.8242044484454452E-2</c:v>
                </c:pt>
                <c:pt idx="235">
                  <c:v>3.7897362590292971E-2</c:v>
                </c:pt>
                <c:pt idx="236">
                  <c:v>3.6838822043074426E-2</c:v>
                </c:pt>
                <c:pt idx="237">
                  <c:v>3.7831266766116922E-2</c:v>
                </c:pt>
                <c:pt idx="238">
                  <c:v>3.7022772148061156E-2</c:v>
                </c:pt>
                <c:pt idx="239">
                  <c:v>3.670640502645317E-2</c:v>
                </c:pt>
                <c:pt idx="240">
                  <c:v>3.7029245566362556E-2</c:v>
                </c:pt>
                <c:pt idx="241">
                  <c:v>3.6643197246147396E-2</c:v>
                </c:pt>
                <c:pt idx="242">
                  <c:v>3.6678721207499265E-2</c:v>
                </c:pt>
                <c:pt idx="243">
                  <c:v>3.6371960424210092E-2</c:v>
                </c:pt>
                <c:pt idx="244">
                  <c:v>3.6812883692140863E-2</c:v>
                </c:pt>
                <c:pt idx="245">
                  <c:v>3.6894001526987408E-2</c:v>
                </c:pt>
                <c:pt idx="246">
                  <c:v>3.5194904395897231E-2</c:v>
                </c:pt>
                <c:pt idx="247">
                  <c:v>3.4557351993174779E-2</c:v>
                </c:pt>
                <c:pt idx="248">
                  <c:v>3.4549932944608175E-2</c:v>
                </c:pt>
                <c:pt idx="249">
                  <c:v>3.4292852341040847E-2</c:v>
                </c:pt>
                <c:pt idx="250">
                  <c:v>3.5715724242229685E-2</c:v>
                </c:pt>
                <c:pt idx="251">
                  <c:v>3.8369883822486406E-2</c:v>
                </c:pt>
                <c:pt idx="252">
                  <c:v>3.8500484858844164E-2</c:v>
                </c:pt>
                <c:pt idx="253">
                  <c:v>3.8673817079218242E-2</c:v>
                </c:pt>
                <c:pt idx="254">
                  <c:v>3.9097502072524604E-2</c:v>
                </c:pt>
                <c:pt idx="255">
                  <c:v>3.8801286592592188E-2</c:v>
                </c:pt>
                <c:pt idx="256">
                  <c:v>4.03695245446829E-2</c:v>
                </c:pt>
                <c:pt idx="257">
                  <c:v>3.9774748385627001E-2</c:v>
                </c:pt>
                <c:pt idx="258">
                  <c:v>3.9558391315251296E-2</c:v>
                </c:pt>
                <c:pt idx="259">
                  <c:v>4.0096358831030132E-2</c:v>
                </c:pt>
                <c:pt idx="260">
                  <c:v>4.0557690038989236E-2</c:v>
                </c:pt>
                <c:pt idx="261">
                  <c:v>4.0627839211757832E-2</c:v>
                </c:pt>
                <c:pt idx="262">
                  <c:v>4.0881259460777697E-2</c:v>
                </c:pt>
                <c:pt idx="263">
                  <c:v>4.0572085880282716E-2</c:v>
                </c:pt>
                <c:pt idx="264">
                  <c:v>4.2149605167326687E-2</c:v>
                </c:pt>
                <c:pt idx="265">
                  <c:v>4.2794535238132037E-2</c:v>
                </c:pt>
                <c:pt idx="266">
                  <c:v>4.0799803453807737E-2</c:v>
                </c:pt>
                <c:pt idx="267">
                  <c:v>4.1032477398004641E-2</c:v>
                </c:pt>
                <c:pt idx="268">
                  <c:v>4.1547526511811483E-2</c:v>
                </c:pt>
                <c:pt idx="269">
                  <c:v>4.1402159018876228E-2</c:v>
                </c:pt>
                <c:pt idx="270">
                  <c:v>4.0734784837774818E-2</c:v>
                </c:pt>
                <c:pt idx="271">
                  <c:v>4.1467663831355139E-2</c:v>
                </c:pt>
                <c:pt idx="272">
                  <c:v>4.1541845711448699E-2</c:v>
                </c:pt>
                <c:pt idx="273">
                  <c:v>4.1522808023918278E-2</c:v>
                </c:pt>
                <c:pt idx="274">
                  <c:v>4.2630331435136171E-2</c:v>
                </c:pt>
                <c:pt idx="275">
                  <c:v>4.2164472135363784E-2</c:v>
                </c:pt>
                <c:pt idx="276">
                  <c:v>4.1297224215711692E-2</c:v>
                </c:pt>
                <c:pt idx="277">
                  <c:v>4.1575763343190797E-2</c:v>
                </c:pt>
                <c:pt idx="278">
                  <c:v>4.2231928611224046E-2</c:v>
                </c:pt>
                <c:pt idx="279">
                  <c:v>4.1493789829579297E-2</c:v>
                </c:pt>
                <c:pt idx="280">
                  <c:v>4.1163261474935764E-2</c:v>
                </c:pt>
                <c:pt idx="281">
                  <c:v>4.1098576810809417E-2</c:v>
                </c:pt>
                <c:pt idx="282">
                  <c:v>4.1073951327872615E-2</c:v>
                </c:pt>
                <c:pt idx="283">
                  <c:v>3.9989933050308624E-2</c:v>
                </c:pt>
                <c:pt idx="284">
                  <c:v>3.9248167708253234E-2</c:v>
                </c:pt>
                <c:pt idx="285">
                  <c:v>4.0716471381644137E-2</c:v>
                </c:pt>
                <c:pt idx="286">
                  <c:v>4.0390301022233288E-2</c:v>
                </c:pt>
                <c:pt idx="287">
                  <c:v>3.9342332192673801E-2</c:v>
                </c:pt>
                <c:pt idx="288">
                  <c:v>3.9604239266890495E-2</c:v>
                </c:pt>
                <c:pt idx="289">
                  <c:v>3.9683641058649854E-2</c:v>
                </c:pt>
                <c:pt idx="290">
                  <c:v>4.0398991105601523E-2</c:v>
                </c:pt>
                <c:pt idx="291">
                  <c:v>4.1912713085111575E-2</c:v>
                </c:pt>
                <c:pt idx="292">
                  <c:v>4.1591597368686672E-2</c:v>
                </c:pt>
                <c:pt idx="293">
                  <c:v>4.0677621394145991E-2</c:v>
                </c:pt>
                <c:pt idx="294">
                  <c:v>4.1484611499896795E-2</c:v>
                </c:pt>
                <c:pt idx="295">
                  <c:v>4.1730531936980508E-2</c:v>
                </c:pt>
                <c:pt idx="296">
                  <c:v>4.2018349286924161E-2</c:v>
                </c:pt>
                <c:pt idx="297">
                  <c:v>4.0570284343486751E-2</c:v>
                </c:pt>
                <c:pt idx="298">
                  <c:v>4.1713447478399113E-2</c:v>
                </c:pt>
                <c:pt idx="299">
                  <c:v>4.2701826320772129E-2</c:v>
                </c:pt>
                <c:pt idx="300">
                  <c:v>4.37926594907323E-2</c:v>
                </c:pt>
                <c:pt idx="301">
                  <c:v>4.5307574290596841E-2</c:v>
                </c:pt>
                <c:pt idx="302">
                  <c:v>4.4464511665613493E-2</c:v>
                </c:pt>
                <c:pt idx="303">
                  <c:v>4.5480898935865266E-2</c:v>
                </c:pt>
                <c:pt idx="304">
                  <c:v>4.5675252289123724E-2</c:v>
                </c:pt>
                <c:pt idx="305">
                  <c:v>4.6277238119294628E-2</c:v>
                </c:pt>
                <c:pt idx="306">
                  <c:v>4.3703790630140738E-2</c:v>
                </c:pt>
                <c:pt idx="307">
                  <c:v>4.3756051485694059E-2</c:v>
                </c:pt>
                <c:pt idx="308">
                  <c:v>4.3788688656595687E-2</c:v>
                </c:pt>
                <c:pt idx="309">
                  <c:v>4.3330486209005148E-2</c:v>
                </c:pt>
                <c:pt idx="310">
                  <c:v>4.3447285037670369E-2</c:v>
                </c:pt>
                <c:pt idx="311">
                  <c:v>4.333192061079294E-2</c:v>
                </c:pt>
                <c:pt idx="312">
                  <c:v>4.2147889344991585E-2</c:v>
                </c:pt>
                <c:pt idx="313">
                  <c:v>4.2254173009341978E-2</c:v>
                </c:pt>
                <c:pt idx="314">
                  <c:v>4.1876130162767478E-2</c:v>
                </c:pt>
                <c:pt idx="315">
                  <c:v>4.2801202832168928E-2</c:v>
                </c:pt>
                <c:pt idx="316">
                  <c:v>4.2575025777126463E-2</c:v>
                </c:pt>
                <c:pt idx="317">
                  <c:v>4.2165834822977866E-2</c:v>
                </c:pt>
                <c:pt idx="318">
                  <c:v>4.2795906092967462E-2</c:v>
                </c:pt>
                <c:pt idx="319">
                  <c:v>4.2478988140648433E-2</c:v>
                </c:pt>
                <c:pt idx="320">
                  <c:v>4.3362965554174293E-2</c:v>
                </c:pt>
                <c:pt idx="321">
                  <c:v>4.3568064180146138E-2</c:v>
                </c:pt>
                <c:pt idx="322">
                  <c:v>4.2755251931390514E-2</c:v>
                </c:pt>
                <c:pt idx="323">
                  <c:v>4.1576996953269552E-2</c:v>
                </c:pt>
                <c:pt idx="324">
                  <c:v>4.1199686182469053E-2</c:v>
                </c:pt>
                <c:pt idx="325">
                  <c:v>4.1157534646399929E-2</c:v>
                </c:pt>
                <c:pt idx="326">
                  <c:v>4.092744794787806E-2</c:v>
                </c:pt>
                <c:pt idx="327">
                  <c:v>4.0920434081697765E-2</c:v>
                </c:pt>
                <c:pt idx="328">
                  <c:v>3.9331234872924448E-2</c:v>
                </c:pt>
                <c:pt idx="329">
                  <c:v>3.8825512245558524E-2</c:v>
                </c:pt>
                <c:pt idx="330">
                  <c:v>3.9235346922738445E-2</c:v>
                </c:pt>
                <c:pt idx="331">
                  <c:v>3.9558533007603369E-2</c:v>
                </c:pt>
                <c:pt idx="332">
                  <c:v>3.9420064172549285E-2</c:v>
                </c:pt>
                <c:pt idx="333">
                  <c:v>3.9164229726325939E-2</c:v>
                </c:pt>
                <c:pt idx="334">
                  <c:v>3.8871620101202042E-2</c:v>
                </c:pt>
                <c:pt idx="335">
                  <c:v>3.8834390819103781E-2</c:v>
                </c:pt>
                <c:pt idx="336">
                  <c:v>3.8079589865537944E-2</c:v>
                </c:pt>
                <c:pt idx="337">
                  <c:v>3.7857745469696003E-2</c:v>
                </c:pt>
                <c:pt idx="338">
                  <c:v>3.8407747374695766E-2</c:v>
                </c:pt>
                <c:pt idx="339">
                  <c:v>3.8646198969571444E-2</c:v>
                </c:pt>
                <c:pt idx="340">
                  <c:v>3.8252527836046157E-2</c:v>
                </c:pt>
                <c:pt idx="341">
                  <c:v>3.6957361407199185E-2</c:v>
                </c:pt>
                <c:pt idx="342">
                  <c:v>3.607859631959931E-2</c:v>
                </c:pt>
                <c:pt idx="343">
                  <c:v>3.7041438847202901E-2</c:v>
                </c:pt>
                <c:pt idx="344">
                  <c:v>3.6467564475951342E-2</c:v>
                </c:pt>
                <c:pt idx="345">
                  <c:v>3.6487813562484206E-2</c:v>
                </c:pt>
                <c:pt idx="346">
                  <c:v>3.6642163548038065E-2</c:v>
                </c:pt>
                <c:pt idx="347">
                  <c:v>3.6464403724416616E-2</c:v>
                </c:pt>
                <c:pt idx="348">
                  <c:v>3.529570811871463E-2</c:v>
                </c:pt>
                <c:pt idx="349">
                  <c:v>3.6093927529388115E-2</c:v>
                </c:pt>
                <c:pt idx="350">
                  <c:v>3.5490644146771055E-2</c:v>
                </c:pt>
                <c:pt idx="351">
                  <c:v>3.4843507196973267E-2</c:v>
                </c:pt>
                <c:pt idx="352">
                  <c:v>3.3899719181738064E-2</c:v>
                </c:pt>
                <c:pt idx="353">
                  <c:v>3.4238387414999405E-2</c:v>
                </c:pt>
                <c:pt idx="354">
                  <c:v>3.5437226938133337E-2</c:v>
                </c:pt>
                <c:pt idx="355">
                  <c:v>3.5453274123313117E-2</c:v>
                </c:pt>
                <c:pt idx="356">
                  <c:v>3.4975135684342185E-2</c:v>
                </c:pt>
                <c:pt idx="357">
                  <c:v>3.4713510622566668E-2</c:v>
                </c:pt>
                <c:pt idx="358">
                  <c:v>3.5588311256259164E-2</c:v>
                </c:pt>
                <c:pt idx="359">
                  <c:v>3.379422606600313E-2</c:v>
                </c:pt>
                <c:pt idx="360">
                  <c:v>3.2105132926661284E-2</c:v>
                </c:pt>
                <c:pt idx="361">
                  <c:v>3.262040962728574E-2</c:v>
                </c:pt>
                <c:pt idx="362">
                  <c:v>3.1184636143853472E-2</c:v>
                </c:pt>
                <c:pt idx="363">
                  <c:v>3.0458718828382469E-2</c:v>
                </c:pt>
                <c:pt idx="364">
                  <c:v>3.1105813182529252E-2</c:v>
                </c:pt>
                <c:pt idx="365">
                  <c:v>3.2136881320406818E-2</c:v>
                </c:pt>
                <c:pt idx="366">
                  <c:v>3.3222802697234766E-2</c:v>
                </c:pt>
                <c:pt idx="367">
                  <c:v>3.2300773173217889E-2</c:v>
                </c:pt>
                <c:pt idx="368">
                  <c:v>3.3313829416331098E-2</c:v>
                </c:pt>
                <c:pt idx="369">
                  <c:v>3.2408062312278441E-2</c:v>
                </c:pt>
                <c:pt idx="370">
                  <c:v>3.275509976266977E-2</c:v>
                </c:pt>
                <c:pt idx="371">
                  <c:v>3.3594864417880954E-2</c:v>
                </c:pt>
                <c:pt idx="372">
                  <c:v>3.5579818491677129E-2</c:v>
                </c:pt>
                <c:pt idx="373">
                  <c:v>3.5906445081055116E-2</c:v>
                </c:pt>
                <c:pt idx="374">
                  <c:v>3.5702776599458863E-2</c:v>
                </c:pt>
                <c:pt idx="375">
                  <c:v>3.57564556209653E-2</c:v>
                </c:pt>
                <c:pt idx="376">
                  <c:v>3.5945857448977492E-2</c:v>
                </c:pt>
                <c:pt idx="377">
                  <c:v>3.6573004744075988E-2</c:v>
                </c:pt>
                <c:pt idx="378">
                  <c:v>3.7344261300952697E-2</c:v>
                </c:pt>
                <c:pt idx="379">
                  <c:v>3.785236837795547E-2</c:v>
                </c:pt>
                <c:pt idx="380">
                  <c:v>3.8094821422890446E-2</c:v>
                </c:pt>
                <c:pt idx="381">
                  <c:v>3.7913903991116049E-2</c:v>
                </c:pt>
                <c:pt idx="382">
                  <c:v>3.6379511084320582E-2</c:v>
                </c:pt>
                <c:pt idx="383">
                  <c:v>3.7508517243241446E-2</c:v>
                </c:pt>
                <c:pt idx="384">
                  <c:v>3.9070813411247851E-2</c:v>
                </c:pt>
                <c:pt idx="385">
                  <c:v>3.8858100978381271E-2</c:v>
                </c:pt>
                <c:pt idx="386">
                  <c:v>3.7907026830656276E-2</c:v>
                </c:pt>
                <c:pt idx="387">
                  <c:v>3.7663732431786112E-2</c:v>
                </c:pt>
                <c:pt idx="388">
                  <c:v>3.881753858254533E-2</c:v>
                </c:pt>
                <c:pt idx="389">
                  <c:v>3.8292289465253537E-2</c:v>
                </c:pt>
                <c:pt idx="390">
                  <c:v>3.7457904322475422E-2</c:v>
                </c:pt>
                <c:pt idx="391">
                  <c:v>3.890224262875086E-2</c:v>
                </c:pt>
                <c:pt idx="392">
                  <c:v>3.8311623760839852E-2</c:v>
                </c:pt>
                <c:pt idx="393">
                  <c:v>3.9803607456088796E-2</c:v>
                </c:pt>
                <c:pt idx="394">
                  <c:v>4.0189560236608468E-2</c:v>
                </c:pt>
                <c:pt idx="395">
                  <c:v>3.9757421930423309E-2</c:v>
                </c:pt>
                <c:pt idx="396">
                  <c:v>4.1434643817722216E-2</c:v>
                </c:pt>
                <c:pt idx="397">
                  <c:v>4.1740843902468017E-2</c:v>
                </c:pt>
                <c:pt idx="398">
                  <c:v>4.074598083504144E-2</c:v>
                </c:pt>
                <c:pt idx="399">
                  <c:v>4.1499931026846903E-2</c:v>
                </c:pt>
                <c:pt idx="400">
                  <c:v>4.0365362613994593E-2</c:v>
                </c:pt>
                <c:pt idx="401">
                  <c:v>4.1121012083392028E-2</c:v>
                </c:pt>
                <c:pt idx="402">
                  <c:v>4.0734106483290677E-2</c:v>
                </c:pt>
                <c:pt idx="403">
                  <c:v>4.0775763182187674E-2</c:v>
                </c:pt>
                <c:pt idx="404">
                  <c:v>4.1274366737894752E-2</c:v>
                </c:pt>
                <c:pt idx="405">
                  <c:v>4.2117285465361753E-2</c:v>
                </c:pt>
                <c:pt idx="406">
                  <c:v>4.2747621013809356E-2</c:v>
                </c:pt>
                <c:pt idx="407">
                  <c:v>4.2701279705183781E-2</c:v>
                </c:pt>
                <c:pt idx="408">
                  <c:v>4.2879942338345689E-2</c:v>
                </c:pt>
                <c:pt idx="409">
                  <c:v>4.2288393489014808E-2</c:v>
                </c:pt>
                <c:pt idx="410">
                  <c:v>4.3081888652971134E-2</c:v>
                </c:pt>
                <c:pt idx="411">
                  <c:v>4.3429703816694865E-2</c:v>
                </c:pt>
                <c:pt idx="412">
                  <c:v>4.2704068109016058E-2</c:v>
                </c:pt>
                <c:pt idx="413">
                  <c:v>4.3762528774710541E-2</c:v>
                </c:pt>
                <c:pt idx="414">
                  <c:v>4.3434311872471598E-2</c:v>
                </c:pt>
                <c:pt idx="415">
                  <c:v>4.40198545311834E-2</c:v>
                </c:pt>
                <c:pt idx="416">
                  <c:v>4.2990597921032547E-2</c:v>
                </c:pt>
                <c:pt idx="417">
                  <c:v>4.3098049065390942E-2</c:v>
                </c:pt>
                <c:pt idx="418">
                  <c:v>4.4775465056166031E-2</c:v>
                </c:pt>
                <c:pt idx="419">
                  <c:v>4.5001444851771266E-2</c:v>
                </c:pt>
                <c:pt idx="420">
                  <c:v>4.4686417672068712E-2</c:v>
                </c:pt>
                <c:pt idx="421">
                  <c:v>4.3050193752656396E-2</c:v>
                </c:pt>
                <c:pt idx="422">
                  <c:v>4.3001947122183415E-2</c:v>
                </c:pt>
                <c:pt idx="423">
                  <c:v>4.3360753227930537E-2</c:v>
                </c:pt>
                <c:pt idx="424">
                  <c:v>4.2429296636949054E-2</c:v>
                </c:pt>
                <c:pt idx="425">
                  <c:v>4.3072065304249119E-2</c:v>
                </c:pt>
                <c:pt idx="426">
                  <c:v>4.2032292985811237E-2</c:v>
                </c:pt>
                <c:pt idx="427">
                  <c:v>4.433625088366977E-2</c:v>
                </c:pt>
                <c:pt idx="428">
                  <c:v>4.4010460752831992E-2</c:v>
                </c:pt>
                <c:pt idx="429">
                  <c:v>4.4888224950598854E-2</c:v>
                </c:pt>
                <c:pt idx="430">
                  <c:v>4.502249762281485E-2</c:v>
                </c:pt>
                <c:pt idx="431">
                  <c:v>4.1707409548868313E-2</c:v>
                </c:pt>
                <c:pt idx="432">
                  <c:v>4.1629004781698731E-2</c:v>
                </c:pt>
                <c:pt idx="433">
                  <c:v>4.1551166077517854E-2</c:v>
                </c:pt>
                <c:pt idx="434">
                  <c:v>4.2051586256449225E-2</c:v>
                </c:pt>
                <c:pt idx="435">
                  <c:v>4.0950711546115626E-2</c:v>
                </c:pt>
                <c:pt idx="436">
                  <c:v>4.0819845104451025E-2</c:v>
                </c:pt>
                <c:pt idx="437">
                  <c:v>4.3122725978428145E-2</c:v>
                </c:pt>
                <c:pt idx="438">
                  <c:v>4.0213681036610494E-2</c:v>
                </c:pt>
                <c:pt idx="439">
                  <c:v>4.0922275145479414E-2</c:v>
                </c:pt>
                <c:pt idx="440">
                  <c:v>4.2561241386551041E-2</c:v>
                </c:pt>
                <c:pt idx="441">
                  <c:v>4.3955767871811879E-2</c:v>
                </c:pt>
                <c:pt idx="442">
                  <c:v>4.5542622069171923E-2</c:v>
                </c:pt>
                <c:pt idx="443">
                  <c:v>4.5448291516861472E-2</c:v>
                </c:pt>
                <c:pt idx="444">
                  <c:v>4.3591519460386863E-2</c:v>
                </c:pt>
                <c:pt idx="445">
                  <c:v>4.2987212702100708E-2</c:v>
                </c:pt>
                <c:pt idx="446">
                  <c:v>4.301107561267381E-2</c:v>
                </c:pt>
                <c:pt idx="447">
                  <c:v>4.2300106995008857E-2</c:v>
                </c:pt>
                <c:pt idx="448">
                  <c:v>4.3107427230333561E-2</c:v>
                </c:pt>
                <c:pt idx="449">
                  <c:v>4.4401298231470765E-2</c:v>
                </c:pt>
                <c:pt idx="450">
                  <c:v>4.3798440885397749E-2</c:v>
                </c:pt>
                <c:pt idx="451">
                  <c:v>4.3879151095958413E-2</c:v>
                </c:pt>
                <c:pt idx="452">
                  <c:v>4.5239762068949974E-2</c:v>
                </c:pt>
                <c:pt idx="453">
                  <c:v>4.5020846230889866E-2</c:v>
                </c:pt>
                <c:pt idx="454">
                  <c:v>4.5648627802483022E-2</c:v>
                </c:pt>
                <c:pt idx="455">
                  <c:v>4.4169072814315591E-2</c:v>
                </c:pt>
                <c:pt idx="456">
                  <c:v>4.4313714048852093E-2</c:v>
                </c:pt>
                <c:pt idx="457">
                  <c:v>4.3188687407447857E-2</c:v>
                </c:pt>
                <c:pt idx="458">
                  <c:v>4.3697644398619895E-2</c:v>
                </c:pt>
                <c:pt idx="459">
                  <c:v>4.3913684949974163E-2</c:v>
                </c:pt>
                <c:pt idx="460">
                  <c:v>4.3650068648227291E-2</c:v>
                </c:pt>
                <c:pt idx="461">
                  <c:v>4.4960270552290238E-2</c:v>
                </c:pt>
                <c:pt idx="462">
                  <c:v>4.5613037849225435E-2</c:v>
                </c:pt>
                <c:pt idx="463">
                  <c:v>4.6361800340727788E-2</c:v>
                </c:pt>
                <c:pt idx="464">
                  <c:v>4.6865755799193387E-2</c:v>
                </c:pt>
                <c:pt idx="465">
                  <c:v>4.6661010304570372E-2</c:v>
                </c:pt>
                <c:pt idx="466">
                  <c:v>4.7135813850112784E-2</c:v>
                </c:pt>
                <c:pt idx="467">
                  <c:v>4.7752555088902859E-2</c:v>
                </c:pt>
                <c:pt idx="468">
                  <c:v>4.6483123476603216E-2</c:v>
                </c:pt>
                <c:pt idx="469">
                  <c:v>4.6313994855509133E-2</c:v>
                </c:pt>
                <c:pt idx="470">
                  <c:v>4.6349707245983085E-2</c:v>
                </c:pt>
                <c:pt idx="471">
                  <c:v>4.7234361229972821E-2</c:v>
                </c:pt>
                <c:pt idx="472">
                  <c:v>4.8438587041327308E-2</c:v>
                </c:pt>
                <c:pt idx="473">
                  <c:v>4.9253929860344936E-2</c:v>
                </c:pt>
                <c:pt idx="474">
                  <c:v>4.8828587432775628E-2</c:v>
                </c:pt>
                <c:pt idx="475">
                  <c:v>4.8057980921379251E-2</c:v>
                </c:pt>
                <c:pt idx="476">
                  <c:v>4.9327234732820635E-2</c:v>
                </c:pt>
                <c:pt idx="477">
                  <c:v>5.0226006293162984E-2</c:v>
                </c:pt>
                <c:pt idx="478">
                  <c:v>5.1311526589200795E-2</c:v>
                </c:pt>
                <c:pt idx="479">
                  <c:v>5.3376620336882397E-2</c:v>
                </c:pt>
                <c:pt idx="480">
                  <c:v>5.3502897326818788E-2</c:v>
                </c:pt>
                <c:pt idx="481">
                  <c:v>5.4017658700568072E-2</c:v>
                </c:pt>
                <c:pt idx="482">
                  <c:v>5.4319803854451454E-2</c:v>
                </c:pt>
                <c:pt idx="483">
                  <c:v>5.2011373701739361E-2</c:v>
                </c:pt>
                <c:pt idx="484">
                  <c:v>5.1955112966579176E-2</c:v>
                </c:pt>
                <c:pt idx="485">
                  <c:v>5.3215728078979341E-2</c:v>
                </c:pt>
                <c:pt idx="486">
                  <c:v>5.2732501581552294E-2</c:v>
                </c:pt>
                <c:pt idx="487">
                  <c:v>5.2593530676737554E-2</c:v>
                </c:pt>
                <c:pt idx="488">
                  <c:v>5.2927378616665965E-2</c:v>
                </c:pt>
                <c:pt idx="489">
                  <c:v>5.3572501538926565E-2</c:v>
                </c:pt>
                <c:pt idx="490">
                  <c:v>5.4418445508359836E-2</c:v>
                </c:pt>
                <c:pt idx="491">
                  <c:v>5.4461526945895233E-2</c:v>
                </c:pt>
                <c:pt idx="492">
                  <c:v>5.4986011315748762E-2</c:v>
                </c:pt>
                <c:pt idx="493">
                  <c:v>5.4276078904862635E-2</c:v>
                </c:pt>
                <c:pt idx="494">
                  <c:v>5.4098530751325757E-2</c:v>
                </c:pt>
                <c:pt idx="495">
                  <c:v>5.4698442294294436E-2</c:v>
                </c:pt>
                <c:pt idx="496">
                  <c:v>5.3787385619030736E-2</c:v>
                </c:pt>
                <c:pt idx="497">
                  <c:v>5.3809105304348792E-2</c:v>
                </c:pt>
                <c:pt idx="498">
                  <c:v>5.4660094150434269E-2</c:v>
                </c:pt>
                <c:pt idx="499">
                  <c:v>5.4839896046036785E-2</c:v>
                </c:pt>
                <c:pt idx="500">
                  <c:v>5.3828577461524363E-2</c:v>
                </c:pt>
                <c:pt idx="501">
                  <c:v>5.3225057511239848E-2</c:v>
                </c:pt>
                <c:pt idx="502">
                  <c:v>5.3370126494175496E-2</c:v>
                </c:pt>
                <c:pt idx="503">
                  <c:v>5.2498104350049424E-2</c:v>
                </c:pt>
                <c:pt idx="504">
                  <c:v>5.2478522486527845E-2</c:v>
                </c:pt>
                <c:pt idx="505">
                  <c:v>5.2846281371231818E-2</c:v>
                </c:pt>
                <c:pt idx="506">
                  <c:v>5.1958076361318772E-2</c:v>
                </c:pt>
                <c:pt idx="507">
                  <c:v>5.2513216418163866E-2</c:v>
                </c:pt>
                <c:pt idx="508">
                  <c:v>5.2073495621541621E-2</c:v>
                </c:pt>
                <c:pt idx="509">
                  <c:v>5.2458853515243486E-2</c:v>
                </c:pt>
                <c:pt idx="510">
                  <c:v>5.2483496133886476E-2</c:v>
                </c:pt>
                <c:pt idx="511">
                  <c:v>5.2070227832518468E-2</c:v>
                </c:pt>
                <c:pt idx="512">
                  <c:v>5.216849196001494E-2</c:v>
                </c:pt>
                <c:pt idx="513">
                  <c:v>5.0839168536006341E-2</c:v>
                </c:pt>
                <c:pt idx="514">
                  <c:v>5.0208442385570651E-2</c:v>
                </c:pt>
                <c:pt idx="515">
                  <c:v>5.0536067695502229E-2</c:v>
                </c:pt>
                <c:pt idx="516">
                  <c:v>5.0703193952983172E-2</c:v>
                </c:pt>
                <c:pt idx="517">
                  <c:v>5.0975643276899074E-2</c:v>
                </c:pt>
                <c:pt idx="518">
                  <c:v>5.11245964325171E-2</c:v>
                </c:pt>
                <c:pt idx="519">
                  <c:v>5.0198282175787812E-2</c:v>
                </c:pt>
                <c:pt idx="520">
                  <c:v>4.9677337328523974E-2</c:v>
                </c:pt>
                <c:pt idx="521">
                  <c:v>5.0566703463457818E-2</c:v>
                </c:pt>
                <c:pt idx="522">
                  <c:v>4.9261767873749474E-2</c:v>
                </c:pt>
                <c:pt idx="523">
                  <c:v>4.8884235197962367E-2</c:v>
                </c:pt>
                <c:pt idx="524">
                  <c:v>4.9548327164688821E-2</c:v>
                </c:pt>
                <c:pt idx="525">
                  <c:v>4.842786403886512E-2</c:v>
                </c:pt>
                <c:pt idx="526">
                  <c:v>4.7887378305257577E-2</c:v>
                </c:pt>
                <c:pt idx="527">
                  <c:v>4.9597724073741967E-2</c:v>
                </c:pt>
                <c:pt idx="528">
                  <c:v>4.9197139572398019E-2</c:v>
                </c:pt>
                <c:pt idx="529">
                  <c:v>4.9794887060883086E-2</c:v>
                </c:pt>
                <c:pt idx="530">
                  <c:v>4.8389044075604071E-2</c:v>
                </c:pt>
                <c:pt idx="531">
                  <c:v>4.9805998795291684E-2</c:v>
                </c:pt>
                <c:pt idx="532">
                  <c:v>4.9105869437965355E-2</c:v>
                </c:pt>
                <c:pt idx="533">
                  <c:v>4.8344501118417149E-2</c:v>
                </c:pt>
                <c:pt idx="534">
                  <c:v>4.9257123140379111E-2</c:v>
                </c:pt>
                <c:pt idx="535">
                  <c:v>4.870075175540034E-2</c:v>
                </c:pt>
                <c:pt idx="536">
                  <c:v>4.8270266872471046E-2</c:v>
                </c:pt>
                <c:pt idx="537">
                  <c:v>4.7092197961734694E-2</c:v>
                </c:pt>
                <c:pt idx="538">
                  <c:v>4.7135814899935458E-2</c:v>
                </c:pt>
                <c:pt idx="539">
                  <c:v>4.6868471532984346E-2</c:v>
                </c:pt>
                <c:pt idx="540">
                  <c:v>4.6941976654087059E-2</c:v>
                </c:pt>
                <c:pt idx="541">
                  <c:v>4.8506517254918391E-2</c:v>
                </c:pt>
                <c:pt idx="542">
                  <c:v>4.8310350147927172E-2</c:v>
                </c:pt>
                <c:pt idx="543">
                  <c:v>4.7514546735474505E-2</c:v>
                </c:pt>
                <c:pt idx="544">
                  <c:v>4.7340786194027595E-2</c:v>
                </c:pt>
                <c:pt idx="545">
                  <c:v>4.6875227210036785E-2</c:v>
                </c:pt>
                <c:pt idx="546">
                  <c:v>4.5939222720018158E-2</c:v>
                </c:pt>
                <c:pt idx="547">
                  <c:v>4.5409845478117106E-2</c:v>
                </c:pt>
                <c:pt idx="548">
                  <c:v>4.5809511762798572E-2</c:v>
                </c:pt>
                <c:pt idx="549">
                  <c:v>4.6111687463739504E-2</c:v>
                </c:pt>
                <c:pt idx="550">
                  <c:v>4.6203216284183224E-2</c:v>
                </c:pt>
                <c:pt idx="551">
                  <c:v>4.5537130671833514E-2</c:v>
                </c:pt>
                <c:pt idx="552">
                  <c:v>4.5126021122357196E-2</c:v>
                </c:pt>
                <c:pt idx="553">
                  <c:v>4.9004656954329651E-2</c:v>
                </c:pt>
                <c:pt idx="554">
                  <c:v>4.8692467372010606E-2</c:v>
                </c:pt>
                <c:pt idx="555">
                  <c:v>4.8205240944810601E-2</c:v>
                </c:pt>
                <c:pt idx="556">
                  <c:v>4.7878132502861881E-2</c:v>
                </c:pt>
                <c:pt idx="557">
                  <c:v>4.7784897984959773E-2</c:v>
                </c:pt>
                <c:pt idx="558">
                  <c:v>4.7110111630997542E-2</c:v>
                </c:pt>
                <c:pt idx="559">
                  <c:v>4.8222790491013079E-2</c:v>
                </c:pt>
                <c:pt idx="560">
                  <c:v>4.8484864090047708E-2</c:v>
                </c:pt>
                <c:pt idx="561">
                  <c:v>4.8888201486413152E-2</c:v>
                </c:pt>
                <c:pt idx="562">
                  <c:v>4.8756175837687543E-2</c:v>
                </c:pt>
                <c:pt idx="563">
                  <c:v>4.9356188357385422E-2</c:v>
                </c:pt>
                <c:pt idx="564">
                  <c:v>5.0454240786630633E-2</c:v>
                </c:pt>
                <c:pt idx="565">
                  <c:v>5.0892028592988803E-2</c:v>
                </c:pt>
                <c:pt idx="566">
                  <c:v>4.9245006502743216E-2</c:v>
                </c:pt>
                <c:pt idx="567">
                  <c:v>4.9492164034147024E-2</c:v>
                </c:pt>
                <c:pt idx="568">
                  <c:v>5.0011830333246632E-2</c:v>
                </c:pt>
                <c:pt idx="569">
                  <c:v>5.0111785341302006E-2</c:v>
                </c:pt>
                <c:pt idx="570">
                  <c:v>5.1239512073586013E-2</c:v>
                </c:pt>
                <c:pt idx="571">
                  <c:v>5.2158953233590655E-2</c:v>
                </c:pt>
                <c:pt idx="572">
                  <c:v>5.2359040242609511E-2</c:v>
                </c:pt>
                <c:pt idx="573">
                  <c:v>5.1415938965278851E-2</c:v>
                </c:pt>
                <c:pt idx="574">
                  <c:v>5.1585846289156523E-2</c:v>
                </c:pt>
                <c:pt idx="575">
                  <c:v>5.1786925036875875E-2</c:v>
                </c:pt>
                <c:pt idx="576">
                  <c:v>5.1673500668430128E-2</c:v>
                </c:pt>
                <c:pt idx="577">
                  <c:v>5.0855510192825415E-2</c:v>
                </c:pt>
                <c:pt idx="578">
                  <c:v>5.1828498135139789E-2</c:v>
                </c:pt>
                <c:pt idx="579">
                  <c:v>5.1699553163366163E-2</c:v>
                </c:pt>
                <c:pt idx="580">
                  <c:v>5.1675181484069466E-2</c:v>
                </c:pt>
                <c:pt idx="581">
                  <c:v>5.1578675409506891E-2</c:v>
                </c:pt>
                <c:pt idx="582">
                  <c:v>5.1535659368745712E-2</c:v>
                </c:pt>
                <c:pt idx="583">
                  <c:v>5.1230847859450535E-2</c:v>
                </c:pt>
                <c:pt idx="584">
                  <c:v>5.1215156337488299E-2</c:v>
                </c:pt>
                <c:pt idx="585">
                  <c:v>5.122118891974714E-2</c:v>
                </c:pt>
                <c:pt idx="586">
                  <c:v>5.1318448190274202E-2</c:v>
                </c:pt>
                <c:pt idx="587">
                  <c:v>5.1644801398122109E-2</c:v>
                </c:pt>
                <c:pt idx="588">
                  <c:v>5.2412391867365349E-2</c:v>
                </c:pt>
                <c:pt idx="589">
                  <c:v>5.2296121305843934E-2</c:v>
                </c:pt>
                <c:pt idx="590">
                  <c:v>5.3110631986142742E-2</c:v>
                </c:pt>
                <c:pt idx="591">
                  <c:v>5.3220960153554042E-2</c:v>
                </c:pt>
                <c:pt idx="592">
                  <c:v>5.4040728861381115E-2</c:v>
                </c:pt>
                <c:pt idx="593">
                  <c:v>5.3520589121519357E-2</c:v>
                </c:pt>
                <c:pt idx="594">
                  <c:v>5.2831640802980084E-2</c:v>
                </c:pt>
                <c:pt idx="595">
                  <c:v>5.238460934915512E-2</c:v>
                </c:pt>
                <c:pt idx="596">
                  <c:v>5.2668151859240009E-2</c:v>
                </c:pt>
                <c:pt idx="597">
                  <c:v>5.2574666289942229E-2</c:v>
                </c:pt>
                <c:pt idx="598">
                  <c:v>5.2092712636433447E-2</c:v>
                </c:pt>
                <c:pt idx="599">
                  <c:v>5.1910070446032686E-2</c:v>
                </c:pt>
                <c:pt idx="600">
                  <c:v>5.1832855990109339E-2</c:v>
                </c:pt>
                <c:pt idx="601">
                  <c:v>5.0434282177629353E-2</c:v>
                </c:pt>
                <c:pt idx="602">
                  <c:v>4.8877687512167256E-2</c:v>
                </c:pt>
                <c:pt idx="603">
                  <c:v>4.9271970252726005E-2</c:v>
                </c:pt>
                <c:pt idx="604">
                  <c:v>4.9271970252726005E-2</c:v>
                </c:pt>
                <c:pt idx="605">
                  <c:v>4.9295892298747646E-2</c:v>
                </c:pt>
                <c:pt idx="606">
                  <c:v>4.9864799183227282E-2</c:v>
                </c:pt>
                <c:pt idx="607">
                  <c:v>5.0328558645849508E-2</c:v>
                </c:pt>
                <c:pt idx="608">
                  <c:v>4.9912806184332137E-2</c:v>
                </c:pt>
                <c:pt idx="609">
                  <c:v>4.9665614398883173E-2</c:v>
                </c:pt>
                <c:pt idx="610">
                  <c:v>4.7280739174877962E-2</c:v>
                </c:pt>
                <c:pt idx="611">
                  <c:v>4.818539136358746E-2</c:v>
                </c:pt>
                <c:pt idx="612">
                  <c:v>4.7692052345932323E-2</c:v>
                </c:pt>
                <c:pt idx="613">
                  <c:v>4.8330966498365324E-2</c:v>
                </c:pt>
                <c:pt idx="614">
                  <c:v>4.8516244118626428E-2</c:v>
                </c:pt>
                <c:pt idx="615">
                  <c:v>4.9079732658764197E-2</c:v>
                </c:pt>
                <c:pt idx="616">
                  <c:v>4.9053492507637353E-2</c:v>
                </c:pt>
                <c:pt idx="617">
                  <c:v>4.7857901789101209E-2</c:v>
                </c:pt>
                <c:pt idx="618">
                  <c:v>4.7634339746926102E-2</c:v>
                </c:pt>
                <c:pt idx="619">
                  <c:v>4.8769060745885051E-2</c:v>
                </c:pt>
                <c:pt idx="620">
                  <c:v>4.8931395319950832E-2</c:v>
                </c:pt>
                <c:pt idx="621">
                  <c:v>4.8276262061745179E-2</c:v>
                </c:pt>
                <c:pt idx="622">
                  <c:v>4.9266083359360779E-2</c:v>
                </c:pt>
                <c:pt idx="623">
                  <c:v>4.9972139129486282E-2</c:v>
                </c:pt>
                <c:pt idx="624">
                  <c:v>5.0063494564886346E-2</c:v>
                </c:pt>
                <c:pt idx="625">
                  <c:v>4.9182872725001214E-2</c:v>
                </c:pt>
                <c:pt idx="626">
                  <c:v>4.882444593758728E-2</c:v>
                </c:pt>
                <c:pt idx="627">
                  <c:v>4.8637748152731364E-2</c:v>
                </c:pt>
                <c:pt idx="628">
                  <c:v>4.8858367239354328E-2</c:v>
                </c:pt>
                <c:pt idx="629">
                  <c:v>4.9041463688237252E-2</c:v>
                </c:pt>
                <c:pt idx="630">
                  <c:v>5.0062914596767039E-2</c:v>
                </c:pt>
                <c:pt idx="631">
                  <c:v>4.9274860781800101E-2</c:v>
                </c:pt>
                <c:pt idx="632">
                  <c:v>4.9108894535648151E-2</c:v>
                </c:pt>
                <c:pt idx="633">
                  <c:v>4.9880889302077458E-2</c:v>
                </c:pt>
                <c:pt idx="634">
                  <c:v>4.9345522473076109E-2</c:v>
                </c:pt>
                <c:pt idx="635">
                  <c:v>4.8337027766348184E-2</c:v>
                </c:pt>
                <c:pt idx="636">
                  <c:v>4.7836495760795295E-2</c:v>
                </c:pt>
                <c:pt idx="637">
                  <c:v>4.7848550864423967E-2</c:v>
                </c:pt>
                <c:pt idx="638">
                  <c:v>4.8634768095712433E-2</c:v>
                </c:pt>
                <c:pt idx="639">
                  <c:v>4.9652349990098044E-2</c:v>
                </c:pt>
                <c:pt idx="640">
                  <c:v>4.898468268924927E-2</c:v>
                </c:pt>
                <c:pt idx="641">
                  <c:v>4.7667118223328142E-2</c:v>
                </c:pt>
                <c:pt idx="642">
                  <c:v>4.7898785199521399E-2</c:v>
                </c:pt>
                <c:pt idx="643">
                  <c:v>4.8698772736247564E-2</c:v>
                </c:pt>
                <c:pt idx="644">
                  <c:v>4.8409883336758108E-2</c:v>
                </c:pt>
                <c:pt idx="645">
                  <c:v>4.803867930760064E-2</c:v>
                </c:pt>
                <c:pt idx="646">
                  <c:v>4.7484155741972289E-2</c:v>
                </c:pt>
                <c:pt idx="647">
                  <c:v>4.726669678851092E-2</c:v>
                </c:pt>
                <c:pt idx="648">
                  <c:v>4.7182608759756439E-2</c:v>
                </c:pt>
                <c:pt idx="649">
                  <c:v>4.7004645680878809E-2</c:v>
                </c:pt>
                <c:pt idx="650">
                  <c:v>4.6381907791758659E-2</c:v>
                </c:pt>
                <c:pt idx="651">
                  <c:v>4.4988994000813465E-2</c:v>
                </c:pt>
                <c:pt idx="652">
                  <c:v>4.5183496911235688E-2</c:v>
                </c:pt>
                <c:pt idx="653">
                  <c:v>4.5523825942181073E-2</c:v>
                </c:pt>
                <c:pt idx="654">
                  <c:v>4.5808499914472556E-2</c:v>
                </c:pt>
                <c:pt idx="655">
                  <c:v>4.5791596422835257E-2</c:v>
                </c:pt>
                <c:pt idx="656">
                  <c:v>4.6193437058182685E-2</c:v>
                </c:pt>
                <c:pt idx="657">
                  <c:v>4.6360800418802306E-2</c:v>
                </c:pt>
                <c:pt idx="658">
                  <c:v>4.688989124607823E-2</c:v>
                </c:pt>
                <c:pt idx="659">
                  <c:v>4.6687098065433696E-2</c:v>
                </c:pt>
                <c:pt idx="660">
                  <c:v>4.6951133714252524E-2</c:v>
                </c:pt>
                <c:pt idx="661">
                  <c:v>4.7258465346917466E-2</c:v>
                </c:pt>
                <c:pt idx="662">
                  <c:v>4.7506314949457007E-2</c:v>
                </c:pt>
                <c:pt idx="663">
                  <c:v>4.705440872157296E-2</c:v>
                </c:pt>
                <c:pt idx="664">
                  <c:v>4.7234650059222894E-2</c:v>
                </c:pt>
                <c:pt idx="665">
                  <c:v>4.7112907523466419E-2</c:v>
                </c:pt>
                <c:pt idx="666">
                  <c:v>4.7062507647400054E-2</c:v>
                </c:pt>
                <c:pt idx="667">
                  <c:v>4.6757145568411929E-2</c:v>
                </c:pt>
                <c:pt idx="668">
                  <c:v>4.6983420794644237E-2</c:v>
                </c:pt>
                <c:pt idx="669">
                  <c:v>4.7285648586666396E-2</c:v>
                </c:pt>
                <c:pt idx="670">
                  <c:v>4.8186530919011927E-2</c:v>
                </c:pt>
                <c:pt idx="671">
                  <c:v>4.8882307658458357E-2</c:v>
                </c:pt>
                <c:pt idx="672">
                  <c:v>4.8548432223511906E-2</c:v>
                </c:pt>
                <c:pt idx="673">
                  <c:v>4.7177266955046981E-2</c:v>
                </c:pt>
                <c:pt idx="674">
                  <c:v>4.7338466818227287E-2</c:v>
                </c:pt>
                <c:pt idx="675">
                  <c:v>4.8068124776149856E-2</c:v>
                </c:pt>
                <c:pt idx="676">
                  <c:v>4.7897739046622867E-2</c:v>
                </c:pt>
                <c:pt idx="677">
                  <c:v>4.7250621297754369E-2</c:v>
                </c:pt>
                <c:pt idx="678">
                  <c:v>4.7219221642323062E-2</c:v>
                </c:pt>
                <c:pt idx="679">
                  <c:v>4.6224021280547811E-2</c:v>
                </c:pt>
                <c:pt idx="680">
                  <c:v>4.7195631176413899E-2</c:v>
                </c:pt>
                <c:pt idx="681">
                  <c:v>4.6615049451871116E-2</c:v>
                </c:pt>
                <c:pt idx="682">
                  <c:v>4.608628577481011E-2</c:v>
                </c:pt>
                <c:pt idx="683">
                  <c:v>4.6158485697751495E-2</c:v>
                </c:pt>
                <c:pt idx="684">
                  <c:v>4.6986166966518805E-2</c:v>
                </c:pt>
                <c:pt idx="685">
                  <c:v>4.7342004183581698E-2</c:v>
                </c:pt>
                <c:pt idx="686">
                  <c:v>4.7029687478023163E-2</c:v>
                </c:pt>
                <c:pt idx="687">
                  <c:v>4.7324800446304049E-2</c:v>
                </c:pt>
                <c:pt idx="688">
                  <c:v>4.7893356232741269E-2</c:v>
                </c:pt>
                <c:pt idx="689">
                  <c:v>4.8061543029365161E-2</c:v>
                </c:pt>
                <c:pt idx="690">
                  <c:v>4.9351588766551213E-2</c:v>
                </c:pt>
                <c:pt idx="691">
                  <c:v>4.9271368459088194E-2</c:v>
                </c:pt>
                <c:pt idx="692">
                  <c:v>4.9089399278570589E-2</c:v>
                </c:pt>
                <c:pt idx="693">
                  <c:v>4.9300947462575184E-2</c:v>
                </c:pt>
                <c:pt idx="694">
                  <c:v>5.0011929434770508E-2</c:v>
                </c:pt>
                <c:pt idx="695">
                  <c:v>4.8668321758184696E-2</c:v>
                </c:pt>
                <c:pt idx="696">
                  <c:v>4.8341795862706372E-2</c:v>
                </c:pt>
                <c:pt idx="697">
                  <c:v>4.786186271084758E-2</c:v>
                </c:pt>
                <c:pt idx="698">
                  <c:v>4.6750901626225527E-2</c:v>
                </c:pt>
                <c:pt idx="699">
                  <c:v>4.6730130973904549E-2</c:v>
                </c:pt>
                <c:pt idx="700">
                  <c:v>4.6672561764551368E-2</c:v>
                </c:pt>
                <c:pt idx="701">
                  <c:v>4.7070822186532357E-2</c:v>
                </c:pt>
                <c:pt idx="702">
                  <c:v>4.721362085461811E-2</c:v>
                </c:pt>
                <c:pt idx="703">
                  <c:v>4.6705737769964895E-2</c:v>
                </c:pt>
                <c:pt idx="704">
                  <c:v>4.6601172343748942E-2</c:v>
                </c:pt>
                <c:pt idx="705">
                  <c:v>4.6428884242852853E-2</c:v>
                </c:pt>
                <c:pt idx="706">
                  <c:v>4.5572041885826753E-2</c:v>
                </c:pt>
                <c:pt idx="707">
                  <c:v>4.7098844300398568E-2</c:v>
                </c:pt>
                <c:pt idx="708">
                  <c:v>4.7355846414136149E-2</c:v>
                </c:pt>
                <c:pt idx="709">
                  <c:v>4.6429800825766199E-2</c:v>
                </c:pt>
                <c:pt idx="710">
                  <c:v>4.6817293573542917E-2</c:v>
                </c:pt>
                <c:pt idx="711">
                  <c:v>4.7457429446970512E-2</c:v>
                </c:pt>
                <c:pt idx="712">
                  <c:v>4.7125772386616527E-2</c:v>
                </c:pt>
                <c:pt idx="713">
                  <c:v>4.6971403045297677E-2</c:v>
                </c:pt>
                <c:pt idx="714">
                  <c:v>4.8233317308028267E-2</c:v>
                </c:pt>
                <c:pt idx="715">
                  <c:v>4.8371353294688113E-2</c:v>
                </c:pt>
                <c:pt idx="716">
                  <c:v>4.8764924196698978E-2</c:v>
                </c:pt>
                <c:pt idx="717">
                  <c:v>4.907748153915592E-2</c:v>
                </c:pt>
                <c:pt idx="718">
                  <c:v>4.91235694688128E-2</c:v>
                </c:pt>
                <c:pt idx="719">
                  <c:v>4.9092868355198993E-2</c:v>
                </c:pt>
                <c:pt idx="720">
                  <c:v>4.9962120738792581E-2</c:v>
                </c:pt>
                <c:pt idx="721">
                  <c:v>4.9596945973140905E-2</c:v>
                </c:pt>
                <c:pt idx="722">
                  <c:v>4.9327185710677846E-2</c:v>
                </c:pt>
                <c:pt idx="723">
                  <c:v>5.0159211558609362E-2</c:v>
                </c:pt>
                <c:pt idx="724">
                  <c:v>5.0020872708138153E-2</c:v>
                </c:pt>
                <c:pt idx="725">
                  <c:v>5.0035634274651075E-2</c:v>
                </c:pt>
                <c:pt idx="726">
                  <c:v>5.0676801864813381E-2</c:v>
                </c:pt>
                <c:pt idx="727">
                  <c:v>5.085991697731318E-2</c:v>
                </c:pt>
                <c:pt idx="728">
                  <c:v>5.1291936587564591E-2</c:v>
                </c:pt>
                <c:pt idx="729">
                  <c:v>5.2260241760696102E-2</c:v>
                </c:pt>
                <c:pt idx="730">
                  <c:v>5.1968452237785012E-2</c:v>
                </c:pt>
                <c:pt idx="731">
                  <c:v>5.1673424806017332E-2</c:v>
                </c:pt>
                <c:pt idx="732">
                  <c:v>5.0463000856455054E-2</c:v>
                </c:pt>
                <c:pt idx="733">
                  <c:v>5.0230789412762045E-2</c:v>
                </c:pt>
                <c:pt idx="734">
                  <c:v>4.9820615539794444E-2</c:v>
                </c:pt>
                <c:pt idx="735">
                  <c:v>4.978834590598713E-2</c:v>
                </c:pt>
                <c:pt idx="736">
                  <c:v>4.9755202878347671E-2</c:v>
                </c:pt>
                <c:pt idx="737">
                  <c:v>4.9368340939203614E-2</c:v>
                </c:pt>
                <c:pt idx="738">
                  <c:v>4.9342824590590251E-2</c:v>
                </c:pt>
                <c:pt idx="739">
                  <c:v>4.8568862847136129E-2</c:v>
                </c:pt>
                <c:pt idx="740">
                  <c:v>4.7870397635651818E-2</c:v>
                </c:pt>
                <c:pt idx="741">
                  <c:v>4.858608359137917E-2</c:v>
                </c:pt>
                <c:pt idx="742">
                  <c:v>4.9588984295223959E-2</c:v>
                </c:pt>
                <c:pt idx="743">
                  <c:v>4.9588984295223959E-2</c:v>
                </c:pt>
                <c:pt idx="744">
                  <c:v>4.8057582132847276E-2</c:v>
                </c:pt>
                <c:pt idx="745">
                  <c:v>4.7708040601591284E-2</c:v>
                </c:pt>
                <c:pt idx="746">
                  <c:v>4.7605353063232325E-2</c:v>
                </c:pt>
                <c:pt idx="747">
                  <c:v>4.7949118214510422E-2</c:v>
                </c:pt>
                <c:pt idx="748">
                  <c:v>4.7215721934527277E-2</c:v>
                </c:pt>
                <c:pt idx="749">
                  <c:v>4.7543499235671138E-2</c:v>
                </c:pt>
                <c:pt idx="750">
                  <c:v>4.7382974438150871E-2</c:v>
                </c:pt>
                <c:pt idx="751">
                  <c:v>4.663585101549339E-2</c:v>
                </c:pt>
                <c:pt idx="752">
                  <c:v>4.668511901807415E-2</c:v>
                </c:pt>
                <c:pt idx="753">
                  <c:v>4.7505253568183248E-2</c:v>
                </c:pt>
                <c:pt idx="754">
                  <c:v>4.8226123422858702E-2</c:v>
                </c:pt>
                <c:pt idx="755">
                  <c:v>4.7903896471797935E-2</c:v>
                </c:pt>
                <c:pt idx="756">
                  <c:v>4.7903596476602806E-2</c:v>
                </c:pt>
                <c:pt idx="757">
                  <c:v>4.7889951543182097E-2</c:v>
                </c:pt>
                <c:pt idx="758">
                  <c:v>4.8082437659234589E-2</c:v>
                </c:pt>
                <c:pt idx="759">
                  <c:v>4.8619411075737196E-2</c:v>
                </c:pt>
                <c:pt idx="760">
                  <c:v>4.7889016574486076E-2</c:v>
                </c:pt>
                <c:pt idx="761">
                  <c:v>4.854183987620142E-2</c:v>
                </c:pt>
                <c:pt idx="762">
                  <c:v>4.8434504888823948E-2</c:v>
                </c:pt>
                <c:pt idx="763">
                  <c:v>4.8661761702221806E-2</c:v>
                </c:pt>
                <c:pt idx="764">
                  <c:v>4.8711709857185426E-2</c:v>
                </c:pt>
                <c:pt idx="765">
                  <c:v>4.8851034910249114E-2</c:v>
                </c:pt>
                <c:pt idx="766">
                  <c:v>4.8827246700897664E-2</c:v>
                </c:pt>
                <c:pt idx="767">
                  <c:v>4.9185520698790119E-2</c:v>
                </c:pt>
                <c:pt idx="768">
                  <c:v>4.9327495611969585E-2</c:v>
                </c:pt>
                <c:pt idx="769">
                  <c:v>4.9226595928704597E-2</c:v>
                </c:pt>
                <c:pt idx="770">
                  <c:v>4.8914507654240325E-2</c:v>
                </c:pt>
                <c:pt idx="771">
                  <c:v>4.893151216117797E-2</c:v>
                </c:pt>
                <c:pt idx="772">
                  <c:v>4.9106026177828443E-2</c:v>
                </c:pt>
                <c:pt idx="773">
                  <c:v>4.9334998271509667E-2</c:v>
                </c:pt>
                <c:pt idx="774">
                  <c:v>4.9139114876571632E-2</c:v>
                </c:pt>
                <c:pt idx="775">
                  <c:v>4.9299818801211481E-2</c:v>
                </c:pt>
                <c:pt idx="776">
                  <c:v>4.9250561640188817E-2</c:v>
                </c:pt>
                <c:pt idx="777">
                  <c:v>4.9536069150548201E-2</c:v>
                </c:pt>
                <c:pt idx="778">
                  <c:v>4.8618200649796162E-2</c:v>
                </c:pt>
                <c:pt idx="779">
                  <c:v>4.8641224305586039E-2</c:v>
                </c:pt>
                <c:pt idx="780">
                  <c:v>4.8843618843843029E-2</c:v>
                </c:pt>
                <c:pt idx="781">
                  <c:v>4.876209180692137E-2</c:v>
                </c:pt>
                <c:pt idx="782">
                  <c:v>4.8855511380918815E-2</c:v>
                </c:pt>
                <c:pt idx="783">
                  <c:v>4.9886381208916974E-2</c:v>
                </c:pt>
                <c:pt idx="784">
                  <c:v>4.9247196932514559E-2</c:v>
                </c:pt>
                <c:pt idx="785">
                  <c:v>4.9311843697261049E-2</c:v>
                </c:pt>
                <c:pt idx="786">
                  <c:v>4.9340860908139161E-2</c:v>
                </c:pt>
                <c:pt idx="787">
                  <c:v>5.0040930517625037E-2</c:v>
                </c:pt>
                <c:pt idx="788">
                  <c:v>5.0206822424682995E-2</c:v>
                </c:pt>
                <c:pt idx="789">
                  <c:v>5.0696464597239643E-2</c:v>
                </c:pt>
                <c:pt idx="790">
                  <c:v>5.119320752340939E-2</c:v>
                </c:pt>
                <c:pt idx="791">
                  <c:v>5.1595164970210883E-2</c:v>
                </c:pt>
                <c:pt idx="792">
                  <c:v>5.156465301537172E-2</c:v>
                </c:pt>
                <c:pt idx="793">
                  <c:v>5.159439890312667E-2</c:v>
                </c:pt>
                <c:pt idx="794">
                  <c:v>5.1197975483623148E-2</c:v>
                </c:pt>
                <c:pt idx="795">
                  <c:v>5.1189412868765327E-2</c:v>
                </c:pt>
                <c:pt idx="796">
                  <c:v>5.0969695409953886E-2</c:v>
                </c:pt>
                <c:pt idx="797">
                  <c:v>5.1807742667021817E-2</c:v>
                </c:pt>
                <c:pt idx="798">
                  <c:v>5.1376766630822912E-2</c:v>
                </c:pt>
                <c:pt idx="799">
                  <c:v>5.1722169321144262E-2</c:v>
                </c:pt>
                <c:pt idx="800">
                  <c:v>5.1611829581561519E-2</c:v>
                </c:pt>
                <c:pt idx="801">
                  <c:v>5.1794504143887865E-2</c:v>
                </c:pt>
                <c:pt idx="802">
                  <c:v>5.2012873751855038E-2</c:v>
                </c:pt>
                <c:pt idx="803">
                  <c:v>5.1629072546089949E-2</c:v>
                </c:pt>
                <c:pt idx="804">
                  <c:v>5.1537933405754188E-2</c:v>
                </c:pt>
                <c:pt idx="805">
                  <c:v>5.1527605529020137E-2</c:v>
                </c:pt>
                <c:pt idx="806">
                  <c:v>5.2207860062960076E-2</c:v>
                </c:pt>
                <c:pt idx="807">
                  <c:v>5.2279907437911888E-2</c:v>
                </c:pt>
                <c:pt idx="808">
                  <c:v>5.1134071159387728E-2</c:v>
                </c:pt>
                <c:pt idx="809">
                  <c:v>5.1265309235684287E-2</c:v>
                </c:pt>
                <c:pt idx="810">
                  <c:v>5.1081286274696769E-2</c:v>
                </c:pt>
                <c:pt idx="811">
                  <c:v>5.0844942625735801E-2</c:v>
                </c:pt>
                <c:pt idx="812">
                  <c:v>5.0603283058005433E-2</c:v>
                </c:pt>
                <c:pt idx="813">
                  <c:v>5.0050690632421846E-2</c:v>
                </c:pt>
                <c:pt idx="814">
                  <c:v>4.9976994324661961E-2</c:v>
                </c:pt>
                <c:pt idx="815">
                  <c:v>4.8926564248096716E-2</c:v>
                </c:pt>
                <c:pt idx="816">
                  <c:v>4.8875678124968402E-2</c:v>
                </c:pt>
                <c:pt idx="817">
                  <c:v>4.9898088508337546E-2</c:v>
                </c:pt>
                <c:pt idx="818">
                  <c:v>4.9913031603841418E-2</c:v>
                </c:pt>
                <c:pt idx="819">
                  <c:v>4.9621776913849613E-2</c:v>
                </c:pt>
                <c:pt idx="820">
                  <c:v>4.9487551012770581E-2</c:v>
                </c:pt>
                <c:pt idx="821">
                  <c:v>4.9654786055051137E-2</c:v>
                </c:pt>
                <c:pt idx="822">
                  <c:v>4.9107735981780198E-2</c:v>
                </c:pt>
                <c:pt idx="823">
                  <c:v>4.8713223910237913E-2</c:v>
                </c:pt>
                <c:pt idx="824">
                  <c:v>4.8516345554021623E-2</c:v>
                </c:pt>
                <c:pt idx="825">
                  <c:v>4.8532469286044488E-2</c:v>
                </c:pt>
                <c:pt idx="826">
                  <c:v>4.8513879682642091E-2</c:v>
                </c:pt>
                <c:pt idx="827">
                  <c:v>4.9541186936694404E-2</c:v>
                </c:pt>
                <c:pt idx="828">
                  <c:v>4.9009572155819914E-2</c:v>
                </c:pt>
                <c:pt idx="829">
                  <c:v>4.9009572155819914E-2</c:v>
                </c:pt>
                <c:pt idx="830">
                  <c:v>4.8815980984116436E-2</c:v>
                </c:pt>
                <c:pt idx="831">
                  <c:v>4.9611702315949024E-2</c:v>
                </c:pt>
                <c:pt idx="832">
                  <c:v>4.853236824490903E-2</c:v>
                </c:pt>
                <c:pt idx="833">
                  <c:v>4.9213658097571944E-2</c:v>
                </c:pt>
                <c:pt idx="834">
                  <c:v>4.910012260508867E-2</c:v>
                </c:pt>
                <c:pt idx="835">
                  <c:v>4.9350805953536803E-2</c:v>
                </c:pt>
                <c:pt idx="836">
                  <c:v>4.9712377011021047E-2</c:v>
                </c:pt>
                <c:pt idx="837">
                  <c:v>4.9949022788682962E-2</c:v>
                </c:pt>
                <c:pt idx="838">
                  <c:v>5.1995349229759791E-2</c:v>
                </c:pt>
                <c:pt idx="839">
                  <c:v>5.2106024646070725E-2</c:v>
                </c:pt>
                <c:pt idx="840">
                  <c:v>5.0739639948442106E-2</c:v>
                </c:pt>
                <c:pt idx="841">
                  <c:v>5.0685903665799614E-2</c:v>
                </c:pt>
                <c:pt idx="842">
                  <c:v>5.0332827559529836E-2</c:v>
                </c:pt>
                <c:pt idx="843">
                  <c:v>5.0053860639473147E-2</c:v>
                </c:pt>
                <c:pt idx="844">
                  <c:v>4.999299706632554E-2</c:v>
                </c:pt>
                <c:pt idx="845">
                  <c:v>5.0665804575314111E-2</c:v>
                </c:pt>
                <c:pt idx="846">
                  <c:v>5.1016336749969859E-2</c:v>
                </c:pt>
                <c:pt idx="847">
                  <c:v>5.1341634288340154E-2</c:v>
                </c:pt>
                <c:pt idx="848">
                  <c:v>5.2162030281242222E-2</c:v>
                </c:pt>
                <c:pt idx="849">
                  <c:v>5.1737005165597649E-2</c:v>
                </c:pt>
                <c:pt idx="850">
                  <c:v>5.1545995831300484E-2</c:v>
                </c:pt>
                <c:pt idx="851">
                  <c:v>5.1966722636823448E-2</c:v>
                </c:pt>
                <c:pt idx="852">
                  <c:v>5.1510870960368438E-2</c:v>
                </c:pt>
                <c:pt idx="853">
                  <c:v>5.0773393206492212E-2</c:v>
                </c:pt>
                <c:pt idx="854">
                  <c:v>5.0245560168570069E-2</c:v>
                </c:pt>
                <c:pt idx="855">
                  <c:v>5.0111091757460757E-2</c:v>
                </c:pt>
                <c:pt idx="856">
                  <c:v>4.9811961661554438E-2</c:v>
                </c:pt>
                <c:pt idx="857">
                  <c:v>5.0192022114639023E-2</c:v>
                </c:pt>
                <c:pt idx="858">
                  <c:v>5.00776860325165E-2</c:v>
                </c:pt>
                <c:pt idx="859">
                  <c:v>5.1196363709855808E-2</c:v>
                </c:pt>
                <c:pt idx="860">
                  <c:v>5.1532726327696565E-2</c:v>
                </c:pt>
                <c:pt idx="861">
                  <c:v>5.1641424745177966E-2</c:v>
                </c:pt>
                <c:pt idx="862">
                  <c:v>5.1280176864839433E-2</c:v>
                </c:pt>
                <c:pt idx="863">
                  <c:v>5.1400082494102328E-2</c:v>
                </c:pt>
                <c:pt idx="864">
                  <c:v>5.196366969196542E-2</c:v>
                </c:pt>
                <c:pt idx="865">
                  <c:v>5.1783337501038584E-2</c:v>
                </c:pt>
                <c:pt idx="866">
                  <c:v>5.1720053522377407E-2</c:v>
                </c:pt>
                <c:pt idx="867">
                  <c:v>5.2381885955222307E-2</c:v>
                </c:pt>
                <c:pt idx="868">
                  <c:v>5.2463044426608985E-2</c:v>
                </c:pt>
                <c:pt idx="869">
                  <c:v>5.1837891075375397E-2</c:v>
                </c:pt>
                <c:pt idx="870">
                  <c:v>5.1591195586721206E-2</c:v>
                </c:pt>
                <c:pt idx="871">
                  <c:v>5.2121262821554382E-2</c:v>
                </c:pt>
                <c:pt idx="872">
                  <c:v>5.1816794062536475E-2</c:v>
                </c:pt>
                <c:pt idx="873">
                  <c:v>5.165225722483302E-2</c:v>
                </c:pt>
                <c:pt idx="874">
                  <c:v>5.2886571324801235E-2</c:v>
                </c:pt>
                <c:pt idx="875">
                  <c:v>5.3384500125631007E-2</c:v>
                </c:pt>
                <c:pt idx="876">
                  <c:v>5.3153365967308241E-2</c:v>
                </c:pt>
                <c:pt idx="877">
                  <c:v>5.3872782192280422E-2</c:v>
                </c:pt>
                <c:pt idx="878">
                  <c:v>5.4246626808301279E-2</c:v>
                </c:pt>
                <c:pt idx="879">
                  <c:v>5.4192949876119556E-2</c:v>
                </c:pt>
                <c:pt idx="880">
                  <c:v>5.3706857289504306E-2</c:v>
                </c:pt>
                <c:pt idx="881">
                  <c:v>5.4001249983568922E-2</c:v>
                </c:pt>
                <c:pt idx="882">
                  <c:v>5.3953860428272771E-2</c:v>
                </c:pt>
                <c:pt idx="883">
                  <c:v>5.405866407783666E-2</c:v>
                </c:pt>
                <c:pt idx="884">
                  <c:v>5.3737669378825847E-2</c:v>
                </c:pt>
                <c:pt idx="885">
                  <c:v>5.4405719844998535E-2</c:v>
                </c:pt>
                <c:pt idx="886">
                  <c:v>5.492021528222768E-2</c:v>
                </c:pt>
                <c:pt idx="887">
                  <c:v>5.510190808130111E-2</c:v>
                </c:pt>
                <c:pt idx="888">
                  <c:v>5.5168417656636937E-2</c:v>
                </c:pt>
                <c:pt idx="889">
                  <c:v>5.5299175700830538E-2</c:v>
                </c:pt>
                <c:pt idx="890">
                  <c:v>5.6210741093337457E-2</c:v>
                </c:pt>
                <c:pt idx="891">
                  <c:v>5.5681708118332507E-2</c:v>
                </c:pt>
                <c:pt idx="892">
                  <c:v>5.5797348761781773E-2</c:v>
                </c:pt>
                <c:pt idx="893">
                  <c:v>5.5367455882271654E-2</c:v>
                </c:pt>
                <c:pt idx="894">
                  <c:v>5.5155124822626966E-2</c:v>
                </c:pt>
                <c:pt idx="895">
                  <c:v>5.5307037124972869E-2</c:v>
                </c:pt>
                <c:pt idx="896">
                  <c:v>5.6016794768467992E-2</c:v>
                </c:pt>
                <c:pt idx="897">
                  <c:v>5.6207699512512033E-2</c:v>
                </c:pt>
                <c:pt idx="898">
                  <c:v>5.6684807374141499E-2</c:v>
                </c:pt>
                <c:pt idx="899">
                  <c:v>5.6996133273554239E-2</c:v>
                </c:pt>
                <c:pt idx="900">
                  <c:v>5.6715016783682515E-2</c:v>
                </c:pt>
                <c:pt idx="901">
                  <c:v>5.7578740508033022E-2</c:v>
                </c:pt>
                <c:pt idx="902">
                  <c:v>5.7739692379411345E-2</c:v>
                </c:pt>
                <c:pt idx="903">
                  <c:v>5.8057509690563558E-2</c:v>
                </c:pt>
                <c:pt idx="904">
                  <c:v>5.8338239892501198E-2</c:v>
                </c:pt>
                <c:pt idx="905">
                  <c:v>5.8465636571281232E-2</c:v>
                </c:pt>
                <c:pt idx="906">
                  <c:v>5.7703307270720261E-2</c:v>
                </c:pt>
                <c:pt idx="907">
                  <c:v>5.7885677561139381E-2</c:v>
                </c:pt>
                <c:pt idx="908">
                  <c:v>5.8375810803835915E-2</c:v>
                </c:pt>
                <c:pt idx="909">
                  <c:v>5.8202626312106931E-2</c:v>
                </c:pt>
                <c:pt idx="910">
                  <c:v>5.7710750660984855E-2</c:v>
                </c:pt>
                <c:pt idx="911">
                  <c:v>5.8070222779794456E-2</c:v>
                </c:pt>
                <c:pt idx="912">
                  <c:v>5.7985194875420643E-2</c:v>
                </c:pt>
                <c:pt idx="913">
                  <c:v>5.7585398323773962E-2</c:v>
                </c:pt>
                <c:pt idx="914">
                  <c:v>5.8231972946068078E-2</c:v>
                </c:pt>
                <c:pt idx="915">
                  <c:v>5.7734183914959658E-2</c:v>
                </c:pt>
                <c:pt idx="916">
                  <c:v>5.8283008656227819E-2</c:v>
                </c:pt>
                <c:pt idx="917">
                  <c:v>5.8136814188988861E-2</c:v>
                </c:pt>
                <c:pt idx="918">
                  <c:v>5.7279800867514385E-2</c:v>
                </c:pt>
                <c:pt idx="919">
                  <c:v>5.6981021725271974E-2</c:v>
                </c:pt>
                <c:pt idx="920">
                  <c:v>5.5955472677311713E-2</c:v>
                </c:pt>
                <c:pt idx="921">
                  <c:v>5.5832177784376436E-2</c:v>
                </c:pt>
                <c:pt idx="922">
                  <c:v>5.6128371319629666E-2</c:v>
                </c:pt>
                <c:pt idx="923">
                  <c:v>5.6672679522718816E-2</c:v>
                </c:pt>
                <c:pt idx="924">
                  <c:v>5.6370234810439124E-2</c:v>
                </c:pt>
                <c:pt idx="925">
                  <c:v>5.5502672564710531E-2</c:v>
                </c:pt>
                <c:pt idx="926">
                  <c:v>5.5727048049221573E-2</c:v>
                </c:pt>
                <c:pt idx="927">
                  <c:v>5.57908235257214E-2</c:v>
                </c:pt>
                <c:pt idx="928">
                  <c:v>5.6549360107587487E-2</c:v>
                </c:pt>
                <c:pt idx="929">
                  <c:v>5.6564216730836669E-2</c:v>
                </c:pt>
                <c:pt idx="930">
                  <c:v>5.6780032114913004E-2</c:v>
                </c:pt>
                <c:pt idx="931">
                  <c:v>5.6529555736157588E-2</c:v>
                </c:pt>
                <c:pt idx="932">
                  <c:v>5.7106618389483943E-2</c:v>
                </c:pt>
                <c:pt idx="933">
                  <c:v>5.7618435412701619E-2</c:v>
                </c:pt>
                <c:pt idx="934">
                  <c:v>5.761008337233231E-2</c:v>
                </c:pt>
                <c:pt idx="935">
                  <c:v>5.8138205068080318E-2</c:v>
                </c:pt>
                <c:pt idx="936">
                  <c:v>5.8370673806442674E-2</c:v>
                </c:pt>
                <c:pt idx="937">
                  <c:v>5.8781011959199381E-2</c:v>
                </c:pt>
                <c:pt idx="938">
                  <c:v>5.9051343406457235E-2</c:v>
                </c:pt>
                <c:pt idx="939">
                  <c:v>5.895247680090332E-2</c:v>
                </c:pt>
                <c:pt idx="940">
                  <c:v>5.9309845902375091E-2</c:v>
                </c:pt>
                <c:pt idx="941">
                  <c:v>5.9601381753427995E-2</c:v>
                </c:pt>
                <c:pt idx="942">
                  <c:v>5.9938636581821081E-2</c:v>
                </c:pt>
                <c:pt idx="943">
                  <c:v>5.9975690861441722E-2</c:v>
                </c:pt>
                <c:pt idx="944">
                  <c:v>6.0351669711204758E-2</c:v>
                </c:pt>
                <c:pt idx="945">
                  <c:v>6.0459613208024843E-2</c:v>
                </c:pt>
                <c:pt idx="946">
                  <c:v>6.0522738444869884E-2</c:v>
                </c:pt>
                <c:pt idx="947">
                  <c:v>6.0783873510477981E-2</c:v>
                </c:pt>
                <c:pt idx="948">
                  <c:v>6.0978764051442313E-2</c:v>
                </c:pt>
                <c:pt idx="949">
                  <c:v>6.066935450548816E-2</c:v>
                </c:pt>
                <c:pt idx="950">
                  <c:v>6.0645400700417129E-2</c:v>
                </c:pt>
                <c:pt idx="951">
                  <c:v>6.0857700841395301E-2</c:v>
                </c:pt>
                <c:pt idx="952">
                  <c:v>6.0854889580783667E-2</c:v>
                </c:pt>
                <c:pt idx="953">
                  <c:v>6.0902783795894644E-2</c:v>
                </c:pt>
                <c:pt idx="954">
                  <c:v>6.0138781286701359E-2</c:v>
                </c:pt>
                <c:pt idx="955">
                  <c:v>6.043557031778124E-2</c:v>
                </c:pt>
                <c:pt idx="956">
                  <c:v>6.0672636888654541E-2</c:v>
                </c:pt>
                <c:pt idx="957">
                  <c:v>6.0573884084866858E-2</c:v>
                </c:pt>
                <c:pt idx="958">
                  <c:v>5.9892805635405999E-2</c:v>
                </c:pt>
                <c:pt idx="959">
                  <c:v>6.0592629795686692E-2</c:v>
                </c:pt>
                <c:pt idx="960">
                  <c:v>6.0500104422971823E-2</c:v>
                </c:pt>
                <c:pt idx="961">
                  <c:v>6.1134301157304227E-2</c:v>
                </c:pt>
                <c:pt idx="962">
                  <c:v>6.1442054835170845E-2</c:v>
                </c:pt>
                <c:pt idx="963">
                  <c:v>6.1807544393353675E-2</c:v>
                </c:pt>
                <c:pt idx="964">
                  <c:v>6.2730350261531731E-2</c:v>
                </c:pt>
                <c:pt idx="965">
                  <c:v>6.2596126719146161E-2</c:v>
                </c:pt>
                <c:pt idx="966">
                  <c:v>6.1501842510873317E-2</c:v>
                </c:pt>
                <c:pt idx="967">
                  <c:v>6.1105857307441669E-2</c:v>
                </c:pt>
                <c:pt idx="968">
                  <c:v>6.0950117008994553E-2</c:v>
                </c:pt>
                <c:pt idx="969">
                  <c:v>6.1274150875735289E-2</c:v>
                </c:pt>
                <c:pt idx="970">
                  <c:v>5.8964609811744229E-2</c:v>
                </c:pt>
                <c:pt idx="971">
                  <c:v>5.8749989694543148E-2</c:v>
                </c:pt>
                <c:pt idx="972">
                  <c:v>5.8444071983348778E-2</c:v>
                </c:pt>
                <c:pt idx="973">
                  <c:v>5.8424340823560517E-2</c:v>
                </c:pt>
                <c:pt idx="974">
                  <c:v>5.8092282056281919E-2</c:v>
                </c:pt>
                <c:pt idx="975">
                  <c:v>5.8251849435184022E-2</c:v>
                </c:pt>
                <c:pt idx="976">
                  <c:v>5.8905290750387307E-2</c:v>
                </c:pt>
                <c:pt idx="977">
                  <c:v>5.8566929045143823E-2</c:v>
                </c:pt>
                <c:pt idx="978">
                  <c:v>5.8390354634418884E-2</c:v>
                </c:pt>
                <c:pt idx="979">
                  <c:v>5.8390883623702594E-2</c:v>
                </c:pt>
                <c:pt idx="980">
                  <c:v>5.8754984238635899E-2</c:v>
                </c:pt>
                <c:pt idx="981">
                  <c:v>5.7741556830770868E-2</c:v>
                </c:pt>
                <c:pt idx="982">
                  <c:v>5.734861619672782E-2</c:v>
                </c:pt>
                <c:pt idx="983">
                  <c:v>5.756313793473633E-2</c:v>
                </c:pt>
                <c:pt idx="984">
                  <c:v>5.8005803848709903E-2</c:v>
                </c:pt>
                <c:pt idx="985">
                  <c:v>5.637107349187831E-2</c:v>
                </c:pt>
                <c:pt idx="986">
                  <c:v>5.5190869888605443E-2</c:v>
                </c:pt>
                <c:pt idx="987">
                  <c:v>5.5545087686231787E-2</c:v>
                </c:pt>
                <c:pt idx="988">
                  <c:v>5.5582431144189037E-2</c:v>
                </c:pt>
                <c:pt idx="989">
                  <c:v>5.5421356033652502E-2</c:v>
                </c:pt>
                <c:pt idx="990">
                  <c:v>5.371422863711306E-2</c:v>
                </c:pt>
                <c:pt idx="991">
                  <c:v>5.3423493307064751E-2</c:v>
                </c:pt>
                <c:pt idx="992">
                  <c:v>5.3603539451081428E-2</c:v>
                </c:pt>
                <c:pt idx="993">
                  <c:v>5.3551220276156108E-2</c:v>
                </c:pt>
                <c:pt idx="994">
                  <c:v>5.4652654143340751E-2</c:v>
                </c:pt>
                <c:pt idx="995">
                  <c:v>5.483129806780096E-2</c:v>
                </c:pt>
                <c:pt idx="996">
                  <c:v>5.4206033326063663E-2</c:v>
                </c:pt>
                <c:pt idx="997">
                  <c:v>5.3426510369702251E-2</c:v>
                </c:pt>
                <c:pt idx="998">
                  <c:v>5.3320022957326074E-2</c:v>
                </c:pt>
                <c:pt idx="999">
                  <c:v>5.2749389176635963E-2</c:v>
                </c:pt>
                <c:pt idx="1000">
                  <c:v>5.3906067733488383E-2</c:v>
                </c:pt>
                <c:pt idx="1001">
                  <c:v>5.3753828923979619E-2</c:v>
                </c:pt>
                <c:pt idx="1002">
                  <c:v>5.3728548593076297E-2</c:v>
                </c:pt>
                <c:pt idx="1003">
                  <c:v>5.3545387088211216E-2</c:v>
                </c:pt>
                <c:pt idx="1004">
                  <c:v>5.2480978956186863E-2</c:v>
                </c:pt>
                <c:pt idx="1005">
                  <c:v>5.3223068985226218E-2</c:v>
                </c:pt>
                <c:pt idx="1006">
                  <c:v>5.3140747475000971E-2</c:v>
                </c:pt>
                <c:pt idx="1007">
                  <c:v>5.4585017693357551E-2</c:v>
                </c:pt>
                <c:pt idx="1008">
                  <c:v>5.4543933801708855E-2</c:v>
                </c:pt>
                <c:pt idx="1009">
                  <c:v>5.4134937598306898E-2</c:v>
                </c:pt>
                <c:pt idx="1010">
                  <c:v>5.4130118075099043E-2</c:v>
                </c:pt>
                <c:pt idx="1011">
                  <c:v>5.395560071276928E-2</c:v>
                </c:pt>
                <c:pt idx="1012">
                  <c:v>5.3663555194461976E-2</c:v>
                </c:pt>
                <c:pt idx="1013">
                  <c:v>5.4131817811971628E-2</c:v>
                </c:pt>
                <c:pt idx="1014">
                  <c:v>5.3147538925878646E-2</c:v>
                </c:pt>
                <c:pt idx="1015">
                  <c:v>5.3015071118768908E-2</c:v>
                </c:pt>
                <c:pt idx="1016">
                  <c:v>5.3542102721379159E-2</c:v>
                </c:pt>
                <c:pt idx="1017">
                  <c:v>5.4741036759845985E-2</c:v>
                </c:pt>
                <c:pt idx="1018">
                  <c:v>5.4448694601415992E-2</c:v>
                </c:pt>
                <c:pt idx="1019">
                  <c:v>5.4790207265251967E-2</c:v>
                </c:pt>
                <c:pt idx="1020">
                  <c:v>5.4906617365689137E-2</c:v>
                </c:pt>
                <c:pt idx="1021">
                  <c:v>5.5058420674025221E-2</c:v>
                </c:pt>
                <c:pt idx="1022">
                  <c:v>5.4885818268063158E-2</c:v>
                </c:pt>
                <c:pt idx="1023">
                  <c:v>5.436791439648303E-2</c:v>
                </c:pt>
                <c:pt idx="1024">
                  <c:v>5.3810604591427502E-2</c:v>
                </c:pt>
                <c:pt idx="1025">
                  <c:v>5.3844352449198274E-2</c:v>
                </c:pt>
                <c:pt idx="1026">
                  <c:v>5.3084092395306204E-2</c:v>
                </c:pt>
                <c:pt idx="1027">
                  <c:v>5.2535355440185949E-2</c:v>
                </c:pt>
                <c:pt idx="1028">
                  <c:v>5.3046558951690193E-2</c:v>
                </c:pt>
                <c:pt idx="1029">
                  <c:v>5.2775924258037232E-2</c:v>
                </c:pt>
                <c:pt idx="1030">
                  <c:v>5.2650968092961659E-2</c:v>
                </c:pt>
                <c:pt idx="1031">
                  <c:v>5.3246303568272424E-2</c:v>
                </c:pt>
                <c:pt idx="1032">
                  <c:v>5.3276920877429967E-2</c:v>
                </c:pt>
                <c:pt idx="1033">
                  <c:v>5.3094192753603942E-2</c:v>
                </c:pt>
                <c:pt idx="1034">
                  <c:v>5.3258120498752559E-2</c:v>
                </c:pt>
                <c:pt idx="1035">
                  <c:v>5.3371144785384184E-2</c:v>
                </c:pt>
                <c:pt idx="1036">
                  <c:v>5.4206656761499827E-2</c:v>
                </c:pt>
                <c:pt idx="1037">
                  <c:v>5.4294848802892703E-2</c:v>
                </c:pt>
                <c:pt idx="1038">
                  <c:v>5.4519121858587649E-2</c:v>
                </c:pt>
                <c:pt idx="1039">
                  <c:v>5.4574900334316112E-2</c:v>
                </c:pt>
                <c:pt idx="1040">
                  <c:v>5.4574568202762075E-2</c:v>
                </c:pt>
                <c:pt idx="1041">
                  <c:v>5.4859731819146162E-2</c:v>
                </c:pt>
                <c:pt idx="1042">
                  <c:v>5.4780504162129651E-2</c:v>
                </c:pt>
                <c:pt idx="1043">
                  <c:v>5.4089529444745654E-2</c:v>
                </c:pt>
                <c:pt idx="1044">
                  <c:v>5.4309672988206659E-2</c:v>
                </c:pt>
                <c:pt idx="1045">
                  <c:v>5.5106429466031726E-2</c:v>
                </c:pt>
                <c:pt idx="1046">
                  <c:v>5.4735668334063847E-2</c:v>
                </c:pt>
                <c:pt idx="1047">
                  <c:v>5.5183971912970753E-2</c:v>
                </c:pt>
                <c:pt idx="1048">
                  <c:v>5.5937070690713853E-2</c:v>
                </c:pt>
                <c:pt idx="1049">
                  <c:v>5.5960825427409322E-2</c:v>
                </c:pt>
                <c:pt idx="1050">
                  <c:v>5.5899326158857177E-2</c:v>
                </c:pt>
                <c:pt idx="1051">
                  <c:v>5.6040796299020812E-2</c:v>
                </c:pt>
                <c:pt idx="1052">
                  <c:v>5.6170580412739257E-2</c:v>
                </c:pt>
                <c:pt idx="1053">
                  <c:v>5.6019278109872062E-2</c:v>
                </c:pt>
                <c:pt idx="1054">
                  <c:v>5.5855615917559609E-2</c:v>
                </c:pt>
                <c:pt idx="1055">
                  <c:v>5.5681952222351949E-2</c:v>
                </c:pt>
                <c:pt idx="1056">
                  <c:v>5.550698126017739E-2</c:v>
                </c:pt>
                <c:pt idx="1057">
                  <c:v>5.5655813520467223E-2</c:v>
                </c:pt>
                <c:pt idx="1058">
                  <c:v>5.470620871570997E-2</c:v>
                </c:pt>
                <c:pt idx="1059">
                  <c:v>5.4805716781429537E-2</c:v>
                </c:pt>
                <c:pt idx="1060">
                  <c:v>5.4810190572845974E-2</c:v>
                </c:pt>
                <c:pt idx="1061">
                  <c:v>5.4661801211155492E-2</c:v>
                </c:pt>
                <c:pt idx="1062">
                  <c:v>5.5260943147683594E-2</c:v>
                </c:pt>
                <c:pt idx="1063">
                  <c:v>5.5158659502144269E-2</c:v>
                </c:pt>
                <c:pt idx="1064">
                  <c:v>5.5268827865107673E-2</c:v>
                </c:pt>
                <c:pt idx="1065">
                  <c:v>5.5362928204545137E-2</c:v>
                </c:pt>
                <c:pt idx="1066">
                  <c:v>5.4572644687339356E-2</c:v>
                </c:pt>
                <c:pt idx="1067">
                  <c:v>5.449051219149581E-2</c:v>
                </c:pt>
                <c:pt idx="1068">
                  <c:v>5.5079859346991222E-2</c:v>
                </c:pt>
                <c:pt idx="1069">
                  <c:v>5.4991630758890242E-2</c:v>
                </c:pt>
                <c:pt idx="1070">
                  <c:v>5.4693271539838717E-2</c:v>
                </c:pt>
                <c:pt idx="1071">
                  <c:v>5.5602438577864399E-2</c:v>
                </c:pt>
                <c:pt idx="1072">
                  <c:v>5.6241057716899912E-2</c:v>
                </c:pt>
                <c:pt idx="1073">
                  <c:v>5.5897733750680967E-2</c:v>
                </c:pt>
                <c:pt idx="1074">
                  <c:v>5.6321294438589131E-2</c:v>
                </c:pt>
                <c:pt idx="1075">
                  <c:v>5.6605068596179198E-2</c:v>
                </c:pt>
                <c:pt idx="1076">
                  <c:v>5.6327610870431366E-2</c:v>
                </c:pt>
                <c:pt idx="1077">
                  <c:v>5.6237364665019385E-2</c:v>
                </c:pt>
                <c:pt idx="1078">
                  <c:v>5.599316241503427E-2</c:v>
                </c:pt>
                <c:pt idx="1079">
                  <c:v>5.6859182476419523E-2</c:v>
                </c:pt>
                <c:pt idx="1080">
                  <c:v>5.7455373045622204E-2</c:v>
                </c:pt>
                <c:pt idx="1081">
                  <c:v>5.6873612691032749E-2</c:v>
                </c:pt>
                <c:pt idx="1082">
                  <c:v>5.7086739621630134E-2</c:v>
                </c:pt>
                <c:pt idx="1083">
                  <c:v>5.7528420655025725E-2</c:v>
                </c:pt>
                <c:pt idx="1084">
                  <c:v>5.7682713735517366E-2</c:v>
                </c:pt>
                <c:pt idx="1085">
                  <c:v>5.8045300125443955E-2</c:v>
                </c:pt>
                <c:pt idx="1086">
                  <c:v>5.8282767263202029E-2</c:v>
                </c:pt>
                <c:pt idx="1087">
                  <c:v>5.8319587133975892E-2</c:v>
                </c:pt>
                <c:pt idx="1088">
                  <c:v>5.8372325165270356E-2</c:v>
                </c:pt>
                <c:pt idx="1089">
                  <c:v>5.8760705308140038E-2</c:v>
                </c:pt>
                <c:pt idx="1090">
                  <c:v>5.8373062886985183E-2</c:v>
                </c:pt>
                <c:pt idx="1091">
                  <c:v>5.8785211888019884E-2</c:v>
                </c:pt>
                <c:pt idx="1092">
                  <c:v>5.8791595904277072E-2</c:v>
                </c:pt>
                <c:pt idx="1093">
                  <c:v>5.8479910539003255E-2</c:v>
                </c:pt>
                <c:pt idx="1094">
                  <c:v>5.8704813629787855E-2</c:v>
                </c:pt>
                <c:pt idx="1095">
                  <c:v>5.9115745343011339E-2</c:v>
                </c:pt>
                <c:pt idx="1096">
                  <c:v>5.8220109737413983E-2</c:v>
                </c:pt>
                <c:pt idx="1097">
                  <c:v>5.8306759441667522E-2</c:v>
                </c:pt>
                <c:pt idx="1098">
                  <c:v>5.8096549875274794E-2</c:v>
                </c:pt>
                <c:pt idx="1099">
                  <c:v>5.858950969083021E-2</c:v>
                </c:pt>
                <c:pt idx="1100">
                  <c:v>5.8390920629860066E-2</c:v>
                </c:pt>
                <c:pt idx="1101">
                  <c:v>5.8686989859549898E-2</c:v>
                </c:pt>
                <c:pt idx="1102">
                  <c:v>5.9118258815484159E-2</c:v>
                </c:pt>
                <c:pt idx="1103">
                  <c:v>5.9253958399857698E-2</c:v>
                </c:pt>
                <c:pt idx="1104">
                  <c:v>5.9819229035781074E-2</c:v>
                </c:pt>
                <c:pt idx="1105">
                  <c:v>6.0313435932471293E-2</c:v>
                </c:pt>
                <c:pt idx="1106">
                  <c:v>5.9016171480027912E-2</c:v>
                </c:pt>
                <c:pt idx="1107">
                  <c:v>5.9256430546168026E-2</c:v>
                </c:pt>
                <c:pt idx="1108">
                  <c:v>5.9556210709055923E-2</c:v>
                </c:pt>
                <c:pt idx="1109">
                  <c:v>5.9740360035916762E-2</c:v>
                </c:pt>
                <c:pt idx="1110">
                  <c:v>5.9954163828811025E-2</c:v>
                </c:pt>
                <c:pt idx="1111">
                  <c:v>5.9496474150290801E-2</c:v>
                </c:pt>
                <c:pt idx="1112">
                  <c:v>5.9477862538179327E-2</c:v>
                </c:pt>
                <c:pt idx="1113">
                  <c:v>5.9348012005006723E-2</c:v>
                </c:pt>
                <c:pt idx="1114">
                  <c:v>5.9302657644196177E-2</c:v>
                </c:pt>
                <c:pt idx="1115">
                  <c:v>6.0589838288632292E-2</c:v>
                </c:pt>
                <c:pt idx="1116">
                  <c:v>6.1118217360328853E-2</c:v>
                </c:pt>
                <c:pt idx="1117">
                  <c:v>6.1182906093216083E-2</c:v>
                </c:pt>
                <c:pt idx="1118">
                  <c:v>6.09711994511144E-2</c:v>
                </c:pt>
                <c:pt idx="1119">
                  <c:v>6.0858763427353635E-2</c:v>
                </c:pt>
                <c:pt idx="1120">
                  <c:v>6.1149511791367184E-2</c:v>
                </c:pt>
                <c:pt idx="1121">
                  <c:v>6.1953680557952584E-2</c:v>
                </c:pt>
                <c:pt idx="1122">
                  <c:v>6.1912695430488718E-2</c:v>
                </c:pt>
                <c:pt idx="1123">
                  <c:v>6.1680596864716719E-2</c:v>
                </c:pt>
                <c:pt idx="1124">
                  <c:v>6.0849447447933525E-2</c:v>
                </c:pt>
                <c:pt idx="1125">
                  <c:v>6.0069443950227619E-2</c:v>
                </c:pt>
                <c:pt idx="1126">
                  <c:v>5.9232321284520939E-2</c:v>
                </c:pt>
                <c:pt idx="1127">
                  <c:v>5.9227233094212739E-2</c:v>
                </c:pt>
                <c:pt idx="1128">
                  <c:v>6.0078811153526201E-2</c:v>
                </c:pt>
                <c:pt idx="1129">
                  <c:v>6.0128875076634447E-2</c:v>
                </c:pt>
                <c:pt idx="1130">
                  <c:v>5.9161131585587778E-2</c:v>
                </c:pt>
                <c:pt idx="1131">
                  <c:v>5.9071343308925606E-2</c:v>
                </c:pt>
                <c:pt idx="1132">
                  <c:v>6.0727340623742965E-2</c:v>
                </c:pt>
                <c:pt idx="1133">
                  <c:v>6.0771976490010315E-2</c:v>
                </c:pt>
                <c:pt idx="1134">
                  <c:v>6.062823636750192E-2</c:v>
                </c:pt>
                <c:pt idx="1135">
                  <c:v>6.0113425105795981E-2</c:v>
                </c:pt>
                <c:pt idx="1136">
                  <c:v>6.0145535517948101E-2</c:v>
                </c:pt>
                <c:pt idx="1137">
                  <c:v>6.1014177590989371E-2</c:v>
                </c:pt>
                <c:pt idx="1138">
                  <c:v>6.0384802696203499E-2</c:v>
                </c:pt>
                <c:pt idx="1139">
                  <c:v>5.9829307440850243E-2</c:v>
                </c:pt>
                <c:pt idx="1140">
                  <c:v>5.9381377902509858E-2</c:v>
                </c:pt>
                <c:pt idx="1141">
                  <c:v>5.9330816001223807E-2</c:v>
                </c:pt>
                <c:pt idx="1142">
                  <c:v>5.9562926865327048E-2</c:v>
                </c:pt>
                <c:pt idx="1143">
                  <c:v>5.965411120871722E-2</c:v>
                </c:pt>
                <c:pt idx="1144">
                  <c:v>5.9328616459827899E-2</c:v>
                </c:pt>
                <c:pt idx="1145">
                  <c:v>5.9094061069291826E-2</c:v>
                </c:pt>
                <c:pt idx="1146">
                  <c:v>5.8946337259676129E-2</c:v>
                </c:pt>
                <c:pt idx="1147">
                  <c:v>6.0331113185949192E-2</c:v>
                </c:pt>
                <c:pt idx="1148">
                  <c:v>6.087419911854508E-2</c:v>
                </c:pt>
                <c:pt idx="1149">
                  <c:v>6.0882557559662542E-2</c:v>
                </c:pt>
                <c:pt idx="1150">
                  <c:v>6.1271508751489012E-2</c:v>
                </c:pt>
                <c:pt idx="1151">
                  <c:v>6.1390579950616475E-2</c:v>
                </c:pt>
                <c:pt idx="1152">
                  <c:v>6.169601307024819E-2</c:v>
                </c:pt>
                <c:pt idx="1153">
                  <c:v>6.2826132871213192E-2</c:v>
                </c:pt>
                <c:pt idx="1154">
                  <c:v>6.2956625600647742E-2</c:v>
                </c:pt>
                <c:pt idx="1155">
                  <c:v>6.256021894277608E-2</c:v>
                </c:pt>
                <c:pt idx="1156">
                  <c:v>6.2762037957752925E-2</c:v>
                </c:pt>
                <c:pt idx="1157">
                  <c:v>6.2487392875321346E-2</c:v>
                </c:pt>
                <c:pt idx="1158">
                  <c:v>6.2426338606748955E-2</c:v>
                </c:pt>
                <c:pt idx="1159">
                  <c:v>6.267064976344372E-2</c:v>
                </c:pt>
                <c:pt idx="1160">
                  <c:v>6.269826066057993E-2</c:v>
                </c:pt>
                <c:pt idx="1161">
                  <c:v>6.2539413134756972E-2</c:v>
                </c:pt>
                <c:pt idx="1162">
                  <c:v>6.2365488916980905E-2</c:v>
                </c:pt>
                <c:pt idx="1163">
                  <c:v>6.2177170959744288E-2</c:v>
                </c:pt>
                <c:pt idx="1164">
                  <c:v>6.1545522526989638E-2</c:v>
                </c:pt>
                <c:pt idx="1165">
                  <c:v>6.1778529382613412E-2</c:v>
                </c:pt>
                <c:pt idx="1166">
                  <c:v>6.1790209215075498E-2</c:v>
                </c:pt>
                <c:pt idx="1167">
                  <c:v>6.156662900009402E-2</c:v>
                </c:pt>
                <c:pt idx="1168">
                  <c:v>6.1875915644277857E-2</c:v>
                </c:pt>
                <c:pt idx="1169">
                  <c:v>6.1368411232934461E-2</c:v>
                </c:pt>
                <c:pt idx="1170">
                  <c:v>6.16690942065381E-2</c:v>
                </c:pt>
                <c:pt idx="1171">
                  <c:v>6.1878735318322775E-2</c:v>
                </c:pt>
                <c:pt idx="1172">
                  <c:v>6.2506752186805015E-2</c:v>
                </c:pt>
                <c:pt idx="1173">
                  <c:v>6.2181860854700011E-2</c:v>
                </c:pt>
                <c:pt idx="1174">
                  <c:v>6.2271684657395632E-2</c:v>
                </c:pt>
                <c:pt idx="1175">
                  <c:v>6.2409869918035765E-2</c:v>
                </c:pt>
                <c:pt idx="1176">
                  <c:v>6.2376591685328941E-2</c:v>
                </c:pt>
                <c:pt idx="1177">
                  <c:v>6.1982724896531005E-2</c:v>
                </c:pt>
                <c:pt idx="1178">
                  <c:v>6.2099616173141303E-2</c:v>
                </c:pt>
                <c:pt idx="1179">
                  <c:v>6.1813132056041109E-2</c:v>
                </c:pt>
                <c:pt idx="1180">
                  <c:v>6.1844761233667667E-2</c:v>
                </c:pt>
                <c:pt idx="1181">
                  <c:v>6.214752979899707E-2</c:v>
                </c:pt>
                <c:pt idx="1182">
                  <c:v>6.2052164184719594E-2</c:v>
                </c:pt>
                <c:pt idx="1183">
                  <c:v>6.1435656222921464E-2</c:v>
                </c:pt>
                <c:pt idx="1184">
                  <c:v>6.1773352904879619E-2</c:v>
                </c:pt>
                <c:pt idx="1185">
                  <c:v>6.1443373864559003E-2</c:v>
                </c:pt>
                <c:pt idx="1186">
                  <c:v>6.0543876873496494E-2</c:v>
                </c:pt>
                <c:pt idx="1187">
                  <c:v>5.9984246995649526E-2</c:v>
                </c:pt>
                <c:pt idx="1188">
                  <c:v>6.0208081874486563E-2</c:v>
                </c:pt>
                <c:pt idx="1189">
                  <c:v>6.0419968717379868E-2</c:v>
                </c:pt>
                <c:pt idx="1190">
                  <c:v>6.0195746361485947E-2</c:v>
                </c:pt>
                <c:pt idx="1191">
                  <c:v>6.103384717924909E-2</c:v>
                </c:pt>
                <c:pt idx="1192">
                  <c:v>6.0499702226652907E-2</c:v>
                </c:pt>
                <c:pt idx="1193">
                  <c:v>6.0221692540056049E-2</c:v>
                </c:pt>
                <c:pt idx="1194">
                  <c:v>6.0458963916980579E-2</c:v>
                </c:pt>
                <c:pt idx="1195">
                  <c:v>6.0786372794855881E-2</c:v>
                </c:pt>
                <c:pt idx="1196">
                  <c:v>6.0052035142733162E-2</c:v>
                </c:pt>
                <c:pt idx="1197">
                  <c:v>5.9717950062485814E-2</c:v>
                </c:pt>
                <c:pt idx="1198">
                  <c:v>6.0312037516361716E-2</c:v>
                </c:pt>
                <c:pt idx="1199">
                  <c:v>6.0105032635930034E-2</c:v>
                </c:pt>
                <c:pt idx="1200">
                  <c:v>6.020988195242305E-2</c:v>
                </c:pt>
                <c:pt idx="1201">
                  <c:v>6.0267179021610717E-2</c:v>
                </c:pt>
                <c:pt idx="1202">
                  <c:v>6.0353275305736087E-2</c:v>
                </c:pt>
                <c:pt idx="1203">
                  <c:v>6.0232646342504248E-2</c:v>
                </c:pt>
                <c:pt idx="1204">
                  <c:v>6.0457793825618777E-2</c:v>
                </c:pt>
                <c:pt idx="1205">
                  <c:v>6.0187498570809961E-2</c:v>
                </c:pt>
                <c:pt idx="1206">
                  <c:v>6.0487241093501343E-2</c:v>
                </c:pt>
                <c:pt idx="1207">
                  <c:v>5.9579618663751166E-2</c:v>
                </c:pt>
                <c:pt idx="1208">
                  <c:v>5.8232762799298454E-2</c:v>
                </c:pt>
                <c:pt idx="1209">
                  <c:v>5.8160452984679756E-2</c:v>
                </c:pt>
                <c:pt idx="1210">
                  <c:v>5.9066705283090659E-2</c:v>
                </c:pt>
                <c:pt idx="1211">
                  <c:v>5.9585105775541436E-2</c:v>
                </c:pt>
                <c:pt idx="1212">
                  <c:v>5.9847254796542959E-2</c:v>
                </c:pt>
                <c:pt idx="1213">
                  <c:v>6.0540251990366389E-2</c:v>
                </c:pt>
                <c:pt idx="1214">
                  <c:v>6.0423242404501476E-2</c:v>
                </c:pt>
                <c:pt idx="1215">
                  <c:v>6.0411232024929928E-2</c:v>
                </c:pt>
                <c:pt idx="1216">
                  <c:v>5.9832343511873054E-2</c:v>
                </c:pt>
                <c:pt idx="1217">
                  <c:v>6.0342836508552766E-2</c:v>
                </c:pt>
                <c:pt idx="1218">
                  <c:v>5.9688809465743953E-2</c:v>
                </c:pt>
                <c:pt idx="1219">
                  <c:v>5.9770796995504361E-2</c:v>
                </c:pt>
                <c:pt idx="1220">
                  <c:v>5.9623436529812501E-2</c:v>
                </c:pt>
                <c:pt idx="1221">
                  <c:v>5.9916414635385662E-2</c:v>
                </c:pt>
                <c:pt idx="1222">
                  <c:v>6.0307698746247196E-2</c:v>
                </c:pt>
                <c:pt idx="1223">
                  <c:v>6.0060240419853805E-2</c:v>
                </c:pt>
                <c:pt idx="1224">
                  <c:v>5.9929099618781345E-2</c:v>
                </c:pt>
                <c:pt idx="1225">
                  <c:v>5.9611013956216707E-2</c:v>
                </c:pt>
                <c:pt idx="1226">
                  <c:v>5.9673284674697014E-2</c:v>
                </c:pt>
                <c:pt idx="1227">
                  <c:v>5.9473753945027186E-2</c:v>
                </c:pt>
                <c:pt idx="1228">
                  <c:v>5.9321803949082152E-2</c:v>
                </c:pt>
                <c:pt idx="1229">
                  <c:v>5.9050898010976072E-2</c:v>
                </c:pt>
                <c:pt idx="1230">
                  <c:v>5.8955711596164972E-2</c:v>
                </c:pt>
                <c:pt idx="1231">
                  <c:v>5.820079966215963E-2</c:v>
                </c:pt>
                <c:pt idx="1232">
                  <c:v>5.7586644795061481E-2</c:v>
                </c:pt>
                <c:pt idx="1233">
                  <c:v>5.7520158773838315E-2</c:v>
                </c:pt>
                <c:pt idx="1234">
                  <c:v>5.7849392357939289E-2</c:v>
                </c:pt>
                <c:pt idx="1235">
                  <c:v>5.8036305253863496E-2</c:v>
                </c:pt>
                <c:pt idx="1236">
                  <c:v>5.8537425472416027E-2</c:v>
                </c:pt>
                <c:pt idx="1237">
                  <c:v>5.9438210008497139E-2</c:v>
                </c:pt>
                <c:pt idx="1238">
                  <c:v>5.9143214414777434E-2</c:v>
                </c:pt>
                <c:pt idx="1239">
                  <c:v>5.8685840605995798E-2</c:v>
                </c:pt>
                <c:pt idx="1240">
                  <c:v>5.9513219786784477E-2</c:v>
                </c:pt>
                <c:pt idx="1241">
                  <c:v>5.9813247479013842E-2</c:v>
                </c:pt>
                <c:pt idx="1242">
                  <c:v>5.9725605098414292E-2</c:v>
                </c:pt>
                <c:pt idx="1243">
                  <c:v>5.9621140257309246E-2</c:v>
                </c:pt>
                <c:pt idx="1244">
                  <c:v>6.0104430126411978E-2</c:v>
                </c:pt>
                <c:pt idx="1245">
                  <c:v>5.9546973232466049E-2</c:v>
                </c:pt>
                <c:pt idx="1246">
                  <c:v>5.8908250397531559E-2</c:v>
                </c:pt>
                <c:pt idx="1247">
                  <c:v>5.9421617979128039E-2</c:v>
                </c:pt>
                <c:pt idx="1248">
                  <c:v>5.9216097594601003E-2</c:v>
                </c:pt>
                <c:pt idx="1249">
                  <c:v>5.9209957899743593E-2</c:v>
                </c:pt>
                <c:pt idx="1250">
                  <c:v>6.0027558929288016E-2</c:v>
                </c:pt>
                <c:pt idx="1251">
                  <c:v>6.0154753991073395E-2</c:v>
                </c:pt>
                <c:pt idx="1252">
                  <c:v>5.9976435662453031E-2</c:v>
                </c:pt>
                <c:pt idx="1253">
                  <c:v>5.9577807999044108E-2</c:v>
                </c:pt>
                <c:pt idx="1254">
                  <c:v>5.9087352052271891E-2</c:v>
                </c:pt>
                <c:pt idx="1255">
                  <c:v>5.9404830544501852E-2</c:v>
                </c:pt>
                <c:pt idx="1256">
                  <c:v>5.9432566047014967E-2</c:v>
                </c:pt>
                <c:pt idx="1257">
                  <c:v>5.9703770321737126E-2</c:v>
                </c:pt>
                <c:pt idx="1258">
                  <c:v>5.9754935653886454E-2</c:v>
                </c:pt>
                <c:pt idx="1259">
                  <c:v>6.0505860455478455E-2</c:v>
                </c:pt>
                <c:pt idx="1260">
                  <c:v>6.0546160856190356E-2</c:v>
                </c:pt>
                <c:pt idx="1261">
                  <c:v>6.0284176285479996E-2</c:v>
                </c:pt>
                <c:pt idx="1262">
                  <c:v>6.1044748773252611E-2</c:v>
                </c:pt>
                <c:pt idx="1263">
                  <c:v>6.0564599926013596E-2</c:v>
                </c:pt>
                <c:pt idx="1264">
                  <c:v>6.0326528241249511E-2</c:v>
                </c:pt>
                <c:pt idx="1265">
                  <c:v>6.0171033536759122E-2</c:v>
                </c:pt>
                <c:pt idx="1266">
                  <c:v>5.9925318735323696E-2</c:v>
                </c:pt>
                <c:pt idx="1267">
                  <c:v>5.9957056614732274E-2</c:v>
                </c:pt>
                <c:pt idx="1268">
                  <c:v>6.0894459221916497E-2</c:v>
                </c:pt>
                <c:pt idx="1269">
                  <c:v>6.1383397903934656E-2</c:v>
                </c:pt>
                <c:pt idx="1270">
                  <c:v>6.1381755271909366E-2</c:v>
                </c:pt>
                <c:pt idx="1271">
                  <c:v>6.1654427318905247E-2</c:v>
                </c:pt>
                <c:pt idx="1272">
                  <c:v>6.1458871110231295E-2</c:v>
                </c:pt>
                <c:pt idx="1273">
                  <c:v>6.136820794454545E-2</c:v>
                </c:pt>
                <c:pt idx="1274">
                  <c:v>6.1363842829204929E-2</c:v>
                </c:pt>
                <c:pt idx="1275">
                  <c:v>6.114441810653104E-2</c:v>
                </c:pt>
                <c:pt idx="1276">
                  <c:v>6.0477636389923539E-2</c:v>
                </c:pt>
                <c:pt idx="1277">
                  <c:v>5.987283835388002E-2</c:v>
                </c:pt>
                <c:pt idx="1278">
                  <c:v>5.9751989228646885E-2</c:v>
                </c:pt>
                <c:pt idx="1279">
                  <c:v>5.9798775294973794E-2</c:v>
                </c:pt>
                <c:pt idx="1280">
                  <c:v>5.9857555763312309E-2</c:v>
                </c:pt>
                <c:pt idx="1281">
                  <c:v>6.0117737172671104E-2</c:v>
                </c:pt>
                <c:pt idx="1282">
                  <c:v>5.9762057387018119E-2</c:v>
                </c:pt>
                <c:pt idx="1283">
                  <c:v>5.9577232574866024E-2</c:v>
                </c:pt>
                <c:pt idx="1284">
                  <c:v>5.9026310181643282E-2</c:v>
                </c:pt>
                <c:pt idx="1285">
                  <c:v>5.8821696584554717E-2</c:v>
                </c:pt>
                <c:pt idx="1286">
                  <c:v>5.8622184477241435E-2</c:v>
                </c:pt>
                <c:pt idx="1287">
                  <c:v>5.9189686073812586E-2</c:v>
                </c:pt>
                <c:pt idx="1288">
                  <c:v>5.8836858908909662E-2</c:v>
                </c:pt>
                <c:pt idx="1289">
                  <c:v>5.8428464453437412E-2</c:v>
                </c:pt>
                <c:pt idx="1290">
                  <c:v>5.77166410705785E-2</c:v>
                </c:pt>
                <c:pt idx="1291">
                  <c:v>5.7977686191757138E-2</c:v>
                </c:pt>
                <c:pt idx="1292">
                  <c:v>5.7388475455209642E-2</c:v>
                </c:pt>
                <c:pt idx="1293">
                  <c:v>5.7393276393048698E-2</c:v>
                </c:pt>
                <c:pt idx="1294">
                  <c:v>5.7169082990434106E-2</c:v>
                </c:pt>
                <c:pt idx="1295">
                  <c:v>5.7657946211053135E-2</c:v>
                </c:pt>
                <c:pt idx="1296">
                  <c:v>5.719452243528278E-2</c:v>
                </c:pt>
                <c:pt idx="1297">
                  <c:v>5.6991033436289751E-2</c:v>
                </c:pt>
                <c:pt idx="1298">
                  <c:v>5.748011526757435E-2</c:v>
                </c:pt>
                <c:pt idx="1299">
                  <c:v>5.7115437998045193E-2</c:v>
                </c:pt>
                <c:pt idx="1300">
                  <c:v>5.6045189006899587E-2</c:v>
                </c:pt>
                <c:pt idx="1301">
                  <c:v>5.513355720364177E-2</c:v>
                </c:pt>
                <c:pt idx="1302">
                  <c:v>5.5359359470698921E-2</c:v>
                </c:pt>
                <c:pt idx="1303">
                  <c:v>5.5288375625201613E-2</c:v>
                </c:pt>
                <c:pt idx="1304">
                  <c:v>5.4912029573566112E-2</c:v>
                </c:pt>
                <c:pt idx="1305">
                  <c:v>5.4660852703005247E-2</c:v>
                </c:pt>
                <c:pt idx="1306">
                  <c:v>5.4733250193552019E-2</c:v>
                </c:pt>
                <c:pt idx="1307">
                  <c:v>5.5375152354910417E-2</c:v>
                </c:pt>
                <c:pt idx="1308">
                  <c:v>5.5755225550068399E-2</c:v>
                </c:pt>
                <c:pt idx="1309">
                  <c:v>5.5529102397020358E-2</c:v>
                </c:pt>
                <c:pt idx="1310">
                  <c:v>5.603873807552362E-2</c:v>
                </c:pt>
                <c:pt idx="1311">
                  <c:v>5.5949008188392213E-2</c:v>
                </c:pt>
                <c:pt idx="1312">
                  <c:v>5.6330207997212334E-2</c:v>
                </c:pt>
                <c:pt idx="1313">
                  <c:v>5.6094372893686906E-2</c:v>
                </c:pt>
                <c:pt idx="1314">
                  <c:v>5.6209215374696253E-2</c:v>
                </c:pt>
                <c:pt idx="1315">
                  <c:v>5.5776608197682265E-2</c:v>
                </c:pt>
                <c:pt idx="1316">
                  <c:v>5.5962646418023843E-2</c:v>
                </c:pt>
                <c:pt idx="1317">
                  <c:v>5.6465642223089363E-2</c:v>
                </c:pt>
                <c:pt idx="1318">
                  <c:v>5.7838993449250697E-2</c:v>
                </c:pt>
                <c:pt idx="1319">
                  <c:v>5.796935126180558E-2</c:v>
                </c:pt>
                <c:pt idx="1320">
                  <c:v>5.7855367852047701E-2</c:v>
                </c:pt>
                <c:pt idx="1321">
                  <c:v>5.7760449164667271E-2</c:v>
                </c:pt>
                <c:pt idx="1322">
                  <c:v>5.8211577503593404E-2</c:v>
                </c:pt>
                <c:pt idx="1323">
                  <c:v>5.8136522544544045E-2</c:v>
                </c:pt>
                <c:pt idx="1324">
                  <c:v>5.7521640189197587E-2</c:v>
                </c:pt>
                <c:pt idx="1325">
                  <c:v>5.7367393576236436E-2</c:v>
                </c:pt>
                <c:pt idx="1326">
                  <c:v>5.7515829430546228E-2</c:v>
                </c:pt>
                <c:pt idx="1327">
                  <c:v>5.7397878436606931E-2</c:v>
                </c:pt>
                <c:pt idx="1328">
                  <c:v>5.7419325645466701E-2</c:v>
                </c:pt>
                <c:pt idx="1329">
                  <c:v>5.701767943945435E-2</c:v>
                </c:pt>
                <c:pt idx="1330">
                  <c:v>5.7102305868717895E-2</c:v>
                </c:pt>
                <c:pt idx="1331">
                  <c:v>5.7562444716954042E-2</c:v>
                </c:pt>
                <c:pt idx="1332">
                  <c:v>5.7696481255845145E-2</c:v>
                </c:pt>
                <c:pt idx="1333">
                  <c:v>5.7207868733510692E-2</c:v>
                </c:pt>
                <c:pt idx="1334">
                  <c:v>5.71140412146105E-2</c:v>
                </c:pt>
                <c:pt idx="1335">
                  <c:v>5.7320557042134457E-2</c:v>
                </c:pt>
                <c:pt idx="1336">
                  <c:v>5.759553243770088E-2</c:v>
                </c:pt>
                <c:pt idx="1337">
                  <c:v>5.7559798485989244E-2</c:v>
                </c:pt>
                <c:pt idx="1338">
                  <c:v>5.7520069719036115E-2</c:v>
                </c:pt>
                <c:pt idx="1339">
                  <c:v>5.7642310064975E-2</c:v>
                </c:pt>
                <c:pt idx="1340">
                  <c:v>5.7959568685749918E-2</c:v>
                </c:pt>
                <c:pt idx="1341">
                  <c:v>5.7630059899568264E-2</c:v>
                </c:pt>
                <c:pt idx="1342">
                  <c:v>5.7959357641826026E-2</c:v>
                </c:pt>
                <c:pt idx="1343">
                  <c:v>5.8258825127870839E-2</c:v>
                </c:pt>
                <c:pt idx="1344">
                  <c:v>5.8333253018147735E-2</c:v>
                </c:pt>
                <c:pt idx="1345">
                  <c:v>5.8283923528915205E-2</c:v>
                </c:pt>
                <c:pt idx="1346">
                  <c:v>5.8762645268937597E-2</c:v>
                </c:pt>
                <c:pt idx="1347">
                  <c:v>5.9025262293290526E-2</c:v>
                </c:pt>
                <c:pt idx="1348">
                  <c:v>5.8766440272935982E-2</c:v>
                </c:pt>
                <c:pt idx="1349">
                  <c:v>5.876629713591508E-2</c:v>
                </c:pt>
                <c:pt idx="1350">
                  <c:v>5.9229886087911909E-2</c:v>
                </c:pt>
                <c:pt idx="1351">
                  <c:v>5.8993245101083502E-2</c:v>
                </c:pt>
                <c:pt idx="1352">
                  <c:v>5.908114131028408E-2</c:v>
                </c:pt>
                <c:pt idx="1353">
                  <c:v>5.9255690760414925E-2</c:v>
                </c:pt>
                <c:pt idx="1354">
                  <c:v>5.9840764039358119E-2</c:v>
                </c:pt>
                <c:pt idx="1355">
                  <c:v>6.0158826964276768E-2</c:v>
                </c:pt>
                <c:pt idx="1356">
                  <c:v>6.1082775930714872E-2</c:v>
                </c:pt>
                <c:pt idx="1357">
                  <c:v>6.045615674804905E-2</c:v>
                </c:pt>
                <c:pt idx="1358">
                  <c:v>6.0692803411446006E-2</c:v>
                </c:pt>
                <c:pt idx="1359">
                  <c:v>6.0067286890056693E-2</c:v>
                </c:pt>
                <c:pt idx="1360">
                  <c:v>6.0846156333476786E-2</c:v>
                </c:pt>
                <c:pt idx="1361">
                  <c:v>6.0916982690886412E-2</c:v>
                </c:pt>
                <c:pt idx="1362">
                  <c:v>6.1096386451213958E-2</c:v>
                </c:pt>
                <c:pt idx="1363">
                  <c:v>6.1355684276012123E-2</c:v>
                </c:pt>
                <c:pt idx="1364">
                  <c:v>6.1445778771158865E-2</c:v>
                </c:pt>
                <c:pt idx="1365">
                  <c:v>6.1461410424419771E-2</c:v>
                </c:pt>
                <c:pt idx="1366">
                  <c:v>6.1293387456112347E-2</c:v>
                </c:pt>
                <c:pt idx="1367">
                  <c:v>6.0982299028529363E-2</c:v>
                </c:pt>
                <c:pt idx="1368">
                  <c:v>6.035085426808573E-2</c:v>
                </c:pt>
                <c:pt idx="1369">
                  <c:v>6.0372720348535136E-2</c:v>
                </c:pt>
                <c:pt idx="1370">
                  <c:v>6.0640202606189408E-2</c:v>
                </c:pt>
                <c:pt idx="1371">
                  <c:v>6.0078532245883665E-2</c:v>
                </c:pt>
                <c:pt idx="1372">
                  <c:v>5.9918735606175888E-2</c:v>
                </c:pt>
                <c:pt idx="1373">
                  <c:v>5.9966377683777772E-2</c:v>
                </c:pt>
                <c:pt idx="1374">
                  <c:v>5.9781313173782546E-2</c:v>
                </c:pt>
                <c:pt idx="1375">
                  <c:v>6.0425244274940226E-2</c:v>
                </c:pt>
                <c:pt idx="1376">
                  <c:v>5.9458525863103739E-2</c:v>
                </c:pt>
                <c:pt idx="1377">
                  <c:v>5.9622069481874762E-2</c:v>
                </c:pt>
                <c:pt idx="1378">
                  <c:v>5.9702314476647311E-2</c:v>
                </c:pt>
                <c:pt idx="1379">
                  <c:v>6.0547618086181254E-2</c:v>
                </c:pt>
                <c:pt idx="1380">
                  <c:v>6.1097762666076916E-2</c:v>
                </c:pt>
                <c:pt idx="1381">
                  <c:v>6.0964258732933763E-2</c:v>
                </c:pt>
                <c:pt idx="1382">
                  <c:v>6.0102361046659114E-2</c:v>
                </c:pt>
                <c:pt idx="1383">
                  <c:v>6.0266398081318062E-2</c:v>
                </c:pt>
                <c:pt idx="1384">
                  <c:v>6.0652021888826013E-2</c:v>
                </c:pt>
                <c:pt idx="1385">
                  <c:v>6.051874745161423E-2</c:v>
                </c:pt>
                <c:pt idx="1386">
                  <c:v>6.026889355177989E-2</c:v>
                </c:pt>
                <c:pt idx="1387">
                  <c:v>6.0336671857266433E-2</c:v>
                </c:pt>
                <c:pt idx="1388">
                  <c:v>5.9956531334616425E-2</c:v>
                </c:pt>
                <c:pt idx="1389">
                  <c:v>5.9932900941975786E-2</c:v>
                </c:pt>
                <c:pt idx="1390">
                  <c:v>5.961723036057931E-2</c:v>
                </c:pt>
                <c:pt idx="1391">
                  <c:v>5.9778747303316226E-2</c:v>
                </c:pt>
                <c:pt idx="1392">
                  <c:v>5.966355552573277E-2</c:v>
                </c:pt>
                <c:pt idx="1393">
                  <c:v>5.9315700198136367E-2</c:v>
                </c:pt>
                <c:pt idx="1394">
                  <c:v>5.7986471289728003E-2</c:v>
                </c:pt>
                <c:pt idx="1395">
                  <c:v>5.7414109472970987E-2</c:v>
                </c:pt>
                <c:pt idx="1396">
                  <c:v>5.7871617674778886E-2</c:v>
                </c:pt>
                <c:pt idx="1397">
                  <c:v>5.7804987620357462E-2</c:v>
                </c:pt>
                <c:pt idx="1398">
                  <c:v>5.7394075007554557E-2</c:v>
                </c:pt>
                <c:pt idx="1399">
                  <c:v>5.7698062095489444E-2</c:v>
                </c:pt>
                <c:pt idx="1400">
                  <c:v>5.6618807822750528E-2</c:v>
                </c:pt>
                <c:pt idx="1401">
                  <c:v>5.6977766709782163E-2</c:v>
                </c:pt>
                <c:pt idx="1402">
                  <c:v>5.672421714505882E-2</c:v>
                </c:pt>
                <c:pt idx="1403">
                  <c:v>5.7412259313541547E-2</c:v>
                </c:pt>
                <c:pt idx="1404">
                  <c:v>5.6612460420644606E-2</c:v>
                </c:pt>
                <c:pt idx="1405">
                  <c:v>5.6665715065683742E-2</c:v>
                </c:pt>
                <c:pt idx="1406">
                  <c:v>5.6573826945117922E-2</c:v>
                </c:pt>
                <c:pt idx="1407">
                  <c:v>5.5757428925908625E-2</c:v>
                </c:pt>
                <c:pt idx="1408">
                  <c:v>5.4924235399563592E-2</c:v>
                </c:pt>
                <c:pt idx="1409">
                  <c:v>5.3630592968518354E-2</c:v>
                </c:pt>
                <c:pt idx="1410">
                  <c:v>5.4163286716664594E-2</c:v>
                </c:pt>
                <c:pt idx="1411">
                  <c:v>5.3801622892587497E-2</c:v>
                </c:pt>
                <c:pt idx="1412">
                  <c:v>5.3401662797647242E-2</c:v>
                </c:pt>
                <c:pt idx="1413">
                  <c:v>5.4315405572177289E-2</c:v>
                </c:pt>
                <c:pt idx="1414">
                  <c:v>5.4702255734851102E-2</c:v>
                </c:pt>
                <c:pt idx="1415">
                  <c:v>5.4985141356096667E-2</c:v>
                </c:pt>
                <c:pt idx="1416">
                  <c:v>5.4842380484985354E-2</c:v>
                </c:pt>
                <c:pt idx="1417">
                  <c:v>5.4075767460937785E-2</c:v>
                </c:pt>
                <c:pt idx="1418">
                  <c:v>5.417519396144721E-2</c:v>
                </c:pt>
                <c:pt idx="1419">
                  <c:v>5.3962189016198314E-2</c:v>
                </c:pt>
                <c:pt idx="1420">
                  <c:v>5.474474089983894E-2</c:v>
                </c:pt>
                <c:pt idx="1421">
                  <c:v>5.451531959752387E-2</c:v>
                </c:pt>
                <c:pt idx="1422">
                  <c:v>5.3654529622670699E-2</c:v>
                </c:pt>
                <c:pt idx="1423">
                  <c:v>5.3473467670831942E-2</c:v>
                </c:pt>
                <c:pt idx="1424">
                  <c:v>5.2429788418468348E-2</c:v>
                </c:pt>
                <c:pt idx="1425">
                  <c:v>5.1954187672383467E-2</c:v>
                </c:pt>
                <c:pt idx="1426">
                  <c:v>5.237173616032198E-2</c:v>
                </c:pt>
                <c:pt idx="1427">
                  <c:v>5.2384903979112662E-2</c:v>
                </c:pt>
                <c:pt idx="1428">
                  <c:v>5.3235001507705215E-2</c:v>
                </c:pt>
                <c:pt idx="1429">
                  <c:v>5.2525342851280188E-2</c:v>
                </c:pt>
                <c:pt idx="1430">
                  <c:v>5.2658492541086677E-2</c:v>
                </c:pt>
                <c:pt idx="1431">
                  <c:v>5.2517608897056256E-2</c:v>
                </c:pt>
                <c:pt idx="1432">
                  <c:v>5.2772936014223282E-2</c:v>
                </c:pt>
                <c:pt idx="1433">
                  <c:v>5.3730785072966469E-2</c:v>
                </c:pt>
                <c:pt idx="1434">
                  <c:v>5.3581102859928897E-2</c:v>
                </c:pt>
                <c:pt idx="1435">
                  <c:v>5.3626478313196113E-2</c:v>
                </c:pt>
                <c:pt idx="1436">
                  <c:v>5.3502681695502652E-2</c:v>
                </c:pt>
                <c:pt idx="1437">
                  <c:v>5.3721734120708131E-2</c:v>
                </c:pt>
                <c:pt idx="1438">
                  <c:v>5.3345390752191468E-2</c:v>
                </c:pt>
                <c:pt idx="1439">
                  <c:v>5.3407951328482417E-2</c:v>
                </c:pt>
                <c:pt idx="1440">
                  <c:v>5.349295861651715E-2</c:v>
                </c:pt>
                <c:pt idx="1441">
                  <c:v>5.3257536958956964E-2</c:v>
                </c:pt>
                <c:pt idx="1442">
                  <c:v>5.3435514843445775E-2</c:v>
                </c:pt>
                <c:pt idx="1443">
                  <c:v>5.3113336567380154E-2</c:v>
                </c:pt>
                <c:pt idx="1444">
                  <c:v>5.3589708516413204E-2</c:v>
                </c:pt>
                <c:pt idx="1445">
                  <c:v>5.3747413727131432E-2</c:v>
                </c:pt>
                <c:pt idx="1446">
                  <c:v>5.3835122469840568E-2</c:v>
                </c:pt>
                <c:pt idx="1447">
                  <c:v>5.3903822587152428E-2</c:v>
                </c:pt>
                <c:pt idx="1448">
                  <c:v>5.4209474455827911E-2</c:v>
                </c:pt>
                <c:pt idx="1449">
                  <c:v>5.4029647113908119E-2</c:v>
                </c:pt>
                <c:pt idx="1450">
                  <c:v>5.3439198242893671E-2</c:v>
                </c:pt>
                <c:pt idx="1451">
                  <c:v>5.1900970470135421E-2</c:v>
                </c:pt>
                <c:pt idx="1452">
                  <c:v>5.1427694612795172E-2</c:v>
                </c:pt>
                <c:pt idx="1453">
                  <c:v>5.0860595720049639E-2</c:v>
                </c:pt>
                <c:pt idx="1454">
                  <c:v>5.0664013540977937E-2</c:v>
                </c:pt>
                <c:pt idx="1455">
                  <c:v>5.0832739925766868E-2</c:v>
                </c:pt>
                <c:pt idx="1456">
                  <c:v>5.0229692552877792E-2</c:v>
                </c:pt>
                <c:pt idx="1457">
                  <c:v>5.0009517383136526E-2</c:v>
                </c:pt>
                <c:pt idx="1458">
                  <c:v>5.0761507113390447E-2</c:v>
                </c:pt>
                <c:pt idx="1459">
                  <c:v>5.0785962906859661E-2</c:v>
                </c:pt>
                <c:pt idx="1460">
                  <c:v>5.1710998511069528E-2</c:v>
                </c:pt>
                <c:pt idx="1461">
                  <c:v>5.0635927958173843E-2</c:v>
                </c:pt>
                <c:pt idx="1462">
                  <c:v>4.9827217159106096E-2</c:v>
                </c:pt>
                <c:pt idx="1463">
                  <c:v>5.0200629063179347E-2</c:v>
                </c:pt>
                <c:pt idx="1464">
                  <c:v>5.0080693639227292E-2</c:v>
                </c:pt>
                <c:pt idx="1465">
                  <c:v>5.0240589138826897E-2</c:v>
                </c:pt>
                <c:pt idx="1466">
                  <c:v>4.976167108224594E-2</c:v>
                </c:pt>
                <c:pt idx="1467">
                  <c:v>4.9445068439375017E-2</c:v>
                </c:pt>
                <c:pt idx="1468">
                  <c:v>4.9969605599375688E-2</c:v>
                </c:pt>
                <c:pt idx="1469">
                  <c:v>5.0074345360387129E-2</c:v>
                </c:pt>
                <c:pt idx="1470">
                  <c:v>4.8993712403025524E-2</c:v>
                </c:pt>
                <c:pt idx="1471">
                  <c:v>4.8953009734130859E-2</c:v>
                </c:pt>
                <c:pt idx="1472">
                  <c:v>4.8023736970804975E-2</c:v>
                </c:pt>
                <c:pt idx="1473">
                  <c:v>4.7561854068003839E-2</c:v>
                </c:pt>
                <c:pt idx="1474">
                  <c:v>4.6883358495602767E-2</c:v>
                </c:pt>
                <c:pt idx="1475">
                  <c:v>4.6919787465628859E-2</c:v>
                </c:pt>
                <c:pt idx="1476">
                  <c:v>4.5845672120590208E-2</c:v>
                </c:pt>
                <c:pt idx="1477">
                  <c:v>4.6685424178424029E-2</c:v>
                </c:pt>
                <c:pt idx="1478">
                  <c:v>4.7549829383504827E-2</c:v>
                </c:pt>
                <c:pt idx="1479">
                  <c:v>4.6900364565070296E-2</c:v>
                </c:pt>
                <c:pt idx="1480">
                  <c:v>4.6978350882651565E-2</c:v>
                </c:pt>
                <c:pt idx="1481">
                  <c:v>4.6038652563842541E-2</c:v>
                </c:pt>
                <c:pt idx="1482">
                  <c:v>4.6022200612414688E-2</c:v>
                </c:pt>
                <c:pt idx="1483">
                  <c:v>4.6164357279617096E-2</c:v>
                </c:pt>
                <c:pt idx="1484">
                  <c:v>4.6902947981509291E-2</c:v>
                </c:pt>
                <c:pt idx="1485">
                  <c:v>4.7635345395984352E-2</c:v>
                </c:pt>
                <c:pt idx="1486">
                  <c:v>4.787194089070268E-2</c:v>
                </c:pt>
                <c:pt idx="1487">
                  <c:v>4.6344574524219251E-2</c:v>
                </c:pt>
                <c:pt idx="1488">
                  <c:v>4.7006426528581002E-2</c:v>
                </c:pt>
                <c:pt idx="1489">
                  <c:v>4.7405355675544714E-2</c:v>
                </c:pt>
                <c:pt idx="1490">
                  <c:v>4.8034336530456523E-2</c:v>
                </c:pt>
                <c:pt idx="1491">
                  <c:v>4.7345617527601025E-2</c:v>
                </c:pt>
                <c:pt idx="1492">
                  <c:v>4.6446219963611979E-2</c:v>
                </c:pt>
                <c:pt idx="1493">
                  <c:v>4.625153847469754E-2</c:v>
                </c:pt>
                <c:pt idx="1494">
                  <c:v>4.5808971411628541E-2</c:v>
                </c:pt>
                <c:pt idx="1495">
                  <c:v>4.7050351211783692E-2</c:v>
                </c:pt>
                <c:pt idx="1496">
                  <c:v>4.7257942006965425E-2</c:v>
                </c:pt>
                <c:pt idx="1497">
                  <c:v>4.7826999858370245E-2</c:v>
                </c:pt>
                <c:pt idx="1498">
                  <c:v>4.7456610218479689E-2</c:v>
                </c:pt>
                <c:pt idx="1499">
                  <c:v>4.6699117026159476E-2</c:v>
                </c:pt>
                <c:pt idx="1500">
                  <c:v>4.6128891417533735E-2</c:v>
                </c:pt>
                <c:pt idx="1501">
                  <c:v>4.4467045626915169E-2</c:v>
                </c:pt>
                <c:pt idx="1502">
                  <c:v>4.4086790870704329E-2</c:v>
                </c:pt>
                <c:pt idx="1503">
                  <c:v>4.3344493241293414E-2</c:v>
                </c:pt>
                <c:pt idx="1504">
                  <c:v>4.3303405491246449E-2</c:v>
                </c:pt>
                <c:pt idx="1505">
                  <c:v>4.3485417235580748E-2</c:v>
                </c:pt>
                <c:pt idx="1506">
                  <c:v>4.3185308376447962E-2</c:v>
                </c:pt>
                <c:pt idx="1507">
                  <c:v>4.3472707270587607E-2</c:v>
                </c:pt>
                <c:pt idx="1508">
                  <c:v>4.284186900466791E-2</c:v>
                </c:pt>
                <c:pt idx="1509">
                  <c:v>4.2791881759545847E-2</c:v>
                </c:pt>
                <c:pt idx="1510">
                  <c:v>4.2390947842228188E-2</c:v>
                </c:pt>
                <c:pt idx="1511">
                  <c:v>4.2342527845620426E-2</c:v>
                </c:pt>
                <c:pt idx="1512">
                  <c:v>4.1466326981398183E-2</c:v>
                </c:pt>
                <c:pt idx="1513">
                  <c:v>4.1358126302962761E-2</c:v>
                </c:pt>
                <c:pt idx="1514">
                  <c:v>3.9767509836688308E-2</c:v>
                </c:pt>
                <c:pt idx="1515">
                  <c:v>3.9330448803626794E-2</c:v>
                </c:pt>
                <c:pt idx="1516">
                  <c:v>4.1008351936241416E-2</c:v>
                </c:pt>
                <c:pt idx="1517">
                  <c:v>4.0046650774097525E-2</c:v>
                </c:pt>
                <c:pt idx="1518">
                  <c:v>3.98459400529112E-2</c:v>
                </c:pt>
                <c:pt idx="1519">
                  <c:v>4.0364671861039314E-2</c:v>
                </c:pt>
                <c:pt idx="1520">
                  <c:v>4.0768030265324828E-2</c:v>
                </c:pt>
                <c:pt idx="1521">
                  <c:v>4.0105027280321837E-2</c:v>
                </c:pt>
                <c:pt idx="1522">
                  <c:v>3.9555471965250444E-2</c:v>
                </c:pt>
                <c:pt idx="1523">
                  <c:v>3.9908350571996598E-2</c:v>
                </c:pt>
                <c:pt idx="1524">
                  <c:v>3.9015520610053311E-2</c:v>
                </c:pt>
                <c:pt idx="1525">
                  <c:v>3.9381621533342903E-2</c:v>
                </c:pt>
                <c:pt idx="1526">
                  <c:v>4.0112194062841944E-2</c:v>
                </c:pt>
                <c:pt idx="1527">
                  <c:v>3.9537585285118748E-2</c:v>
                </c:pt>
                <c:pt idx="1528">
                  <c:v>3.9220740813595167E-2</c:v>
                </c:pt>
                <c:pt idx="1529">
                  <c:v>3.9431863299439485E-2</c:v>
                </c:pt>
                <c:pt idx="1530">
                  <c:v>3.9066271116191986E-2</c:v>
                </c:pt>
                <c:pt idx="1531">
                  <c:v>3.9894970933760154E-2</c:v>
                </c:pt>
                <c:pt idx="1532">
                  <c:v>3.9729540362253513E-2</c:v>
                </c:pt>
                <c:pt idx="1533">
                  <c:v>4.0445331535488238E-2</c:v>
                </c:pt>
                <c:pt idx="1534">
                  <c:v>4.1029798040410626E-2</c:v>
                </c:pt>
                <c:pt idx="1535">
                  <c:v>4.0069340133770392E-2</c:v>
                </c:pt>
                <c:pt idx="1536">
                  <c:v>4.0067555744637495E-2</c:v>
                </c:pt>
                <c:pt idx="1537">
                  <c:v>4.1316455432451882E-2</c:v>
                </c:pt>
                <c:pt idx="1538">
                  <c:v>4.1003180638186976E-2</c:v>
                </c:pt>
                <c:pt idx="1539">
                  <c:v>4.0779150092912886E-2</c:v>
                </c:pt>
                <c:pt idx="1540">
                  <c:v>3.981957474180331E-2</c:v>
                </c:pt>
                <c:pt idx="1541">
                  <c:v>3.8244208472572705E-2</c:v>
                </c:pt>
                <c:pt idx="1542">
                  <c:v>3.8120893307354464E-2</c:v>
                </c:pt>
                <c:pt idx="1543">
                  <c:v>3.8294459791779145E-2</c:v>
                </c:pt>
                <c:pt idx="1544">
                  <c:v>3.8850462257588481E-2</c:v>
                </c:pt>
                <c:pt idx="1545">
                  <c:v>3.7991816556468105E-2</c:v>
                </c:pt>
                <c:pt idx="1546">
                  <c:v>3.7164834117868306E-2</c:v>
                </c:pt>
                <c:pt idx="1547">
                  <c:v>3.6438838462934831E-2</c:v>
                </c:pt>
                <c:pt idx="1548">
                  <c:v>3.7785816233379954E-2</c:v>
                </c:pt>
                <c:pt idx="1549">
                  <c:v>3.7042625342533997E-2</c:v>
                </c:pt>
                <c:pt idx="1550">
                  <c:v>3.7104785790220918E-2</c:v>
                </c:pt>
                <c:pt idx="1551">
                  <c:v>3.5805470507966231E-2</c:v>
                </c:pt>
                <c:pt idx="1552">
                  <c:v>3.4857067453935464E-2</c:v>
                </c:pt>
                <c:pt idx="1553">
                  <c:v>3.6669190417803588E-2</c:v>
                </c:pt>
                <c:pt idx="1554">
                  <c:v>3.6207843820559527E-2</c:v>
                </c:pt>
                <c:pt idx="1555">
                  <c:v>3.6055567584332149E-2</c:v>
                </c:pt>
                <c:pt idx="1556">
                  <c:v>3.778289017427805E-2</c:v>
                </c:pt>
                <c:pt idx="1557">
                  <c:v>3.7741379423062327E-2</c:v>
                </c:pt>
                <c:pt idx="1558">
                  <c:v>3.7588592805888554E-2</c:v>
                </c:pt>
                <c:pt idx="1559">
                  <c:v>3.804421338270636E-2</c:v>
                </c:pt>
                <c:pt idx="1560">
                  <c:v>3.7582980605671779E-2</c:v>
                </c:pt>
                <c:pt idx="1561">
                  <c:v>3.7164495693725819E-2</c:v>
                </c:pt>
                <c:pt idx="1562">
                  <c:v>3.8440321964489321E-2</c:v>
                </c:pt>
                <c:pt idx="1563">
                  <c:v>3.8893735428390919E-2</c:v>
                </c:pt>
                <c:pt idx="1564">
                  <c:v>3.9330514351677559E-2</c:v>
                </c:pt>
                <c:pt idx="1565">
                  <c:v>3.8792706094128659E-2</c:v>
                </c:pt>
                <c:pt idx="1566">
                  <c:v>3.9494039245880463E-2</c:v>
                </c:pt>
                <c:pt idx="1567">
                  <c:v>3.9357275780120826E-2</c:v>
                </c:pt>
                <c:pt idx="1568">
                  <c:v>3.8453908211436572E-2</c:v>
                </c:pt>
                <c:pt idx="1569">
                  <c:v>3.8764375904196458E-2</c:v>
                </c:pt>
                <c:pt idx="1570">
                  <c:v>3.8280690270624085E-2</c:v>
                </c:pt>
                <c:pt idx="1571">
                  <c:v>3.8374036417622825E-2</c:v>
                </c:pt>
                <c:pt idx="1572">
                  <c:v>3.9246599844531715E-2</c:v>
                </c:pt>
                <c:pt idx="1573">
                  <c:v>4.016796134527989E-2</c:v>
                </c:pt>
                <c:pt idx="1574">
                  <c:v>4.07892466461659E-2</c:v>
                </c:pt>
                <c:pt idx="1575">
                  <c:v>4.1146759248097187E-2</c:v>
                </c:pt>
                <c:pt idx="1576">
                  <c:v>4.0911568075206795E-2</c:v>
                </c:pt>
                <c:pt idx="1577">
                  <c:v>4.1087281794752295E-2</c:v>
                </c:pt>
                <c:pt idx="1578">
                  <c:v>4.1094851898963558E-2</c:v>
                </c:pt>
                <c:pt idx="1579">
                  <c:v>4.21306158714021E-2</c:v>
                </c:pt>
                <c:pt idx="1580">
                  <c:v>4.2340247180959523E-2</c:v>
                </c:pt>
                <c:pt idx="1581">
                  <c:v>4.1985119389423398E-2</c:v>
                </c:pt>
                <c:pt idx="1582">
                  <c:v>4.2090622056184523E-2</c:v>
                </c:pt>
                <c:pt idx="1583">
                  <c:v>4.1599882506540009E-2</c:v>
                </c:pt>
                <c:pt idx="1584">
                  <c:v>4.1930992501329367E-2</c:v>
                </c:pt>
                <c:pt idx="1585">
                  <c:v>4.2681646273064366E-2</c:v>
                </c:pt>
                <c:pt idx="1586">
                  <c:v>4.2495369821999196E-2</c:v>
                </c:pt>
                <c:pt idx="1587">
                  <c:v>4.1938085363085298E-2</c:v>
                </c:pt>
                <c:pt idx="1588">
                  <c:v>4.1601263705265401E-2</c:v>
                </c:pt>
                <c:pt idx="1589">
                  <c:v>4.103010468456314E-2</c:v>
                </c:pt>
                <c:pt idx="1590">
                  <c:v>4.0755222691854831E-2</c:v>
                </c:pt>
                <c:pt idx="1591">
                  <c:v>4.0881402478184281E-2</c:v>
                </c:pt>
                <c:pt idx="1592">
                  <c:v>4.1636959067156587E-2</c:v>
                </c:pt>
                <c:pt idx="1593">
                  <c:v>4.1876035799566891E-2</c:v>
                </c:pt>
                <c:pt idx="1594">
                  <c:v>4.1192429837250355E-2</c:v>
                </c:pt>
                <c:pt idx="1595">
                  <c:v>4.1644654151318017E-2</c:v>
                </c:pt>
                <c:pt idx="1596">
                  <c:v>4.1388186861202714E-2</c:v>
                </c:pt>
                <c:pt idx="1597">
                  <c:v>4.03509197286962E-2</c:v>
                </c:pt>
                <c:pt idx="1598">
                  <c:v>4.094882767876995E-2</c:v>
                </c:pt>
                <c:pt idx="1599">
                  <c:v>4.1432890371605913E-2</c:v>
                </c:pt>
                <c:pt idx="1600">
                  <c:v>4.0698205884900807E-2</c:v>
                </c:pt>
                <c:pt idx="1601">
                  <c:v>4.1290767869810008E-2</c:v>
                </c:pt>
                <c:pt idx="1602">
                  <c:v>4.1390999019601082E-2</c:v>
                </c:pt>
                <c:pt idx="1603">
                  <c:v>4.1841075626608992E-2</c:v>
                </c:pt>
                <c:pt idx="1604">
                  <c:v>4.1601791894541273E-2</c:v>
                </c:pt>
                <c:pt idx="1605">
                  <c:v>4.07202879621269E-2</c:v>
                </c:pt>
                <c:pt idx="1606">
                  <c:v>3.9953127501343388E-2</c:v>
                </c:pt>
                <c:pt idx="1607">
                  <c:v>4.0072329824904829E-2</c:v>
                </c:pt>
                <c:pt idx="1608">
                  <c:v>4.0821018153335498E-2</c:v>
                </c:pt>
                <c:pt idx="1609">
                  <c:v>4.023288719456275E-2</c:v>
                </c:pt>
                <c:pt idx="1610">
                  <c:v>4.1446984204512205E-2</c:v>
                </c:pt>
                <c:pt idx="1611">
                  <c:v>4.1807595333741565E-2</c:v>
                </c:pt>
                <c:pt idx="1612">
                  <c:v>4.14253808073346E-2</c:v>
                </c:pt>
                <c:pt idx="1613">
                  <c:v>4.2488997339447554E-2</c:v>
                </c:pt>
                <c:pt idx="1614">
                  <c:v>4.3193974192798468E-2</c:v>
                </c:pt>
                <c:pt idx="1615">
                  <c:v>4.3023844290292823E-2</c:v>
                </c:pt>
                <c:pt idx="1616">
                  <c:v>4.2954255267702468E-2</c:v>
                </c:pt>
                <c:pt idx="1617">
                  <c:v>4.2272546960927304E-2</c:v>
                </c:pt>
                <c:pt idx="1618">
                  <c:v>4.1852274717212312E-2</c:v>
                </c:pt>
                <c:pt idx="1619">
                  <c:v>4.061535582252529E-2</c:v>
                </c:pt>
                <c:pt idx="1620">
                  <c:v>4.0971987759207629E-2</c:v>
                </c:pt>
                <c:pt idx="1621">
                  <c:v>3.9452198756596335E-2</c:v>
                </c:pt>
                <c:pt idx="1622">
                  <c:v>3.9211597785366203E-2</c:v>
                </c:pt>
                <c:pt idx="1623">
                  <c:v>3.856432478219296E-2</c:v>
                </c:pt>
                <c:pt idx="1624">
                  <c:v>3.8729182128896866E-2</c:v>
                </c:pt>
                <c:pt idx="1625">
                  <c:v>3.8542013328899172E-2</c:v>
                </c:pt>
                <c:pt idx="1626">
                  <c:v>3.8557941013396935E-2</c:v>
                </c:pt>
                <c:pt idx="1627">
                  <c:v>3.8318379103679634E-2</c:v>
                </c:pt>
                <c:pt idx="1628">
                  <c:v>3.7948748297907953E-2</c:v>
                </c:pt>
                <c:pt idx="1629">
                  <c:v>3.7467282866629148E-2</c:v>
                </c:pt>
                <c:pt idx="1630">
                  <c:v>3.6566035628154525E-2</c:v>
                </c:pt>
                <c:pt idx="1631">
                  <c:v>3.627716055395469E-2</c:v>
                </c:pt>
                <c:pt idx="1632">
                  <c:v>3.6007717477069212E-2</c:v>
                </c:pt>
                <c:pt idx="1633">
                  <c:v>3.7960216430827476E-2</c:v>
                </c:pt>
                <c:pt idx="1634">
                  <c:v>3.7237262637853874E-2</c:v>
                </c:pt>
                <c:pt idx="1635">
                  <c:v>3.6845690632300476E-2</c:v>
                </c:pt>
                <c:pt idx="1636">
                  <c:v>3.7450380117455717E-2</c:v>
                </c:pt>
                <c:pt idx="1637">
                  <c:v>3.8740512368855118E-2</c:v>
                </c:pt>
                <c:pt idx="1638">
                  <c:v>3.8974209489012868E-2</c:v>
                </c:pt>
                <c:pt idx="1639">
                  <c:v>3.8903649207914226E-2</c:v>
                </c:pt>
                <c:pt idx="1640">
                  <c:v>3.9437855084267115E-2</c:v>
                </c:pt>
                <c:pt idx="1641">
                  <c:v>3.9839381768072224E-2</c:v>
                </c:pt>
                <c:pt idx="1642">
                  <c:v>3.8190684832710042E-2</c:v>
                </c:pt>
                <c:pt idx="1643">
                  <c:v>3.8760571280679113E-2</c:v>
                </c:pt>
                <c:pt idx="1644">
                  <c:v>3.7875341890810432E-2</c:v>
                </c:pt>
                <c:pt idx="1645">
                  <c:v>3.8377856925861931E-2</c:v>
                </c:pt>
                <c:pt idx="1646">
                  <c:v>3.8352638931139271E-2</c:v>
                </c:pt>
                <c:pt idx="1647">
                  <c:v>3.7654858795066692E-2</c:v>
                </c:pt>
                <c:pt idx="1648">
                  <c:v>3.6721076500031646E-2</c:v>
                </c:pt>
                <c:pt idx="1649">
                  <c:v>3.6853831891380251E-2</c:v>
                </c:pt>
                <c:pt idx="1650">
                  <c:v>3.7629240717476309E-2</c:v>
                </c:pt>
                <c:pt idx="1651">
                  <c:v>3.7869438309827252E-2</c:v>
                </c:pt>
                <c:pt idx="1652">
                  <c:v>3.6986322789091419E-2</c:v>
                </c:pt>
                <c:pt idx="1653">
                  <c:v>3.7388369404669053E-2</c:v>
                </c:pt>
                <c:pt idx="1654">
                  <c:v>3.7718153690243783E-2</c:v>
                </c:pt>
                <c:pt idx="1655">
                  <c:v>3.6836685323998086E-2</c:v>
                </c:pt>
                <c:pt idx="1656">
                  <c:v>3.6477788452045745E-2</c:v>
                </c:pt>
                <c:pt idx="1657">
                  <c:v>3.6119391102944709E-2</c:v>
                </c:pt>
                <c:pt idx="1658">
                  <c:v>3.5579049723347023E-2</c:v>
                </c:pt>
                <c:pt idx="1659">
                  <c:v>3.5193858042781079E-2</c:v>
                </c:pt>
                <c:pt idx="1660">
                  <c:v>3.459928212682617E-2</c:v>
                </c:pt>
                <c:pt idx="1661">
                  <c:v>3.4563892313250522E-2</c:v>
                </c:pt>
                <c:pt idx="1662">
                  <c:v>3.4636686193752375E-2</c:v>
                </c:pt>
                <c:pt idx="1663">
                  <c:v>3.4618467565570299E-2</c:v>
                </c:pt>
                <c:pt idx="1664">
                  <c:v>3.3897512864943025E-2</c:v>
                </c:pt>
                <c:pt idx="1665">
                  <c:v>3.4450523858707616E-2</c:v>
                </c:pt>
                <c:pt idx="1666">
                  <c:v>3.4691196981356809E-2</c:v>
                </c:pt>
                <c:pt idx="1667">
                  <c:v>3.4597824128142829E-2</c:v>
                </c:pt>
                <c:pt idx="1668">
                  <c:v>3.4782447105519365E-2</c:v>
                </c:pt>
                <c:pt idx="1669">
                  <c:v>3.4046624621721921E-2</c:v>
                </c:pt>
                <c:pt idx="1670">
                  <c:v>3.3184977302097574E-2</c:v>
                </c:pt>
                <c:pt idx="1671">
                  <c:v>3.2343223220404393E-2</c:v>
                </c:pt>
                <c:pt idx="1672">
                  <c:v>3.2043394673064052E-2</c:v>
                </c:pt>
                <c:pt idx="1673">
                  <c:v>3.2238171940879745E-2</c:v>
                </c:pt>
                <c:pt idx="1674">
                  <c:v>3.24788878163631E-2</c:v>
                </c:pt>
                <c:pt idx="1675">
                  <c:v>3.2383257532049958E-2</c:v>
                </c:pt>
                <c:pt idx="1676">
                  <c:v>3.2501617228668955E-2</c:v>
                </c:pt>
                <c:pt idx="1677">
                  <c:v>3.3136880155937076E-2</c:v>
                </c:pt>
                <c:pt idx="1678">
                  <c:v>3.0527549442129542E-2</c:v>
                </c:pt>
                <c:pt idx="1679">
                  <c:v>3.1431925177709763E-2</c:v>
                </c:pt>
                <c:pt idx="1680">
                  <c:v>3.0333510803608688E-2</c:v>
                </c:pt>
                <c:pt idx="1681">
                  <c:v>3.1395961273075201E-2</c:v>
                </c:pt>
                <c:pt idx="1682">
                  <c:v>3.4477540643436999E-2</c:v>
                </c:pt>
                <c:pt idx="1683">
                  <c:v>3.4765838975742591E-2</c:v>
                </c:pt>
                <c:pt idx="1684">
                  <c:v>3.4804996886239392E-2</c:v>
                </c:pt>
                <c:pt idx="1685">
                  <c:v>3.418409473751205E-2</c:v>
                </c:pt>
                <c:pt idx="1686">
                  <c:v>3.5374406949068016E-2</c:v>
                </c:pt>
                <c:pt idx="1687">
                  <c:v>3.4830354303513333E-2</c:v>
                </c:pt>
                <c:pt idx="1688">
                  <c:v>3.2717033589201971E-2</c:v>
                </c:pt>
                <c:pt idx="1689">
                  <c:v>3.4919211994923538E-2</c:v>
                </c:pt>
                <c:pt idx="1690">
                  <c:v>3.3941701578134698E-2</c:v>
                </c:pt>
                <c:pt idx="1691">
                  <c:v>3.2936017527540828E-2</c:v>
                </c:pt>
                <c:pt idx="1692">
                  <c:v>3.2990645281291142E-2</c:v>
                </c:pt>
                <c:pt idx="1693">
                  <c:v>3.0959870166336056E-2</c:v>
                </c:pt>
                <c:pt idx="1694">
                  <c:v>3.1339576531336899E-2</c:v>
                </c:pt>
                <c:pt idx="1695">
                  <c:v>3.2916859653771224E-2</c:v>
                </c:pt>
                <c:pt idx="1696">
                  <c:v>3.3893992626178315E-2</c:v>
                </c:pt>
                <c:pt idx="1697">
                  <c:v>3.3449679317933301E-2</c:v>
                </c:pt>
                <c:pt idx="1698">
                  <c:v>3.4680437914492712E-2</c:v>
                </c:pt>
                <c:pt idx="1699">
                  <c:v>3.425289294577305E-2</c:v>
                </c:pt>
                <c:pt idx="1700">
                  <c:v>3.4019691641742567E-2</c:v>
                </c:pt>
                <c:pt idx="1701">
                  <c:v>3.460359719937034E-2</c:v>
                </c:pt>
                <c:pt idx="1702">
                  <c:v>3.4402406759218573E-2</c:v>
                </c:pt>
                <c:pt idx="1703">
                  <c:v>3.2859420021587926E-2</c:v>
                </c:pt>
                <c:pt idx="1704">
                  <c:v>3.2935082567709051E-2</c:v>
                </c:pt>
                <c:pt idx="1705">
                  <c:v>3.2580912871762457E-2</c:v>
                </c:pt>
                <c:pt idx="1706">
                  <c:v>3.3185210309869095E-2</c:v>
                </c:pt>
                <c:pt idx="1707">
                  <c:v>3.3393038919345752E-2</c:v>
                </c:pt>
                <c:pt idx="1708">
                  <c:v>3.398816663276949E-2</c:v>
                </c:pt>
                <c:pt idx="1709">
                  <c:v>3.4088256299914743E-2</c:v>
                </c:pt>
                <c:pt idx="1710">
                  <c:v>3.4320918203055717E-2</c:v>
                </c:pt>
                <c:pt idx="1711">
                  <c:v>3.4321497415503943E-2</c:v>
                </c:pt>
                <c:pt idx="1712">
                  <c:v>3.3440379194376924E-2</c:v>
                </c:pt>
                <c:pt idx="1713">
                  <c:v>3.2200343493867356E-2</c:v>
                </c:pt>
                <c:pt idx="1714">
                  <c:v>3.1661701199025449E-2</c:v>
                </c:pt>
                <c:pt idx="1715">
                  <c:v>3.1830839315546644E-2</c:v>
                </c:pt>
                <c:pt idx="1716">
                  <c:v>3.2462825409473872E-2</c:v>
                </c:pt>
                <c:pt idx="1717">
                  <c:v>3.2055264021588314E-2</c:v>
                </c:pt>
                <c:pt idx="1718">
                  <c:v>3.0279130788666953E-2</c:v>
                </c:pt>
                <c:pt idx="1719">
                  <c:v>3.0848128620304616E-2</c:v>
                </c:pt>
                <c:pt idx="1720">
                  <c:v>3.0881144816905515E-2</c:v>
                </c:pt>
                <c:pt idx="1721">
                  <c:v>3.0440196943224418E-2</c:v>
                </c:pt>
                <c:pt idx="1722">
                  <c:v>2.9683796716206245E-2</c:v>
                </c:pt>
                <c:pt idx="1723">
                  <c:v>2.8741459603218944E-2</c:v>
                </c:pt>
                <c:pt idx="1724">
                  <c:v>2.7341270875230528E-2</c:v>
                </c:pt>
                <c:pt idx="1725">
                  <c:v>2.7765021566359183E-2</c:v>
                </c:pt>
                <c:pt idx="1726">
                  <c:v>2.9041871159165566E-2</c:v>
                </c:pt>
                <c:pt idx="1727">
                  <c:v>2.7675797747216624E-2</c:v>
                </c:pt>
                <c:pt idx="1728">
                  <c:v>2.7478874984306678E-2</c:v>
                </c:pt>
                <c:pt idx="1729">
                  <c:v>2.6893579499574383E-2</c:v>
                </c:pt>
                <c:pt idx="1730">
                  <c:v>2.5364984946717239E-2</c:v>
                </c:pt>
                <c:pt idx="1731">
                  <c:v>2.4614860722923293E-2</c:v>
                </c:pt>
                <c:pt idx="1732">
                  <c:v>2.4482884989276421E-2</c:v>
                </c:pt>
                <c:pt idx="1733">
                  <c:v>2.3530555842701251E-2</c:v>
                </c:pt>
                <c:pt idx="1734">
                  <c:v>2.4366333844780375E-2</c:v>
                </c:pt>
                <c:pt idx="1735">
                  <c:v>2.4754725306779024E-2</c:v>
                </c:pt>
                <c:pt idx="1736">
                  <c:v>2.400154401477872E-2</c:v>
                </c:pt>
                <c:pt idx="1737">
                  <c:v>2.4393778803646571E-2</c:v>
                </c:pt>
                <c:pt idx="1738">
                  <c:v>2.3581722769496771E-2</c:v>
                </c:pt>
                <c:pt idx="1739">
                  <c:v>2.3074743771460682E-2</c:v>
                </c:pt>
                <c:pt idx="1740">
                  <c:v>2.2623037625090658E-2</c:v>
                </c:pt>
                <c:pt idx="1741">
                  <c:v>2.1505066982893561E-2</c:v>
                </c:pt>
                <c:pt idx="1742">
                  <c:v>2.1473180508280842E-2</c:v>
                </c:pt>
                <c:pt idx="1743">
                  <c:v>2.0726301842176387E-2</c:v>
                </c:pt>
                <c:pt idx="1744">
                  <c:v>2.0853800674655032E-2</c:v>
                </c:pt>
                <c:pt idx="1745">
                  <c:v>2.114566781490379E-2</c:v>
                </c:pt>
                <c:pt idx="1746">
                  <c:v>2.1068465895258237E-2</c:v>
                </c:pt>
                <c:pt idx="1747">
                  <c:v>2.1027030766548771E-2</c:v>
                </c:pt>
                <c:pt idx="1748">
                  <c:v>2.0651533546240053E-2</c:v>
                </c:pt>
                <c:pt idx="1749">
                  <c:v>2.0177196279111298E-2</c:v>
                </c:pt>
                <c:pt idx="1750">
                  <c:v>2.0389588344578824E-2</c:v>
                </c:pt>
                <c:pt idx="1751">
                  <c:v>2.1116331235257357E-2</c:v>
                </c:pt>
                <c:pt idx="1752">
                  <c:v>2.2575389973115589E-2</c:v>
                </c:pt>
                <c:pt idx="1753">
                  <c:v>2.2460048959569212E-2</c:v>
                </c:pt>
                <c:pt idx="1754">
                  <c:v>2.2634263321668957E-2</c:v>
                </c:pt>
                <c:pt idx="1755">
                  <c:v>2.2584054867082815E-2</c:v>
                </c:pt>
                <c:pt idx="1756">
                  <c:v>2.1729895472327954E-2</c:v>
                </c:pt>
                <c:pt idx="1757">
                  <c:v>2.1470812930910466E-2</c:v>
                </c:pt>
                <c:pt idx="1758">
                  <c:v>2.0828007221695977E-2</c:v>
                </c:pt>
                <c:pt idx="1759">
                  <c:v>2.1817506131813102E-2</c:v>
                </c:pt>
                <c:pt idx="1760">
                  <c:v>2.1018239171264552E-2</c:v>
                </c:pt>
                <c:pt idx="1761">
                  <c:v>2.0921805564318552E-2</c:v>
                </c:pt>
                <c:pt idx="1762">
                  <c:v>2.17525064073254E-2</c:v>
                </c:pt>
                <c:pt idx="1763">
                  <c:v>2.1809776392999858E-2</c:v>
                </c:pt>
                <c:pt idx="1764">
                  <c:v>2.3019830401098451E-2</c:v>
                </c:pt>
                <c:pt idx="1765">
                  <c:v>2.291045525565405E-2</c:v>
                </c:pt>
                <c:pt idx="1766">
                  <c:v>2.3823253028792735E-2</c:v>
                </c:pt>
                <c:pt idx="1767">
                  <c:v>2.401400713350843E-2</c:v>
                </c:pt>
                <c:pt idx="1768">
                  <c:v>2.3385335620441872E-2</c:v>
                </c:pt>
                <c:pt idx="1769">
                  <c:v>2.4392346349932259E-2</c:v>
                </c:pt>
                <c:pt idx="1770">
                  <c:v>2.5684553662325582E-2</c:v>
                </c:pt>
                <c:pt idx="1771">
                  <c:v>2.5713133991003945E-2</c:v>
                </c:pt>
                <c:pt idx="1772">
                  <c:v>2.4853251131399468E-2</c:v>
                </c:pt>
                <c:pt idx="1773">
                  <c:v>2.6371498698939844E-2</c:v>
                </c:pt>
                <c:pt idx="1774">
                  <c:v>2.667383350860697E-2</c:v>
                </c:pt>
                <c:pt idx="1775">
                  <c:v>2.6290760337929653E-2</c:v>
                </c:pt>
                <c:pt idx="1776">
                  <c:v>2.6586038970163317E-2</c:v>
                </c:pt>
                <c:pt idx="1777">
                  <c:v>2.6879343601164063E-2</c:v>
                </c:pt>
                <c:pt idx="1778">
                  <c:v>2.5754475099775798E-2</c:v>
                </c:pt>
                <c:pt idx="1779">
                  <c:v>2.5184417017948046E-2</c:v>
                </c:pt>
                <c:pt idx="1780">
                  <c:v>2.4531591605536418E-2</c:v>
                </c:pt>
                <c:pt idx="1781">
                  <c:v>2.5975348636135154E-2</c:v>
                </c:pt>
                <c:pt idx="1782">
                  <c:v>2.4567070891215126E-2</c:v>
                </c:pt>
                <c:pt idx="1783">
                  <c:v>2.5479344250307623E-2</c:v>
                </c:pt>
                <c:pt idx="1784">
                  <c:v>2.5997150946047265E-2</c:v>
                </c:pt>
                <c:pt idx="1785">
                  <c:v>2.5294669731954711E-2</c:v>
                </c:pt>
                <c:pt idx="1786">
                  <c:v>2.5426936809351375E-2</c:v>
                </c:pt>
                <c:pt idx="1787">
                  <c:v>2.5701371191558575E-2</c:v>
                </c:pt>
                <c:pt idx="1788">
                  <c:v>2.6963715470550653E-2</c:v>
                </c:pt>
                <c:pt idx="1789">
                  <c:v>2.7260321426763046E-2</c:v>
                </c:pt>
                <c:pt idx="1790">
                  <c:v>2.7297850287058001E-2</c:v>
                </c:pt>
                <c:pt idx="1791">
                  <c:v>2.6169156274467698E-2</c:v>
                </c:pt>
                <c:pt idx="1792">
                  <c:v>2.664091477787589E-2</c:v>
                </c:pt>
                <c:pt idx="1793">
                  <c:v>2.6759768243287407E-2</c:v>
                </c:pt>
                <c:pt idx="1794">
                  <c:v>2.5537670616699204E-2</c:v>
                </c:pt>
                <c:pt idx="1795">
                  <c:v>2.5545429875607484E-2</c:v>
                </c:pt>
                <c:pt idx="1796">
                  <c:v>2.5897843329000247E-2</c:v>
                </c:pt>
                <c:pt idx="1797">
                  <c:v>2.6228553135823729E-2</c:v>
                </c:pt>
                <c:pt idx="1798">
                  <c:v>2.5943153822360898E-2</c:v>
                </c:pt>
                <c:pt idx="1799">
                  <c:v>2.5885321811308204E-2</c:v>
                </c:pt>
                <c:pt idx="1800">
                  <c:v>2.6060743231477668E-2</c:v>
                </c:pt>
                <c:pt idx="1801">
                  <c:v>2.6390997735981303E-2</c:v>
                </c:pt>
                <c:pt idx="1802">
                  <c:v>2.651875331150455E-2</c:v>
                </c:pt>
                <c:pt idx="1803">
                  <c:v>2.3287477527823341E-2</c:v>
                </c:pt>
                <c:pt idx="1804">
                  <c:v>2.2957426340337594E-2</c:v>
                </c:pt>
                <c:pt idx="1805">
                  <c:v>2.2945901363769394E-2</c:v>
                </c:pt>
                <c:pt idx="1806">
                  <c:v>2.3135645985761233E-2</c:v>
                </c:pt>
                <c:pt idx="1807">
                  <c:v>2.3116142521168559E-2</c:v>
                </c:pt>
                <c:pt idx="1808">
                  <c:v>2.3951524235704236E-2</c:v>
                </c:pt>
                <c:pt idx="1809">
                  <c:v>2.3806796427991106E-2</c:v>
                </c:pt>
                <c:pt idx="1810">
                  <c:v>2.4009287562290371E-2</c:v>
                </c:pt>
                <c:pt idx="1811">
                  <c:v>2.3522590289398071E-2</c:v>
                </c:pt>
                <c:pt idx="1812">
                  <c:v>2.3032783510831933E-2</c:v>
                </c:pt>
                <c:pt idx="1813">
                  <c:v>2.2779173372342365E-2</c:v>
                </c:pt>
                <c:pt idx="1814">
                  <c:v>2.3165358344309883E-2</c:v>
                </c:pt>
                <c:pt idx="1815">
                  <c:v>2.4354019863217502E-2</c:v>
                </c:pt>
                <c:pt idx="1816">
                  <c:v>2.4463601721019135E-2</c:v>
                </c:pt>
                <c:pt idx="1817">
                  <c:v>2.4914838740646594E-2</c:v>
                </c:pt>
                <c:pt idx="1818">
                  <c:v>2.4681897507118356E-2</c:v>
                </c:pt>
                <c:pt idx="1819">
                  <c:v>2.5267303234342897E-2</c:v>
                </c:pt>
                <c:pt idx="1820">
                  <c:v>2.4517553884710885E-2</c:v>
                </c:pt>
                <c:pt idx="1821">
                  <c:v>2.4357399312495698E-2</c:v>
                </c:pt>
                <c:pt idx="1822">
                  <c:v>2.4154276718758583E-2</c:v>
                </c:pt>
                <c:pt idx="1823">
                  <c:v>2.4477501775667543E-2</c:v>
                </c:pt>
                <c:pt idx="1824">
                  <c:v>2.4799758441933495E-2</c:v>
                </c:pt>
                <c:pt idx="1825">
                  <c:v>2.4129409231473886E-2</c:v>
                </c:pt>
                <c:pt idx="1826">
                  <c:v>2.4598500811664925E-2</c:v>
                </c:pt>
                <c:pt idx="1827">
                  <c:v>2.4894455794599812E-2</c:v>
                </c:pt>
                <c:pt idx="1828">
                  <c:v>2.4924310384530024E-2</c:v>
                </c:pt>
                <c:pt idx="1829">
                  <c:v>2.5309755915341903E-2</c:v>
                </c:pt>
                <c:pt idx="1830">
                  <c:v>2.4626139806061875E-2</c:v>
                </c:pt>
                <c:pt idx="1831">
                  <c:v>2.5320040894817319E-2</c:v>
                </c:pt>
                <c:pt idx="1832">
                  <c:v>2.5674141126537764E-2</c:v>
                </c:pt>
                <c:pt idx="1833">
                  <c:v>2.6047465446606299E-2</c:v>
                </c:pt>
                <c:pt idx="1834">
                  <c:v>2.6405517131062428E-2</c:v>
                </c:pt>
                <c:pt idx="1835">
                  <c:v>2.6335188934598408E-2</c:v>
                </c:pt>
                <c:pt idx="1836">
                  <c:v>2.627937268492242E-2</c:v>
                </c:pt>
                <c:pt idx="1837">
                  <c:v>2.6232043685069595E-2</c:v>
                </c:pt>
                <c:pt idx="1838">
                  <c:v>2.713934477532387E-2</c:v>
                </c:pt>
                <c:pt idx="1839">
                  <c:v>2.7327045285294504E-2</c:v>
                </c:pt>
                <c:pt idx="1840">
                  <c:v>2.6433983017037699E-2</c:v>
                </c:pt>
                <c:pt idx="1841">
                  <c:v>2.6117732667146898E-2</c:v>
                </c:pt>
                <c:pt idx="1842">
                  <c:v>2.591818694551673E-2</c:v>
                </c:pt>
                <c:pt idx="1843">
                  <c:v>2.628726739699716E-2</c:v>
                </c:pt>
                <c:pt idx="1844">
                  <c:v>2.6602258358925379E-2</c:v>
                </c:pt>
                <c:pt idx="1845">
                  <c:v>2.7218542215779795E-2</c:v>
                </c:pt>
                <c:pt idx="1846">
                  <c:v>2.7328994457138656E-2</c:v>
                </c:pt>
                <c:pt idx="1847">
                  <c:v>2.7107179966418871E-2</c:v>
                </c:pt>
                <c:pt idx="1848">
                  <c:v>2.7754779312062494E-2</c:v>
                </c:pt>
                <c:pt idx="1849">
                  <c:v>2.8135344903347903E-2</c:v>
                </c:pt>
                <c:pt idx="1850">
                  <c:v>2.8458849660475627E-2</c:v>
                </c:pt>
                <c:pt idx="1851">
                  <c:v>2.9630531132516458E-2</c:v>
                </c:pt>
                <c:pt idx="1852">
                  <c:v>3.0123155708890126E-2</c:v>
                </c:pt>
                <c:pt idx="1853">
                  <c:v>2.8898627691350542E-2</c:v>
                </c:pt>
                <c:pt idx="1854">
                  <c:v>3.028119614943181E-2</c:v>
                </c:pt>
                <c:pt idx="1855">
                  <c:v>2.9475419554892746E-2</c:v>
                </c:pt>
                <c:pt idx="1856">
                  <c:v>2.8617482922528303E-2</c:v>
                </c:pt>
                <c:pt idx="1857">
                  <c:v>2.951016815416585E-2</c:v>
                </c:pt>
                <c:pt idx="1858">
                  <c:v>3.1659813836556916E-2</c:v>
                </c:pt>
                <c:pt idx="1859">
                  <c:v>3.2095598830535144E-2</c:v>
                </c:pt>
                <c:pt idx="1860">
                  <c:v>3.1236874924949198E-2</c:v>
                </c:pt>
                <c:pt idx="1861">
                  <c:v>3.1525305720181862E-2</c:v>
                </c:pt>
                <c:pt idx="1862">
                  <c:v>3.1084345679492476E-2</c:v>
                </c:pt>
                <c:pt idx="1863">
                  <c:v>3.090513076188639E-2</c:v>
                </c:pt>
                <c:pt idx="1864">
                  <c:v>3.0362248799389535E-2</c:v>
                </c:pt>
                <c:pt idx="1865">
                  <c:v>2.9883869056928525E-2</c:v>
                </c:pt>
                <c:pt idx="1866">
                  <c:v>2.9320118754464941E-2</c:v>
                </c:pt>
                <c:pt idx="1867">
                  <c:v>3.0803302846633462E-2</c:v>
                </c:pt>
                <c:pt idx="1868">
                  <c:v>3.0662505436413356E-2</c:v>
                </c:pt>
                <c:pt idx="1869">
                  <c:v>2.9881630800021375E-2</c:v>
                </c:pt>
                <c:pt idx="1870">
                  <c:v>2.9581822715762263E-2</c:v>
                </c:pt>
                <c:pt idx="1871">
                  <c:v>3.0010575080767987E-2</c:v>
                </c:pt>
                <c:pt idx="1872">
                  <c:v>2.9203423902842252E-2</c:v>
                </c:pt>
                <c:pt idx="1873">
                  <c:v>2.9127469407507878E-2</c:v>
                </c:pt>
                <c:pt idx="1874">
                  <c:v>2.9044220897246564E-2</c:v>
                </c:pt>
                <c:pt idx="1875">
                  <c:v>2.9342488713888226E-2</c:v>
                </c:pt>
                <c:pt idx="1876">
                  <c:v>2.8958290980090284E-2</c:v>
                </c:pt>
                <c:pt idx="1877">
                  <c:v>2.802657877668846E-2</c:v>
                </c:pt>
                <c:pt idx="1878">
                  <c:v>2.7834082446593467E-2</c:v>
                </c:pt>
                <c:pt idx="1879">
                  <c:v>2.7492124707464205E-2</c:v>
                </c:pt>
                <c:pt idx="1880">
                  <c:v>2.6636476592390324E-2</c:v>
                </c:pt>
                <c:pt idx="1881">
                  <c:v>2.7512788508264441E-2</c:v>
                </c:pt>
                <c:pt idx="1882">
                  <c:v>2.6964275426356377E-2</c:v>
                </c:pt>
                <c:pt idx="1883">
                  <c:v>2.7213771839767142E-2</c:v>
                </c:pt>
                <c:pt idx="1884">
                  <c:v>2.7660088652880166E-2</c:v>
                </c:pt>
                <c:pt idx="1885">
                  <c:v>2.8667507650861568E-2</c:v>
                </c:pt>
                <c:pt idx="1886">
                  <c:v>2.8261603446105843E-2</c:v>
                </c:pt>
                <c:pt idx="1887">
                  <c:v>2.9140212719633851E-2</c:v>
                </c:pt>
                <c:pt idx="1888">
                  <c:v>2.855727053529078E-2</c:v>
                </c:pt>
                <c:pt idx="1889">
                  <c:v>2.7674409016300583E-2</c:v>
                </c:pt>
                <c:pt idx="1890">
                  <c:v>2.8318255304631057E-2</c:v>
                </c:pt>
                <c:pt idx="1891">
                  <c:v>2.951830015713397E-2</c:v>
                </c:pt>
                <c:pt idx="1892">
                  <c:v>2.8942252751744446E-2</c:v>
                </c:pt>
                <c:pt idx="1893">
                  <c:v>2.9146444226232804E-2</c:v>
                </c:pt>
                <c:pt idx="1894">
                  <c:v>2.9266899941425173E-2</c:v>
                </c:pt>
                <c:pt idx="1895">
                  <c:v>2.9592312569580503E-2</c:v>
                </c:pt>
                <c:pt idx="1896">
                  <c:v>2.9041194691867833E-2</c:v>
                </c:pt>
                <c:pt idx="1897">
                  <c:v>2.8017949014283783E-2</c:v>
                </c:pt>
                <c:pt idx="1898">
                  <c:v>2.8992776993971514E-2</c:v>
                </c:pt>
                <c:pt idx="1899">
                  <c:v>2.9840656577143188E-2</c:v>
                </c:pt>
                <c:pt idx="1900">
                  <c:v>3.0288284828170919E-2</c:v>
                </c:pt>
                <c:pt idx="1901">
                  <c:v>3.0167754216251286E-2</c:v>
                </c:pt>
                <c:pt idx="1902">
                  <c:v>3.1301395778963625E-2</c:v>
                </c:pt>
                <c:pt idx="1903">
                  <c:v>3.0581545144260369E-2</c:v>
                </c:pt>
                <c:pt idx="1904">
                  <c:v>3.0113448059861492E-2</c:v>
                </c:pt>
                <c:pt idx="1905">
                  <c:v>2.9890316192077382E-2</c:v>
                </c:pt>
                <c:pt idx="1906">
                  <c:v>2.9400992083733479E-2</c:v>
                </c:pt>
                <c:pt idx="1907">
                  <c:v>2.9170663237161332E-2</c:v>
                </c:pt>
                <c:pt idx="1908">
                  <c:v>2.8613799349341607E-2</c:v>
                </c:pt>
                <c:pt idx="1909">
                  <c:v>2.8924912422854998E-2</c:v>
                </c:pt>
                <c:pt idx="1910">
                  <c:v>2.8401270546370982E-2</c:v>
                </c:pt>
                <c:pt idx="1911">
                  <c:v>2.8033522423486223E-2</c:v>
                </c:pt>
                <c:pt idx="1912">
                  <c:v>2.9037854628173765E-2</c:v>
                </c:pt>
                <c:pt idx="1913">
                  <c:v>2.8520680076962179E-2</c:v>
                </c:pt>
                <c:pt idx="1914">
                  <c:v>2.8157528277826804E-2</c:v>
                </c:pt>
                <c:pt idx="1915">
                  <c:v>2.8129978879685602E-2</c:v>
                </c:pt>
                <c:pt idx="1916">
                  <c:v>2.8355527607128117E-2</c:v>
                </c:pt>
                <c:pt idx="1917">
                  <c:v>2.8350600622545574E-2</c:v>
                </c:pt>
                <c:pt idx="1918">
                  <c:v>2.7846723316992783E-2</c:v>
                </c:pt>
                <c:pt idx="1919">
                  <c:v>2.7444950709883065E-2</c:v>
                </c:pt>
                <c:pt idx="1920">
                  <c:v>2.660650980030832E-2</c:v>
                </c:pt>
                <c:pt idx="1921">
                  <c:v>2.6793297885473022E-2</c:v>
                </c:pt>
                <c:pt idx="1922">
                  <c:v>2.7258952535119452E-2</c:v>
                </c:pt>
                <c:pt idx="1923">
                  <c:v>2.7303561303055224E-2</c:v>
                </c:pt>
                <c:pt idx="1924">
                  <c:v>2.7024468396975365E-2</c:v>
                </c:pt>
                <c:pt idx="1925">
                  <c:v>2.6056337470949709E-2</c:v>
                </c:pt>
                <c:pt idx="1926">
                  <c:v>2.6131905960857571E-2</c:v>
                </c:pt>
                <c:pt idx="1927">
                  <c:v>2.6504569673800882E-2</c:v>
                </c:pt>
                <c:pt idx="1928">
                  <c:v>2.6674086638355687E-2</c:v>
                </c:pt>
                <c:pt idx="1929">
                  <c:v>2.7078697531480733E-2</c:v>
                </c:pt>
                <c:pt idx="1930">
                  <c:v>2.6412368016528021E-2</c:v>
                </c:pt>
                <c:pt idx="1931">
                  <c:v>2.676676011515644E-2</c:v>
                </c:pt>
                <c:pt idx="1932">
                  <c:v>2.6750828406482796E-2</c:v>
                </c:pt>
                <c:pt idx="1933">
                  <c:v>2.6870221294527541E-2</c:v>
                </c:pt>
                <c:pt idx="1934">
                  <c:v>2.6630101786590643E-2</c:v>
                </c:pt>
                <c:pt idx="1935">
                  <c:v>2.6186439436421516E-2</c:v>
                </c:pt>
                <c:pt idx="1936">
                  <c:v>2.6466885383318095E-2</c:v>
                </c:pt>
                <c:pt idx="1937">
                  <c:v>2.6221394263754361E-2</c:v>
                </c:pt>
                <c:pt idx="1938">
                  <c:v>2.6182911068181269E-2</c:v>
                </c:pt>
                <c:pt idx="1939">
                  <c:v>2.5999848008767534E-2</c:v>
                </c:pt>
                <c:pt idx="1940">
                  <c:v>2.5774017192200294E-2</c:v>
                </c:pt>
                <c:pt idx="1941">
                  <c:v>2.5762960764692533E-2</c:v>
                </c:pt>
                <c:pt idx="1942">
                  <c:v>2.5764273217141254E-2</c:v>
                </c:pt>
                <c:pt idx="1943">
                  <c:v>2.6001378213073245E-2</c:v>
                </c:pt>
                <c:pt idx="1944">
                  <c:v>2.5813611036612061E-2</c:v>
                </c:pt>
                <c:pt idx="1945">
                  <c:v>2.6711230202653535E-2</c:v>
                </c:pt>
                <c:pt idx="1946">
                  <c:v>2.7673114208322858E-2</c:v>
                </c:pt>
                <c:pt idx="1947">
                  <c:v>2.6966385798091741E-2</c:v>
                </c:pt>
                <c:pt idx="1948">
                  <c:v>2.8451640068491102E-2</c:v>
                </c:pt>
                <c:pt idx="1949">
                  <c:v>2.9664541766881269E-2</c:v>
                </c:pt>
                <c:pt idx="1950">
                  <c:v>2.8996165953164343E-2</c:v>
                </c:pt>
                <c:pt idx="1951">
                  <c:v>2.8867862352761176E-2</c:v>
                </c:pt>
                <c:pt idx="1952">
                  <c:v>2.8258420593106681E-2</c:v>
                </c:pt>
                <c:pt idx="1953">
                  <c:v>2.8777346855907382E-2</c:v>
                </c:pt>
                <c:pt idx="1954">
                  <c:v>2.8575086827302254E-2</c:v>
                </c:pt>
                <c:pt idx="1955">
                  <c:v>2.8732641013882176E-2</c:v>
                </c:pt>
                <c:pt idx="1956">
                  <c:v>2.9189287547893183E-2</c:v>
                </c:pt>
                <c:pt idx="1957">
                  <c:v>2.847326682396667E-2</c:v>
                </c:pt>
                <c:pt idx="1958">
                  <c:v>2.7959668393158665E-2</c:v>
                </c:pt>
                <c:pt idx="1959">
                  <c:v>2.8003108452183234E-2</c:v>
                </c:pt>
                <c:pt idx="1960">
                  <c:v>2.7279613813633086E-2</c:v>
                </c:pt>
                <c:pt idx="1961">
                  <c:v>2.7383677080074609E-2</c:v>
                </c:pt>
                <c:pt idx="1962">
                  <c:v>2.7320319311461505E-2</c:v>
                </c:pt>
                <c:pt idx="1963">
                  <c:v>2.7582493936069596E-2</c:v>
                </c:pt>
                <c:pt idx="1964">
                  <c:v>2.733515074517312E-2</c:v>
                </c:pt>
                <c:pt idx="1965">
                  <c:v>2.6868968514221825E-2</c:v>
                </c:pt>
                <c:pt idx="1966">
                  <c:v>2.6766299911388902E-2</c:v>
                </c:pt>
                <c:pt idx="1967">
                  <c:v>2.6868619935035642E-2</c:v>
                </c:pt>
                <c:pt idx="1968">
                  <c:v>2.6596271051536391E-2</c:v>
                </c:pt>
                <c:pt idx="1969">
                  <c:v>2.6698336588357519E-2</c:v>
                </c:pt>
                <c:pt idx="1970">
                  <c:v>2.6002467407784335E-2</c:v>
                </c:pt>
                <c:pt idx="1971">
                  <c:v>2.5951197545954541E-2</c:v>
                </c:pt>
                <c:pt idx="1972">
                  <c:v>2.6265001362096863E-2</c:v>
                </c:pt>
                <c:pt idx="1973">
                  <c:v>2.583466963177794E-2</c:v>
                </c:pt>
                <c:pt idx="1974">
                  <c:v>2.6065362451130669E-2</c:v>
                </c:pt>
                <c:pt idx="1975">
                  <c:v>2.6065362451130669E-2</c:v>
                </c:pt>
                <c:pt idx="1976">
                  <c:v>2.5771002271097077E-2</c:v>
                </c:pt>
                <c:pt idx="1977">
                  <c:v>2.5796845203879704E-2</c:v>
                </c:pt>
                <c:pt idx="1978">
                  <c:v>2.520898518827619E-2</c:v>
                </c:pt>
                <c:pt idx="1979">
                  <c:v>2.4984519712215603E-2</c:v>
                </c:pt>
                <c:pt idx="1980">
                  <c:v>2.5638962472575688E-2</c:v>
                </c:pt>
                <c:pt idx="1981">
                  <c:v>2.5628934055401453E-2</c:v>
                </c:pt>
                <c:pt idx="1982">
                  <c:v>2.5851895109086698E-2</c:v>
                </c:pt>
                <c:pt idx="1983">
                  <c:v>2.6935529115554191E-2</c:v>
                </c:pt>
                <c:pt idx="1984">
                  <c:v>2.6433906856618838E-2</c:v>
                </c:pt>
                <c:pt idx="1985">
                  <c:v>2.5454102798163625E-2</c:v>
                </c:pt>
                <c:pt idx="1986">
                  <c:v>2.5863787525115756E-2</c:v>
                </c:pt>
                <c:pt idx="1987">
                  <c:v>2.6622105699527943E-2</c:v>
                </c:pt>
                <c:pt idx="1988">
                  <c:v>2.6878640940595222E-2</c:v>
                </c:pt>
                <c:pt idx="1989">
                  <c:v>2.7076752927741587E-2</c:v>
                </c:pt>
                <c:pt idx="1990">
                  <c:v>2.7742938048556987E-2</c:v>
                </c:pt>
                <c:pt idx="1991">
                  <c:v>2.7917129816618091E-2</c:v>
                </c:pt>
                <c:pt idx="1992">
                  <c:v>2.6485001121653307E-2</c:v>
                </c:pt>
                <c:pt idx="1993">
                  <c:v>2.6653454523997144E-2</c:v>
                </c:pt>
                <c:pt idx="1994">
                  <c:v>2.7513324820790164E-2</c:v>
                </c:pt>
                <c:pt idx="1995">
                  <c:v>2.7959390492974689E-2</c:v>
                </c:pt>
                <c:pt idx="1996">
                  <c:v>2.7614037729384533E-2</c:v>
                </c:pt>
                <c:pt idx="1997">
                  <c:v>2.7999802192604895E-2</c:v>
                </c:pt>
                <c:pt idx="1998">
                  <c:v>2.8307473855413212E-2</c:v>
                </c:pt>
                <c:pt idx="1999">
                  <c:v>2.8550252260740594E-2</c:v>
                </c:pt>
                <c:pt idx="2000">
                  <c:v>2.8563567796090705E-2</c:v>
                </c:pt>
                <c:pt idx="2001">
                  <c:v>2.9239420075261702E-2</c:v>
                </c:pt>
                <c:pt idx="2002">
                  <c:v>2.8966988574736119E-2</c:v>
                </c:pt>
                <c:pt idx="2003">
                  <c:v>2.8907377211724539E-2</c:v>
                </c:pt>
                <c:pt idx="2004">
                  <c:v>2.9562934992396261E-2</c:v>
                </c:pt>
                <c:pt idx="2005">
                  <c:v>2.9859308936574624E-2</c:v>
                </c:pt>
                <c:pt idx="2006">
                  <c:v>2.9391292641073097E-2</c:v>
                </c:pt>
                <c:pt idx="2007">
                  <c:v>2.9314499961607954E-2</c:v>
                </c:pt>
                <c:pt idx="2008">
                  <c:v>2.9477300725916145E-2</c:v>
                </c:pt>
                <c:pt idx="2009">
                  <c:v>3.0105002961096083E-2</c:v>
                </c:pt>
                <c:pt idx="2010">
                  <c:v>3.0144404686253568E-2</c:v>
                </c:pt>
                <c:pt idx="2011">
                  <c:v>3.0212630738520874E-2</c:v>
                </c:pt>
                <c:pt idx="2012">
                  <c:v>3.0397289762885471E-2</c:v>
                </c:pt>
                <c:pt idx="2013">
                  <c:v>2.9674552461705028E-2</c:v>
                </c:pt>
                <c:pt idx="2014">
                  <c:v>2.8980592653254034E-2</c:v>
                </c:pt>
                <c:pt idx="2015">
                  <c:v>2.8553296329316247E-2</c:v>
                </c:pt>
                <c:pt idx="2016">
                  <c:v>2.8695032526482311E-2</c:v>
                </c:pt>
                <c:pt idx="2017">
                  <c:v>2.8941545167498584E-2</c:v>
                </c:pt>
                <c:pt idx="2018">
                  <c:v>2.9236613884167095E-2</c:v>
                </c:pt>
                <c:pt idx="2019">
                  <c:v>2.9735415472265991E-2</c:v>
                </c:pt>
                <c:pt idx="2020">
                  <c:v>2.9134861029010972E-2</c:v>
                </c:pt>
                <c:pt idx="2021">
                  <c:v>2.9390748875070205E-2</c:v>
                </c:pt>
                <c:pt idx="2022">
                  <c:v>2.9859960874189184E-2</c:v>
                </c:pt>
                <c:pt idx="2023">
                  <c:v>2.9608865042926258E-2</c:v>
                </c:pt>
                <c:pt idx="2024">
                  <c:v>2.8810132912816089E-2</c:v>
                </c:pt>
                <c:pt idx="2025">
                  <c:v>2.8137254737817585E-2</c:v>
                </c:pt>
                <c:pt idx="2026">
                  <c:v>2.8453313779036371E-2</c:v>
                </c:pt>
                <c:pt idx="2027">
                  <c:v>2.7583478543502737E-2</c:v>
                </c:pt>
                <c:pt idx="2028">
                  <c:v>2.782898299856762E-2</c:v>
                </c:pt>
                <c:pt idx="2029">
                  <c:v>2.7909922136494458E-2</c:v>
                </c:pt>
                <c:pt idx="2030">
                  <c:v>2.7699831092653504E-2</c:v>
                </c:pt>
                <c:pt idx="2031">
                  <c:v>2.7413302015330876E-2</c:v>
                </c:pt>
                <c:pt idx="2032">
                  <c:v>2.7202366536626998E-2</c:v>
                </c:pt>
                <c:pt idx="2033">
                  <c:v>2.8245285591614211E-2</c:v>
                </c:pt>
                <c:pt idx="2034">
                  <c:v>2.8034364328376249E-2</c:v>
                </c:pt>
                <c:pt idx="2035">
                  <c:v>2.793970500984666E-2</c:v>
                </c:pt>
                <c:pt idx="2036">
                  <c:v>2.7496598329146194E-2</c:v>
                </c:pt>
                <c:pt idx="2037">
                  <c:v>2.806952519732886E-2</c:v>
                </c:pt>
                <c:pt idx="2038">
                  <c:v>2.7610650768695955E-2</c:v>
                </c:pt>
                <c:pt idx="2039">
                  <c:v>2.6827487366314573E-2</c:v>
                </c:pt>
                <c:pt idx="2040">
                  <c:v>2.6865276079462985E-2</c:v>
                </c:pt>
                <c:pt idx="2041">
                  <c:v>2.6500182258928362E-2</c:v>
                </c:pt>
                <c:pt idx="2042">
                  <c:v>2.6285324661629694E-2</c:v>
                </c:pt>
                <c:pt idx="2043">
                  <c:v>2.6426699327666281E-2</c:v>
                </c:pt>
                <c:pt idx="2044">
                  <c:v>2.7102184891120817E-2</c:v>
                </c:pt>
                <c:pt idx="2045">
                  <c:v>2.7168846991500128E-2</c:v>
                </c:pt>
                <c:pt idx="2046">
                  <c:v>2.6496689137356366E-2</c:v>
                </c:pt>
                <c:pt idx="2047">
                  <c:v>2.7072462484897475E-2</c:v>
                </c:pt>
                <c:pt idx="2048">
                  <c:v>2.7259883340067237E-2</c:v>
                </c:pt>
                <c:pt idx="2049">
                  <c:v>2.7509769875460499E-2</c:v>
                </c:pt>
                <c:pt idx="2050">
                  <c:v>2.7393261331301044E-2</c:v>
                </c:pt>
                <c:pt idx="2051">
                  <c:v>2.7021696399265105E-2</c:v>
                </c:pt>
                <c:pt idx="2052">
                  <c:v>2.7188972613846119E-2</c:v>
                </c:pt>
                <c:pt idx="2053">
                  <c:v>2.8427264222595783E-2</c:v>
                </c:pt>
                <c:pt idx="2054">
                  <c:v>2.8325974354854067E-2</c:v>
                </c:pt>
                <c:pt idx="2055">
                  <c:v>2.801949690140848E-2</c:v>
                </c:pt>
                <c:pt idx="2056">
                  <c:v>2.856120767295689E-2</c:v>
                </c:pt>
                <c:pt idx="2057">
                  <c:v>2.9860245538357644E-2</c:v>
                </c:pt>
                <c:pt idx="2058">
                  <c:v>3.0009058917388476E-2</c:v>
                </c:pt>
                <c:pt idx="2059">
                  <c:v>2.9206480493133125E-2</c:v>
                </c:pt>
                <c:pt idx="2060">
                  <c:v>2.9134048924976508E-2</c:v>
                </c:pt>
                <c:pt idx="2061">
                  <c:v>2.9564412078975089E-2</c:v>
                </c:pt>
                <c:pt idx="2062">
                  <c:v>2.9522704946311373E-2</c:v>
                </c:pt>
                <c:pt idx="2063">
                  <c:v>3.0071947371656416E-2</c:v>
                </c:pt>
                <c:pt idx="2064">
                  <c:v>3.0563573988937387E-2</c:v>
                </c:pt>
                <c:pt idx="2065">
                  <c:v>3.099910483453705E-2</c:v>
                </c:pt>
                <c:pt idx="2066">
                  <c:v>3.1051917369143922E-2</c:v>
                </c:pt>
                <c:pt idx="2067">
                  <c:v>3.0143911805974533E-2</c:v>
                </c:pt>
                <c:pt idx="2068">
                  <c:v>3.0262165960167176E-2</c:v>
                </c:pt>
                <c:pt idx="2069">
                  <c:v>2.9863199664744045E-2</c:v>
                </c:pt>
                <c:pt idx="2070">
                  <c:v>2.9485280677399084E-2</c:v>
                </c:pt>
                <c:pt idx="2071">
                  <c:v>2.9403827167896468E-2</c:v>
                </c:pt>
                <c:pt idx="2072">
                  <c:v>2.9905744992970718E-2</c:v>
                </c:pt>
                <c:pt idx="2073">
                  <c:v>2.9825874097828775E-2</c:v>
                </c:pt>
                <c:pt idx="2074">
                  <c:v>2.9378074097994755E-2</c:v>
                </c:pt>
                <c:pt idx="2075">
                  <c:v>2.9666488784511058E-2</c:v>
                </c:pt>
                <c:pt idx="2076">
                  <c:v>2.9540545659341833E-2</c:v>
                </c:pt>
                <c:pt idx="2077">
                  <c:v>2.9094761234076394E-2</c:v>
                </c:pt>
                <c:pt idx="2078">
                  <c:v>2.9031475650670657E-2</c:v>
                </c:pt>
                <c:pt idx="2079">
                  <c:v>2.9639362733041574E-2</c:v>
                </c:pt>
                <c:pt idx="2080">
                  <c:v>2.9504022870016078E-2</c:v>
                </c:pt>
                <c:pt idx="2081">
                  <c:v>2.8641678218655819E-2</c:v>
                </c:pt>
                <c:pt idx="2082">
                  <c:v>2.8965611013280768E-2</c:v>
                </c:pt>
                <c:pt idx="2083">
                  <c:v>2.8280131976783807E-2</c:v>
                </c:pt>
                <c:pt idx="2084">
                  <c:v>2.7708797531602825E-2</c:v>
                </c:pt>
                <c:pt idx="2085">
                  <c:v>2.8077892496127355E-2</c:v>
                </c:pt>
                <c:pt idx="2086">
                  <c:v>2.701033148117471E-2</c:v>
                </c:pt>
                <c:pt idx="2087">
                  <c:v>2.6144290556813443E-2</c:v>
                </c:pt>
                <c:pt idx="2088">
                  <c:v>2.4790199030704896E-2</c:v>
                </c:pt>
                <c:pt idx="2089">
                  <c:v>2.5272108617771405E-2</c:v>
                </c:pt>
                <c:pt idx="2090">
                  <c:v>2.5859764810969299E-2</c:v>
                </c:pt>
                <c:pt idx="2091">
                  <c:v>2.5574115819119614E-2</c:v>
                </c:pt>
                <c:pt idx="2092">
                  <c:v>2.585808630559594E-2</c:v>
                </c:pt>
                <c:pt idx="2093">
                  <c:v>2.584665881366055E-2</c:v>
                </c:pt>
                <c:pt idx="2094">
                  <c:v>2.5307739430201925E-2</c:v>
                </c:pt>
                <c:pt idx="2095">
                  <c:v>2.5468792319804923E-2</c:v>
                </c:pt>
                <c:pt idx="2096">
                  <c:v>2.4750650357240334E-2</c:v>
                </c:pt>
                <c:pt idx="2097">
                  <c:v>2.4479927445151706E-2</c:v>
                </c:pt>
                <c:pt idx="2098">
                  <c:v>2.4073400963728009E-2</c:v>
                </c:pt>
                <c:pt idx="2099">
                  <c:v>2.4172851350647395E-2</c:v>
                </c:pt>
                <c:pt idx="2100">
                  <c:v>2.4295621346295926E-2</c:v>
                </c:pt>
                <c:pt idx="2101">
                  <c:v>2.3997801118243345E-2</c:v>
                </c:pt>
                <c:pt idx="2102">
                  <c:v>2.4577447568812749E-2</c:v>
                </c:pt>
                <c:pt idx="2103">
                  <c:v>2.5251158319566036E-2</c:v>
                </c:pt>
                <c:pt idx="2104">
                  <c:v>2.4865727906548729E-2</c:v>
                </c:pt>
                <c:pt idx="2105">
                  <c:v>2.4479402752420665E-2</c:v>
                </c:pt>
                <c:pt idx="2106">
                  <c:v>2.4370353235310782E-2</c:v>
                </c:pt>
                <c:pt idx="2107">
                  <c:v>2.4013618068181808E-2</c:v>
                </c:pt>
                <c:pt idx="2108">
                  <c:v>2.3030933841584833E-2</c:v>
                </c:pt>
                <c:pt idx="2109">
                  <c:v>2.2955762222849563E-2</c:v>
                </c:pt>
                <c:pt idx="2110">
                  <c:v>2.2439597120584409E-2</c:v>
                </c:pt>
                <c:pt idx="2111">
                  <c:v>2.2321311726449133E-2</c:v>
                </c:pt>
                <c:pt idx="2112">
                  <c:v>2.2856425926010004E-2</c:v>
                </c:pt>
                <c:pt idx="2113">
                  <c:v>2.257143054765276E-2</c:v>
                </c:pt>
                <c:pt idx="2114">
                  <c:v>2.2915801628949239E-2</c:v>
                </c:pt>
                <c:pt idx="2115">
                  <c:v>2.3283173467663509E-2</c:v>
                </c:pt>
                <c:pt idx="2116">
                  <c:v>2.3318119661127845E-2</c:v>
                </c:pt>
                <c:pt idx="2117">
                  <c:v>2.298278534356446E-2</c:v>
                </c:pt>
                <c:pt idx="2118">
                  <c:v>2.3107182674413806E-2</c:v>
                </c:pt>
                <c:pt idx="2119">
                  <c:v>2.3159449533184384E-2</c:v>
                </c:pt>
                <c:pt idx="2120">
                  <c:v>2.2575522199744791E-2</c:v>
                </c:pt>
                <c:pt idx="2121">
                  <c:v>2.1889930122481305E-2</c:v>
                </c:pt>
                <c:pt idx="2122">
                  <c:v>2.2114455985079218E-2</c:v>
                </c:pt>
                <c:pt idx="2123">
                  <c:v>2.1858806051703761E-2</c:v>
                </c:pt>
                <c:pt idx="2124">
                  <c:v>2.1254409081372216E-2</c:v>
                </c:pt>
                <c:pt idx="2125">
                  <c:v>2.1401497464920149E-2</c:v>
                </c:pt>
                <c:pt idx="2126">
                  <c:v>2.1378701152127366E-2</c:v>
                </c:pt>
                <c:pt idx="2127">
                  <c:v>2.0794221868356777E-2</c:v>
                </c:pt>
                <c:pt idx="2128">
                  <c:v>2.1408911387853946E-2</c:v>
                </c:pt>
                <c:pt idx="2129">
                  <c:v>2.1700252958395172E-2</c:v>
                </c:pt>
                <c:pt idx="2130">
                  <c:v>2.2125911003473497E-2</c:v>
                </c:pt>
                <c:pt idx="2131">
                  <c:v>2.2567935654824067E-2</c:v>
                </c:pt>
                <c:pt idx="2132">
                  <c:v>2.2257339970428225E-2</c:v>
                </c:pt>
                <c:pt idx="2133">
                  <c:v>2.2142392022318713E-2</c:v>
                </c:pt>
                <c:pt idx="2134">
                  <c:v>2.1700706017911964E-2</c:v>
                </c:pt>
                <c:pt idx="2135">
                  <c:v>2.1413423216663174E-2</c:v>
                </c:pt>
                <c:pt idx="2136">
                  <c:v>2.1203107012856659E-2</c:v>
                </c:pt>
                <c:pt idx="2137">
                  <c:v>2.0703090411863467E-2</c:v>
                </c:pt>
                <c:pt idx="2138">
                  <c:v>2.0780912874496238E-2</c:v>
                </c:pt>
                <c:pt idx="2139">
                  <c:v>2.0253880288981119E-2</c:v>
                </c:pt>
                <c:pt idx="2140">
                  <c:v>2.0238515954759118E-2</c:v>
                </c:pt>
                <c:pt idx="2141">
                  <c:v>2.0444585946862937E-2</c:v>
                </c:pt>
                <c:pt idx="2142">
                  <c:v>2.1076403240392949E-2</c:v>
                </c:pt>
                <c:pt idx="2143">
                  <c:v>2.1058812382851899E-2</c:v>
                </c:pt>
                <c:pt idx="2144">
                  <c:v>2.1912147315660935E-2</c:v>
                </c:pt>
                <c:pt idx="2145">
                  <c:v>2.1270944920157575E-2</c:v>
                </c:pt>
                <c:pt idx="2146">
                  <c:v>2.0915525395225343E-2</c:v>
                </c:pt>
                <c:pt idx="2147">
                  <c:v>2.0140035710517701E-2</c:v>
                </c:pt>
                <c:pt idx="2148">
                  <c:v>2.045501571209507E-2</c:v>
                </c:pt>
                <c:pt idx="2149">
                  <c:v>2.0699595887230249E-2</c:v>
                </c:pt>
                <c:pt idx="2150">
                  <c:v>2.054844971128289E-2</c:v>
                </c:pt>
                <c:pt idx="2151">
                  <c:v>1.9909648901428989E-2</c:v>
                </c:pt>
                <c:pt idx="2152">
                  <c:v>1.9582505667479211E-2</c:v>
                </c:pt>
                <c:pt idx="2153">
                  <c:v>1.9650926509994004E-2</c:v>
                </c:pt>
                <c:pt idx="2154">
                  <c:v>1.9276030967708246E-2</c:v>
                </c:pt>
                <c:pt idx="2155">
                  <c:v>1.9420802226563616E-2</c:v>
                </c:pt>
                <c:pt idx="2156">
                  <c:v>1.9800379096806431E-2</c:v>
                </c:pt>
                <c:pt idx="2157">
                  <c:v>1.9179195431485496E-2</c:v>
                </c:pt>
                <c:pt idx="2158">
                  <c:v>1.8504031267700061E-2</c:v>
                </c:pt>
                <c:pt idx="2159">
                  <c:v>1.9095536675336477E-2</c:v>
                </c:pt>
                <c:pt idx="2160">
                  <c:v>1.8938846394493281E-2</c:v>
                </c:pt>
                <c:pt idx="2161">
                  <c:v>1.9138590313458215E-2</c:v>
                </c:pt>
                <c:pt idx="2162">
                  <c:v>1.9595598059983343E-2</c:v>
                </c:pt>
                <c:pt idx="2163">
                  <c:v>1.9438420360649467E-2</c:v>
                </c:pt>
                <c:pt idx="2164">
                  <c:v>1.9621743992054519E-2</c:v>
                </c:pt>
                <c:pt idx="2165">
                  <c:v>1.9163560380334177E-2</c:v>
                </c:pt>
                <c:pt idx="2166">
                  <c:v>1.8909595951284608E-2</c:v>
                </c:pt>
                <c:pt idx="2167">
                  <c:v>1.9759798951819674E-2</c:v>
                </c:pt>
                <c:pt idx="2168">
                  <c:v>1.8970551407463843E-2</c:v>
                </c:pt>
                <c:pt idx="2169">
                  <c:v>1.8211550422955192E-2</c:v>
                </c:pt>
                <c:pt idx="2170">
                  <c:v>1.9079317747397795E-2</c:v>
                </c:pt>
                <c:pt idx="2171">
                  <c:v>1.9155001812068528E-2</c:v>
                </c:pt>
                <c:pt idx="2172">
                  <c:v>1.9881356785227178E-2</c:v>
                </c:pt>
                <c:pt idx="2173">
                  <c:v>1.9203974740925833E-2</c:v>
                </c:pt>
                <c:pt idx="2174">
                  <c:v>1.9367974409006505E-2</c:v>
                </c:pt>
                <c:pt idx="2175">
                  <c:v>2.0230807728824907E-2</c:v>
                </c:pt>
                <c:pt idx="2176">
                  <c:v>2.0271485975285719E-2</c:v>
                </c:pt>
                <c:pt idx="2177">
                  <c:v>1.9724513186328174E-2</c:v>
                </c:pt>
                <c:pt idx="2178">
                  <c:v>1.9467697810972462E-2</c:v>
                </c:pt>
                <c:pt idx="2179">
                  <c:v>1.8968352008665645E-2</c:v>
                </c:pt>
                <c:pt idx="2180">
                  <c:v>1.9018994087882435E-2</c:v>
                </c:pt>
                <c:pt idx="2181">
                  <c:v>1.9679868799931555E-2</c:v>
                </c:pt>
                <c:pt idx="2182">
                  <c:v>1.9432257964997701E-2</c:v>
                </c:pt>
                <c:pt idx="2183">
                  <c:v>1.8628486650980713E-2</c:v>
                </c:pt>
                <c:pt idx="2184">
                  <c:v>1.9033800642317633E-2</c:v>
                </c:pt>
                <c:pt idx="2185">
                  <c:v>1.8963861541532401E-2</c:v>
                </c:pt>
                <c:pt idx="2186">
                  <c:v>1.9415791547803263E-2</c:v>
                </c:pt>
                <c:pt idx="2187">
                  <c:v>1.8802641258820252E-2</c:v>
                </c:pt>
                <c:pt idx="2188">
                  <c:v>1.8599048072976299E-2</c:v>
                </c:pt>
                <c:pt idx="2189">
                  <c:v>1.9207563210913658E-2</c:v>
                </c:pt>
                <c:pt idx="2190">
                  <c:v>1.9209797692895991E-2</c:v>
                </c:pt>
                <c:pt idx="2191">
                  <c:v>1.9228232926560285E-2</c:v>
                </c:pt>
                <c:pt idx="2192">
                  <c:v>1.8864938556491184E-2</c:v>
                </c:pt>
                <c:pt idx="2193">
                  <c:v>1.8896652742694586E-2</c:v>
                </c:pt>
                <c:pt idx="2194">
                  <c:v>1.862480061429217E-2</c:v>
                </c:pt>
                <c:pt idx="2195">
                  <c:v>1.8280415030094366E-2</c:v>
                </c:pt>
                <c:pt idx="2196">
                  <c:v>1.7866438223245629E-2</c:v>
                </c:pt>
                <c:pt idx="2197">
                  <c:v>1.8086130867359884E-2</c:v>
                </c:pt>
                <c:pt idx="2198">
                  <c:v>1.8350101894742066E-2</c:v>
                </c:pt>
                <c:pt idx="2199">
                  <c:v>1.936944422313247E-2</c:v>
                </c:pt>
                <c:pt idx="2200">
                  <c:v>1.9258701102611964E-2</c:v>
                </c:pt>
                <c:pt idx="2201">
                  <c:v>1.8679589683888942E-2</c:v>
                </c:pt>
                <c:pt idx="2202">
                  <c:v>1.8484814177793574E-2</c:v>
                </c:pt>
                <c:pt idx="2203">
                  <c:v>1.8130583673331868E-2</c:v>
                </c:pt>
                <c:pt idx="2204">
                  <c:v>1.8642491997725497E-2</c:v>
                </c:pt>
                <c:pt idx="2205">
                  <c:v>1.8907348236356425E-2</c:v>
                </c:pt>
                <c:pt idx="2206">
                  <c:v>1.893550563637536E-2</c:v>
                </c:pt>
                <c:pt idx="2207">
                  <c:v>1.9192280897326608E-2</c:v>
                </c:pt>
                <c:pt idx="2208">
                  <c:v>1.990888722061257E-2</c:v>
                </c:pt>
                <c:pt idx="2209">
                  <c:v>1.8654060787060889E-2</c:v>
                </c:pt>
                <c:pt idx="2210">
                  <c:v>1.7780456114126375E-2</c:v>
                </c:pt>
                <c:pt idx="2211">
                  <c:v>1.7741328394571765E-2</c:v>
                </c:pt>
                <c:pt idx="2212">
                  <c:v>1.738830066199526E-2</c:v>
                </c:pt>
                <c:pt idx="2213">
                  <c:v>1.7092819335576159E-2</c:v>
                </c:pt>
                <c:pt idx="2214">
                  <c:v>1.5977872674369564E-2</c:v>
                </c:pt>
                <c:pt idx="2215">
                  <c:v>1.632915851348038E-2</c:v>
                </c:pt>
                <c:pt idx="2216">
                  <c:v>1.6508143519713636E-2</c:v>
                </c:pt>
                <c:pt idx="2217">
                  <c:v>1.6646831071355894E-2</c:v>
                </c:pt>
                <c:pt idx="2218">
                  <c:v>1.6529383933876263E-2</c:v>
                </c:pt>
                <c:pt idx="2219">
                  <c:v>1.7390716912474957E-2</c:v>
                </c:pt>
                <c:pt idx="2220">
                  <c:v>1.8375643880285786E-2</c:v>
                </c:pt>
                <c:pt idx="2221">
                  <c:v>1.8531075607018943E-2</c:v>
                </c:pt>
                <c:pt idx="2222">
                  <c:v>1.8579146876241959E-2</c:v>
                </c:pt>
                <c:pt idx="2223">
                  <c:v>1.873683953192562E-2</c:v>
                </c:pt>
                <c:pt idx="2224">
                  <c:v>1.882715050648498E-2</c:v>
                </c:pt>
                <c:pt idx="2225">
                  <c:v>1.8262299172846941E-2</c:v>
                </c:pt>
                <c:pt idx="2226">
                  <c:v>1.7901890647014307E-2</c:v>
                </c:pt>
                <c:pt idx="2227">
                  <c:v>1.9030477823824166E-2</c:v>
                </c:pt>
                <c:pt idx="2228">
                  <c:v>1.8756181496393243E-2</c:v>
                </c:pt>
                <c:pt idx="2229">
                  <c:v>1.8479862428273153E-2</c:v>
                </c:pt>
                <c:pt idx="2230">
                  <c:v>1.8373993876819705E-2</c:v>
                </c:pt>
                <c:pt idx="2231">
                  <c:v>1.9943419991751643E-2</c:v>
                </c:pt>
                <c:pt idx="2232">
                  <c:v>2.0047054021371302E-2</c:v>
                </c:pt>
                <c:pt idx="2233">
                  <c:v>1.8978251583845918E-2</c:v>
                </c:pt>
                <c:pt idx="2234">
                  <c:v>1.8311663707716308E-2</c:v>
                </c:pt>
                <c:pt idx="2235">
                  <c:v>2.0551828425986018E-2</c:v>
                </c:pt>
                <c:pt idx="2236">
                  <c:v>2.1177809429956618E-2</c:v>
                </c:pt>
                <c:pt idx="2237">
                  <c:v>2.159966953021808E-2</c:v>
                </c:pt>
                <c:pt idx="2238">
                  <c:v>2.1723390914712759E-2</c:v>
                </c:pt>
                <c:pt idx="2239">
                  <c:v>2.1343185015532118E-2</c:v>
                </c:pt>
                <c:pt idx="2240">
                  <c:v>2.2568281291456271E-2</c:v>
                </c:pt>
                <c:pt idx="2241">
                  <c:v>2.2626845721287037E-2</c:v>
                </c:pt>
                <c:pt idx="2242">
                  <c:v>2.201954882860635E-2</c:v>
                </c:pt>
                <c:pt idx="2243">
                  <c:v>2.132316357913111E-2</c:v>
                </c:pt>
                <c:pt idx="2244">
                  <c:v>2.1330692018662223E-2</c:v>
                </c:pt>
                <c:pt idx="2245">
                  <c:v>2.1724883747176849E-2</c:v>
                </c:pt>
                <c:pt idx="2246">
                  <c:v>2.1648102434448591E-2</c:v>
                </c:pt>
                <c:pt idx="2247">
                  <c:v>2.1956772210166564E-2</c:v>
                </c:pt>
                <c:pt idx="2248">
                  <c:v>2.1735286957049071E-2</c:v>
                </c:pt>
                <c:pt idx="2249">
                  <c:v>2.2616964185468547E-2</c:v>
                </c:pt>
                <c:pt idx="2250">
                  <c:v>2.1021860136753556E-2</c:v>
                </c:pt>
                <c:pt idx="2251">
                  <c:v>2.1297069414781156E-2</c:v>
                </c:pt>
                <c:pt idx="2252">
                  <c:v>2.1082642091958315E-2</c:v>
                </c:pt>
                <c:pt idx="2253">
                  <c:v>2.1201734138363237E-2</c:v>
                </c:pt>
                <c:pt idx="2254">
                  <c:v>2.145730986623362E-2</c:v>
                </c:pt>
                <c:pt idx="2255">
                  <c:v>2.2526476388832428E-2</c:v>
                </c:pt>
                <c:pt idx="2256">
                  <c:v>2.2523279349095482E-2</c:v>
                </c:pt>
                <c:pt idx="2257">
                  <c:v>2.1937369678507235E-2</c:v>
                </c:pt>
                <c:pt idx="2258">
                  <c:v>2.1676953674833577E-2</c:v>
                </c:pt>
                <c:pt idx="2259">
                  <c:v>2.2190222200864529E-2</c:v>
                </c:pt>
                <c:pt idx="2260">
                  <c:v>2.2545005620931757E-2</c:v>
                </c:pt>
                <c:pt idx="2261">
                  <c:v>2.2315282879020959E-2</c:v>
                </c:pt>
                <c:pt idx="2262">
                  <c:v>2.242682645099614E-2</c:v>
                </c:pt>
                <c:pt idx="2263">
                  <c:v>2.2553349389812238E-2</c:v>
                </c:pt>
                <c:pt idx="2264">
                  <c:v>2.2789079904423915E-2</c:v>
                </c:pt>
                <c:pt idx="2265">
                  <c:v>2.4075307963277837E-2</c:v>
                </c:pt>
                <c:pt idx="2266">
                  <c:v>2.367542642830589E-2</c:v>
                </c:pt>
                <c:pt idx="2267">
                  <c:v>2.3582435510112409E-2</c:v>
                </c:pt>
                <c:pt idx="2268">
                  <c:v>2.2872238288300206E-2</c:v>
                </c:pt>
                <c:pt idx="2269">
                  <c:v>2.3644099308755662E-2</c:v>
                </c:pt>
                <c:pt idx="2270">
                  <c:v>2.3268904934965473E-2</c:v>
                </c:pt>
                <c:pt idx="2271">
                  <c:v>2.305544552351213E-2</c:v>
                </c:pt>
                <c:pt idx="2272">
                  <c:v>2.3289438664761297E-2</c:v>
                </c:pt>
                <c:pt idx="2273">
                  <c:v>2.3904612384315627E-2</c:v>
                </c:pt>
                <c:pt idx="2274">
                  <c:v>2.5156222232824543E-2</c:v>
                </c:pt>
                <c:pt idx="2275">
                  <c:v>2.5606360842619136E-2</c:v>
                </c:pt>
                <c:pt idx="2276">
                  <c:v>2.6616591407169876E-2</c:v>
                </c:pt>
                <c:pt idx="2277">
                  <c:v>2.65721510541439E-2</c:v>
                </c:pt>
                <c:pt idx="2278">
                  <c:v>2.8082802311515387E-2</c:v>
                </c:pt>
                <c:pt idx="2279">
                  <c:v>2.7467641040235025E-2</c:v>
                </c:pt>
                <c:pt idx="2280">
                  <c:v>2.8054771730798844E-2</c:v>
                </c:pt>
                <c:pt idx="2281">
                  <c:v>2.8185642234643815E-2</c:v>
                </c:pt>
                <c:pt idx="2282">
                  <c:v>2.8043029843316525E-2</c:v>
                </c:pt>
                <c:pt idx="2283">
                  <c:v>2.7976857274031763E-2</c:v>
                </c:pt>
                <c:pt idx="2284">
                  <c:v>2.721022425332098E-2</c:v>
                </c:pt>
                <c:pt idx="2285">
                  <c:v>2.6412051188495766E-2</c:v>
                </c:pt>
                <c:pt idx="2286">
                  <c:v>2.682336285003406E-2</c:v>
                </c:pt>
                <c:pt idx="2287">
                  <c:v>2.5668270035059448E-2</c:v>
                </c:pt>
                <c:pt idx="2288">
                  <c:v>2.6049147233566439E-2</c:v>
                </c:pt>
                <c:pt idx="2289">
                  <c:v>2.5848892887259556E-2</c:v>
                </c:pt>
                <c:pt idx="2290">
                  <c:v>2.6131330070614744E-2</c:v>
                </c:pt>
                <c:pt idx="2291">
                  <c:v>2.5890766948663879E-2</c:v>
                </c:pt>
                <c:pt idx="2292">
                  <c:v>2.4532487002789871E-2</c:v>
                </c:pt>
                <c:pt idx="2293">
                  <c:v>2.4698103372998492E-2</c:v>
                </c:pt>
                <c:pt idx="2294">
                  <c:v>2.5775275929282193E-2</c:v>
                </c:pt>
                <c:pt idx="2295">
                  <c:v>2.4568275030387721E-2</c:v>
                </c:pt>
                <c:pt idx="2296">
                  <c:v>2.4408101564932005E-2</c:v>
                </c:pt>
                <c:pt idx="2297">
                  <c:v>2.515581468171324E-2</c:v>
                </c:pt>
                <c:pt idx="2298">
                  <c:v>2.4343535571045072E-2</c:v>
                </c:pt>
                <c:pt idx="2299">
                  <c:v>2.3407466262405086E-2</c:v>
                </c:pt>
                <c:pt idx="2300">
                  <c:v>2.3046784681580501E-2</c:v>
                </c:pt>
                <c:pt idx="2301">
                  <c:v>2.260537243113836E-2</c:v>
                </c:pt>
                <c:pt idx="2302">
                  <c:v>2.2553293151370335E-2</c:v>
                </c:pt>
                <c:pt idx="2303">
                  <c:v>2.2302259876747277E-2</c:v>
                </c:pt>
                <c:pt idx="2304">
                  <c:v>2.2803312174127344E-2</c:v>
                </c:pt>
                <c:pt idx="2305">
                  <c:v>2.3324934853525381E-2</c:v>
                </c:pt>
                <c:pt idx="2306">
                  <c:v>2.344727351695397E-2</c:v>
                </c:pt>
                <c:pt idx="2307">
                  <c:v>2.3381739571702198E-2</c:v>
                </c:pt>
                <c:pt idx="2308">
                  <c:v>2.3912441736236856E-2</c:v>
                </c:pt>
                <c:pt idx="2309">
                  <c:v>2.4198149720261908E-2</c:v>
                </c:pt>
                <c:pt idx="2310">
                  <c:v>2.4618932766568902E-2</c:v>
                </c:pt>
                <c:pt idx="2311">
                  <c:v>2.4891319857277328E-2</c:v>
                </c:pt>
                <c:pt idx="2312">
                  <c:v>2.574372077184206E-2</c:v>
                </c:pt>
                <c:pt idx="2313">
                  <c:v>2.5526965774004484E-2</c:v>
                </c:pt>
                <c:pt idx="2314">
                  <c:v>2.5899579636131431E-2</c:v>
                </c:pt>
                <c:pt idx="2315">
                  <c:v>2.5834144375093127E-2</c:v>
                </c:pt>
                <c:pt idx="2316">
                  <c:v>2.566082627955768E-2</c:v>
                </c:pt>
                <c:pt idx="2317">
                  <c:v>2.6503900761709609E-2</c:v>
                </c:pt>
                <c:pt idx="2318">
                  <c:v>2.6694168971811871E-2</c:v>
                </c:pt>
                <c:pt idx="2319">
                  <c:v>2.7003532462468671E-2</c:v>
                </c:pt>
                <c:pt idx="2320">
                  <c:v>2.6978980307785783E-2</c:v>
                </c:pt>
                <c:pt idx="2321">
                  <c:v>2.6956089130851124E-2</c:v>
                </c:pt>
                <c:pt idx="2322">
                  <c:v>2.5905065466699906E-2</c:v>
                </c:pt>
                <c:pt idx="2323">
                  <c:v>2.5652551145076696E-2</c:v>
                </c:pt>
                <c:pt idx="2324">
                  <c:v>2.5746758144965298E-2</c:v>
                </c:pt>
                <c:pt idx="2325">
                  <c:v>2.5356541950131373E-2</c:v>
                </c:pt>
                <c:pt idx="2326">
                  <c:v>2.4830008987729579E-2</c:v>
                </c:pt>
                <c:pt idx="2327">
                  <c:v>2.4625415855920485E-2</c:v>
                </c:pt>
                <c:pt idx="2328">
                  <c:v>2.4444977479769925E-2</c:v>
                </c:pt>
                <c:pt idx="2329">
                  <c:v>2.4362913700157307E-2</c:v>
                </c:pt>
                <c:pt idx="2330">
                  <c:v>2.3793647746613633E-2</c:v>
                </c:pt>
                <c:pt idx="2331">
                  <c:v>2.3301833933054406E-2</c:v>
                </c:pt>
                <c:pt idx="2332">
                  <c:v>2.3943707066701458E-2</c:v>
                </c:pt>
                <c:pt idx="2333">
                  <c:v>2.3708406965445628E-2</c:v>
                </c:pt>
                <c:pt idx="2334">
                  <c:v>2.370518739933769E-2</c:v>
                </c:pt>
                <c:pt idx="2335">
                  <c:v>2.3291641910835104E-2</c:v>
                </c:pt>
                <c:pt idx="2336">
                  <c:v>2.3615847234438547E-2</c:v>
                </c:pt>
                <c:pt idx="2337">
                  <c:v>2.3602753620379779E-2</c:v>
                </c:pt>
                <c:pt idx="2338">
                  <c:v>2.3537375163859453E-2</c:v>
                </c:pt>
                <c:pt idx="2339">
                  <c:v>2.3167109849067113E-2</c:v>
                </c:pt>
                <c:pt idx="2340">
                  <c:v>2.3208815790601856E-2</c:v>
                </c:pt>
                <c:pt idx="2341">
                  <c:v>2.3595520525573122E-2</c:v>
                </c:pt>
                <c:pt idx="2342">
                  <c:v>2.3349960837366845E-2</c:v>
                </c:pt>
                <c:pt idx="2343">
                  <c:v>2.3259543837188312E-2</c:v>
                </c:pt>
                <c:pt idx="2344">
                  <c:v>2.328433083108794E-2</c:v>
                </c:pt>
                <c:pt idx="2345">
                  <c:v>2.2609377030559985E-2</c:v>
                </c:pt>
                <c:pt idx="2346">
                  <c:v>2.2290183007039222E-2</c:v>
                </c:pt>
                <c:pt idx="2347">
                  <c:v>2.1748810705264576E-2</c:v>
                </c:pt>
                <c:pt idx="2348">
                  <c:v>2.1900509138816471E-2</c:v>
                </c:pt>
                <c:pt idx="2349">
                  <c:v>2.1747089375775186E-2</c:v>
                </c:pt>
                <c:pt idx="2350">
                  <c:v>2.1608093355185654E-2</c:v>
                </c:pt>
                <c:pt idx="2351">
                  <c:v>2.1431417266842168E-2</c:v>
                </c:pt>
                <c:pt idx="2352">
                  <c:v>2.1308606656353035E-2</c:v>
                </c:pt>
                <c:pt idx="2353">
                  <c:v>2.1156151840820536E-2</c:v>
                </c:pt>
                <c:pt idx="2354">
                  <c:v>2.1021723001840797E-2</c:v>
                </c:pt>
                <c:pt idx="2355">
                  <c:v>2.0834133986329384E-2</c:v>
                </c:pt>
                <c:pt idx="2356">
                  <c:v>2.0101957968033046E-2</c:v>
                </c:pt>
                <c:pt idx="2357">
                  <c:v>2.0669260553900948E-2</c:v>
                </c:pt>
                <c:pt idx="2358">
                  <c:v>2.1347510490101973E-2</c:v>
                </c:pt>
                <c:pt idx="2359">
                  <c:v>2.1218444822172833E-2</c:v>
                </c:pt>
                <c:pt idx="2360">
                  <c:v>2.1280780503656338E-2</c:v>
                </c:pt>
                <c:pt idx="2361">
                  <c:v>2.0850136196276736E-2</c:v>
                </c:pt>
                <c:pt idx="2362">
                  <c:v>2.1435535242059656E-2</c:v>
                </c:pt>
                <c:pt idx="2363">
                  <c:v>2.1585053745536875E-2</c:v>
                </c:pt>
                <c:pt idx="2364">
                  <c:v>2.194468996278931E-2</c:v>
                </c:pt>
                <c:pt idx="2365">
                  <c:v>2.2662680261975376E-2</c:v>
                </c:pt>
                <c:pt idx="2366">
                  <c:v>2.195433600440011E-2</c:v>
                </c:pt>
                <c:pt idx="2367">
                  <c:v>2.17651599313331E-2</c:v>
                </c:pt>
                <c:pt idx="2368">
                  <c:v>2.1634432060732012E-2</c:v>
                </c:pt>
                <c:pt idx="2369">
                  <c:v>2.1385531327266394E-2</c:v>
                </c:pt>
                <c:pt idx="2370">
                  <c:v>2.1289710368325387E-2</c:v>
                </c:pt>
                <c:pt idx="2371">
                  <c:v>2.138202812286516E-2</c:v>
                </c:pt>
                <c:pt idx="2372">
                  <c:v>2.0405504032204203E-2</c:v>
                </c:pt>
                <c:pt idx="2373">
                  <c:v>2.1312563648129501E-2</c:v>
                </c:pt>
                <c:pt idx="2374">
                  <c:v>2.2400161019739739E-2</c:v>
                </c:pt>
                <c:pt idx="2375">
                  <c:v>2.3393756608260263E-2</c:v>
                </c:pt>
                <c:pt idx="2376">
                  <c:v>2.3579874725151884E-2</c:v>
                </c:pt>
                <c:pt idx="2377">
                  <c:v>2.3977200361084972E-2</c:v>
                </c:pt>
                <c:pt idx="2378">
                  <c:v>2.4379736300253141E-2</c:v>
                </c:pt>
                <c:pt idx="2379">
                  <c:v>2.4319534217825289E-2</c:v>
                </c:pt>
                <c:pt idx="2380">
                  <c:v>2.3817736120949728E-2</c:v>
                </c:pt>
                <c:pt idx="2381">
                  <c:v>2.4394381390810294E-2</c:v>
                </c:pt>
                <c:pt idx="2382">
                  <c:v>2.3321436179116084E-2</c:v>
                </c:pt>
                <c:pt idx="2383">
                  <c:v>2.2104496697621157E-2</c:v>
                </c:pt>
                <c:pt idx="2384">
                  <c:v>2.1593397460408781E-2</c:v>
                </c:pt>
                <c:pt idx="2385">
                  <c:v>2.1690898102633582E-2</c:v>
                </c:pt>
                <c:pt idx="2386">
                  <c:v>2.1690542792678125E-2</c:v>
                </c:pt>
                <c:pt idx="2387">
                  <c:v>2.0949699899454277E-2</c:v>
                </c:pt>
                <c:pt idx="2388">
                  <c:v>2.1000150142602481E-2</c:v>
                </c:pt>
                <c:pt idx="2389">
                  <c:v>2.1169318731130593E-2</c:v>
                </c:pt>
                <c:pt idx="2390">
                  <c:v>2.1212933912773124E-2</c:v>
                </c:pt>
                <c:pt idx="2391">
                  <c:v>2.1931355971045452E-2</c:v>
                </c:pt>
                <c:pt idx="2392">
                  <c:v>2.1555367762715827E-2</c:v>
                </c:pt>
                <c:pt idx="2393">
                  <c:v>2.1613436976443134E-2</c:v>
                </c:pt>
                <c:pt idx="2394">
                  <c:v>2.128973341032725E-2</c:v>
                </c:pt>
                <c:pt idx="2395">
                  <c:v>2.1925815944562999E-2</c:v>
                </c:pt>
                <c:pt idx="2396">
                  <c:v>2.1728099955344193E-2</c:v>
                </c:pt>
                <c:pt idx="2397">
                  <c:v>2.1165661734571684E-2</c:v>
                </c:pt>
                <c:pt idx="2398">
                  <c:v>2.0606817353574503E-2</c:v>
                </c:pt>
                <c:pt idx="2399">
                  <c:v>1.9797851381442966E-2</c:v>
                </c:pt>
                <c:pt idx="2400">
                  <c:v>1.9814830218824797E-2</c:v>
                </c:pt>
                <c:pt idx="2401">
                  <c:v>1.9301841973330625E-2</c:v>
                </c:pt>
                <c:pt idx="2402">
                  <c:v>1.9312415945592409E-2</c:v>
                </c:pt>
                <c:pt idx="2403">
                  <c:v>1.8102871207011928E-2</c:v>
                </c:pt>
                <c:pt idx="2404">
                  <c:v>1.7281117100312882E-2</c:v>
                </c:pt>
                <c:pt idx="2405">
                  <c:v>1.7451790471902262E-2</c:v>
                </c:pt>
                <c:pt idx="2406">
                  <c:v>1.7514563902092828E-2</c:v>
                </c:pt>
                <c:pt idx="2407">
                  <c:v>1.7455353231058179E-2</c:v>
                </c:pt>
                <c:pt idx="2408">
                  <c:v>1.7473749040766595E-2</c:v>
                </c:pt>
                <c:pt idx="2409">
                  <c:v>1.6866570793604652E-2</c:v>
                </c:pt>
                <c:pt idx="2410">
                  <c:v>1.6745045002582115E-2</c:v>
                </c:pt>
                <c:pt idx="2411">
                  <c:v>1.6744335468106719E-2</c:v>
                </c:pt>
                <c:pt idx="2412">
                  <c:v>1.6365683484885318E-2</c:v>
                </c:pt>
                <c:pt idx="2413">
                  <c:v>1.672793310006826E-2</c:v>
                </c:pt>
                <c:pt idx="2414">
                  <c:v>1.6851298359242373E-2</c:v>
                </c:pt>
                <c:pt idx="2415">
                  <c:v>1.7422685686655726E-2</c:v>
                </c:pt>
                <c:pt idx="2416">
                  <c:v>1.6907396546047782E-2</c:v>
                </c:pt>
                <c:pt idx="2417">
                  <c:v>1.6098542079086453E-2</c:v>
                </c:pt>
                <c:pt idx="2418">
                  <c:v>1.6946395444317641E-2</c:v>
                </c:pt>
                <c:pt idx="2419">
                  <c:v>1.6419763639629936E-2</c:v>
                </c:pt>
                <c:pt idx="2420">
                  <c:v>1.6642228918328339E-2</c:v>
                </c:pt>
                <c:pt idx="2421">
                  <c:v>1.6247621375485632E-2</c:v>
                </c:pt>
                <c:pt idx="2422">
                  <c:v>1.5672458398548139E-2</c:v>
                </c:pt>
                <c:pt idx="2423">
                  <c:v>1.6195311357585895E-2</c:v>
                </c:pt>
                <c:pt idx="2424">
                  <c:v>1.6439175923818272E-2</c:v>
                </c:pt>
                <c:pt idx="2425">
                  <c:v>1.5639757839741808E-2</c:v>
                </c:pt>
                <c:pt idx="2426">
                  <c:v>1.4939688581125266E-2</c:v>
                </c:pt>
                <c:pt idx="2427">
                  <c:v>1.5335227214651859E-2</c:v>
                </c:pt>
                <c:pt idx="2428">
                  <c:v>1.5215879170755509E-2</c:v>
                </c:pt>
                <c:pt idx="2429">
                  <c:v>1.5754628447110397E-2</c:v>
                </c:pt>
                <c:pt idx="2430">
                  <c:v>1.6166051307875184E-2</c:v>
                </c:pt>
                <c:pt idx="2431">
                  <c:v>1.5907509559946131E-2</c:v>
                </c:pt>
                <c:pt idx="2432">
                  <c:v>1.5186482017716108E-2</c:v>
                </c:pt>
                <c:pt idx="2433">
                  <c:v>1.5289265165916444E-2</c:v>
                </c:pt>
                <c:pt idx="2434">
                  <c:v>1.5260000224894821E-2</c:v>
                </c:pt>
                <c:pt idx="2435">
                  <c:v>1.4778773950143487E-2</c:v>
                </c:pt>
                <c:pt idx="2436">
                  <c:v>1.5527755174399749E-2</c:v>
                </c:pt>
                <c:pt idx="2437">
                  <c:v>1.6224556827130643E-2</c:v>
                </c:pt>
                <c:pt idx="2438">
                  <c:v>1.6927720928889833E-2</c:v>
                </c:pt>
                <c:pt idx="2439">
                  <c:v>1.6781149151029462E-2</c:v>
                </c:pt>
                <c:pt idx="2440">
                  <c:v>1.6737564216633638E-2</c:v>
                </c:pt>
                <c:pt idx="2441">
                  <c:v>1.6356578176065506E-2</c:v>
                </c:pt>
                <c:pt idx="2442">
                  <c:v>1.5379563683952435E-2</c:v>
                </c:pt>
                <c:pt idx="2443">
                  <c:v>1.5104120018105016E-2</c:v>
                </c:pt>
                <c:pt idx="2444">
                  <c:v>1.546038945824435E-2</c:v>
                </c:pt>
                <c:pt idx="2445">
                  <c:v>1.5677245698732856E-2</c:v>
                </c:pt>
                <c:pt idx="2446">
                  <c:v>1.6266139775106714E-2</c:v>
                </c:pt>
                <c:pt idx="2447">
                  <c:v>1.6567701490072695E-2</c:v>
                </c:pt>
                <c:pt idx="2448">
                  <c:v>1.6694978316378561E-2</c:v>
                </c:pt>
                <c:pt idx="2449">
                  <c:v>1.662352141254031E-2</c:v>
                </c:pt>
                <c:pt idx="2450">
                  <c:v>1.6588466103237609E-2</c:v>
                </c:pt>
                <c:pt idx="2451">
                  <c:v>1.6408073044126947E-2</c:v>
                </c:pt>
                <c:pt idx="2452">
                  <c:v>1.6448995903027397E-2</c:v>
                </c:pt>
                <c:pt idx="2453">
                  <c:v>1.647519110235951E-2</c:v>
                </c:pt>
                <c:pt idx="2454">
                  <c:v>1.6543644351205922E-2</c:v>
                </c:pt>
                <c:pt idx="2455">
                  <c:v>1.6633433923628704E-2</c:v>
                </c:pt>
                <c:pt idx="2456">
                  <c:v>1.6683160555095444E-2</c:v>
                </c:pt>
                <c:pt idx="2457">
                  <c:v>1.6040934108899618E-2</c:v>
                </c:pt>
                <c:pt idx="2458">
                  <c:v>1.6315433034404858E-2</c:v>
                </c:pt>
                <c:pt idx="2459">
                  <c:v>1.6957494146085716E-2</c:v>
                </c:pt>
                <c:pt idx="2460">
                  <c:v>1.6512889369284744E-2</c:v>
                </c:pt>
                <c:pt idx="2461">
                  <c:v>1.5805023973259447E-2</c:v>
                </c:pt>
                <c:pt idx="2462">
                  <c:v>1.5110580746644064E-2</c:v>
                </c:pt>
                <c:pt idx="2463">
                  <c:v>1.5232156742648773E-2</c:v>
                </c:pt>
                <c:pt idx="2464">
                  <c:v>1.5473755173300408E-2</c:v>
                </c:pt>
                <c:pt idx="2465">
                  <c:v>1.5488809501446488E-2</c:v>
                </c:pt>
                <c:pt idx="2466">
                  <c:v>1.4979933911602794E-2</c:v>
                </c:pt>
                <c:pt idx="2467">
                  <c:v>1.5000757843460111E-2</c:v>
                </c:pt>
                <c:pt idx="2468">
                  <c:v>1.3350475605028889E-2</c:v>
                </c:pt>
                <c:pt idx="2469">
                  <c:v>1.3333292816729569E-2</c:v>
                </c:pt>
                <c:pt idx="2470">
                  <c:v>1.2388324970816544E-2</c:v>
                </c:pt>
                <c:pt idx="2471">
                  <c:v>1.2306722743082643E-2</c:v>
                </c:pt>
                <c:pt idx="2472">
                  <c:v>1.2222495661651234E-2</c:v>
                </c:pt>
                <c:pt idx="2473">
                  <c:v>1.1697926704040906E-2</c:v>
                </c:pt>
                <c:pt idx="2474">
                  <c:v>1.1689299562710476E-2</c:v>
                </c:pt>
                <c:pt idx="2475">
                  <c:v>1.1404308940486274E-2</c:v>
                </c:pt>
                <c:pt idx="2476">
                  <c:v>1.1373260918156713E-2</c:v>
                </c:pt>
                <c:pt idx="2477">
                  <c:v>1.0730844850694421E-2</c:v>
                </c:pt>
                <c:pt idx="2478">
                  <c:v>1.1072204639268612E-2</c:v>
                </c:pt>
                <c:pt idx="2479">
                  <c:v>1.1315220180698971E-2</c:v>
                </c:pt>
                <c:pt idx="2480">
                  <c:v>1.1634913473204334E-2</c:v>
                </c:pt>
                <c:pt idx="2481">
                  <c:v>1.1498706010344639E-2</c:v>
                </c:pt>
                <c:pt idx="2482">
                  <c:v>1.1210771553102683E-2</c:v>
                </c:pt>
                <c:pt idx="2483">
                  <c:v>1.1309620395602682E-2</c:v>
                </c:pt>
                <c:pt idx="2484">
                  <c:v>1.1300220666473626E-2</c:v>
                </c:pt>
                <c:pt idx="2485">
                  <c:v>1.1477944771480342E-2</c:v>
                </c:pt>
                <c:pt idx="2486">
                  <c:v>1.1301909657257303E-2</c:v>
                </c:pt>
                <c:pt idx="2487">
                  <c:v>1.0843518670196284E-2</c:v>
                </c:pt>
                <c:pt idx="2488">
                  <c:v>1.0792166300946926E-2</c:v>
                </c:pt>
                <c:pt idx="2489">
                  <c:v>1.0541111614617238E-2</c:v>
                </c:pt>
                <c:pt idx="2490">
                  <c:v>1.0241472802411389E-2</c:v>
                </c:pt>
                <c:pt idx="2491">
                  <c:v>9.5546158255743752E-3</c:v>
                </c:pt>
                <c:pt idx="2492">
                  <c:v>9.1558843371910559E-3</c:v>
                </c:pt>
                <c:pt idx="2493">
                  <c:v>8.8118153324860948E-3</c:v>
                </c:pt>
                <c:pt idx="2494">
                  <c:v>9.0366780596049523E-3</c:v>
                </c:pt>
                <c:pt idx="2495">
                  <c:v>9.4265469040357708E-3</c:v>
                </c:pt>
                <c:pt idx="2496">
                  <c:v>9.8415983888202607E-3</c:v>
                </c:pt>
                <c:pt idx="2497">
                  <c:v>9.8134019299778164E-3</c:v>
                </c:pt>
                <c:pt idx="2498">
                  <c:v>1.0380954265486908E-2</c:v>
                </c:pt>
                <c:pt idx="2499">
                  <c:v>1.0109818993492947E-2</c:v>
                </c:pt>
                <c:pt idx="2500">
                  <c:v>9.9626604979474731E-3</c:v>
                </c:pt>
                <c:pt idx="2501">
                  <c:v>1.0203348470250395E-2</c:v>
                </c:pt>
                <c:pt idx="2502">
                  <c:v>1.0294471584680887E-2</c:v>
                </c:pt>
                <c:pt idx="2503">
                  <c:v>1.0538440741503896E-2</c:v>
                </c:pt>
                <c:pt idx="2504">
                  <c:v>1.0604380098099497E-2</c:v>
                </c:pt>
                <c:pt idx="2505">
                  <c:v>1.1166025806677249E-2</c:v>
                </c:pt>
                <c:pt idx="2506">
                  <c:v>1.0573941903198936E-2</c:v>
                </c:pt>
                <c:pt idx="2507">
                  <c:v>1.0803323780975038E-2</c:v>
                </c:pt>
                <c:pt idx="2508">
                  <c:v>1.0865068165019087E-2</c:v>
                </c:pt>
                <c:pt idx="2509">
                  <c:v>1.058347444926433E-2</c:v>
                </c:pt>
                <c:pt idx="2510">
                  <c:v>1.0809863589275048E-2</c:v>
                </c:pt>
                <c:pt idx="2511">
                  <c:v>1.0291950783595905E-2</c:v>
                </c:pt>
                <c:pt idx="2512">
                  <c:v>1.0663603444000413E-2</c:v>
                </c:pt>
                <c:pt idx="2513">
                  <c:v>1.0473979066786931E-2</c:v>
                </c:pt>
                <c:pt idx="2514">
                  <c:v>1.0352957059368784E-2</c:v>
                </c:pt>
                <c:pt idx="2515">
                  <c:v>1.0775768515442818E-2</c:v>
                </c:pt>
                <c:pt idx="2516">
                  <c:v>1.146034657113626E-2</c:v>
                </c:pt>
                <c:pt idx="2517">
                  <c:v>1.0915175792554299E-2</c:v>
                </c:pt>
                <c:pt idx="2518">
                  <c:v>1.0038344150772094E-2</c:v>
                </c:pt>
                <c:pt idx="2519">
                  <c:v>9.8041954374228357E-3</c:v>
                </c:pt>
                <c:pt idx="2520">
                  <c:v>9.8181642008750014E-3</c:v>
                </c:pt>
                <c:pt idx="2521">
                  <c:v>9.6256377101127111E-3</c:v>
                </c:pt>
                <c:pt idx="2522">
                  <c:v>9.6595309658340511E-3</c:v>
                </c:pt>
                <c:pt idx="2523">
                  <c:v>9.7197576171168532E-3</c:v>
                </c:pt>
                <c:pt idx="2524">
                  <c:v>9.6741447339863118E-3</c:v>
                </c:pt>
                <c:pt idx="2525">
                  <c:v>1.0194697104118022E-2</c:v>
                </c:pt>
                <c:pt idx="2526">
                  <c:v>1.0535811448708632E-2</c:v>
                </c:pt>
                <c:pt idx="2527">
                  <c:v>1.101290575746483E-2</c:v>
                </c:pt>
                <c:pt idx="2528">
                  <c:v>1.1303857120256833E-2</c:v>
                </c:pt>
                <c:pt idx="2529">
                  <c:v>1.1178006536514351E-2</c:v>
                </c:pt>
                <c:pt idx="2530">
                  <c:v>1.0674049451121048E-2</c:v>
                </c:pt>
                <c:pt idx="2531">
                  <c:v>1.0717506426174417E-2</c:v>
                </c:pt>
                <c:pt idx="2532">
                  <c:v>1.0126432599653512E-2</c:v>
                </c:pt>
                <c:pt idx="2533">
                  <c:v>9.8114346952393738E-3</c:v>
                </c:pt>
                <c:pt idx="2534">
                  <c:v>1.0713478761631867E-2</c:v>
                </c:pt>
                <c:pt idx="2535">
                  <c:v>1.0999160871064451E-2</c:v>
                </c:pt>
                <c:pt idx="2536">
                  <c:v>1.1222258440283683E-2</c:v>
                </c:pt>
                <c:pt idx="2537">
                  <c:v>1.1005178030783824E-2</c:v>
                </c:pt>
                <c:pt idx="2538">
                  <c:v>1.1203238829603501E-2</c:v>
                </c:pt>
                <c:pt idx="2539">
                  <c:v>1.1793461312404663E-2</c:v>
                </c:pt>
                <c:pt idx="2540">
                  <c:v>1.0980300510391672E-2</c:v>
                </c:pt>
                <c:pt idx="2541">
                  <c:v>1.0928079055162021E-2</c:v>
                </c:pt>
                <c:pt idx="2542">
                  <c:v>1.1199081690181689E-2</c:v>
                </c:pt>
                <c:pt idx="2543">
                  <c:v>1.0610408780426406E-2</c:v>
                </c:pt>
                <c:pt idx="2544">
                  <c:v>9.989287674436742E-3</c:v>
                </c:pt>
                <c:pt idx="2545">
                  <c:v>1.0149714896398709E-2</c:v>
                </c:pt>
                <c:pt idx="2546">
                  <c:v>9.9275749401959157E-3</c:v>
                </c:pt>
                <c:pt idx="2547">
                  <c:v>9.9400187435831899E-3</c:v>
                </c:pt>
                <c:pt idx="2548">
                  <c:v>9.8865270961476792E-3</c:v>
                </c:pt>
                <c:pt idx="2549">
                  <c:v>9.7937147809132874E-3</c:v>
                </c:pt>
                <c:pt idx="2550">
                  <c:v>9.791386983839967E-3</c:v>
                </c:pt>
                <c:pt idx="2551">
                  <c:v>1.0263545334005197E-2</c:v>
                </c:pt>
                <c:pt idx="2552">
                  <c:v>1.1317162835828842E-2</c:v>
                </c:pt>
                <c:pt idx="2553">
                  <c:v>1.1978867279639482E-2</c:v>
                </c:pt>
                <c:pt idx="2554">
                  <c:v>1.2009516252986518E-2</c:v>
                </c:pt>
                <c:pt idx="2555">
                  <c:v>1.24813530680703E-2</c:v>
                </c:pt>
                <c:pt idx="2556">
                  <c:v>1.2901733719303143E-2</c:v>
                </c:pt>
                <c:pt idx="2557">
                  <c:v>1.2713620613638676E-2</c:v>
                </c:pt>
                <c:pt idx="2558">
                  <c:v>1.2792834373528406E-2</c:v>
                </c:pt>
                <c:pt idx="2559">
                  <c:v>1.249191967593366E-2</c:v>
                </c:pt>
                <c:pt idx="2560">
                  <c:v>1.2442628065684191E-2</c:v>
                </c:pt>
                <c:pt idx="2561">
                  <c:v>1.2295816578490548E-2</c:v>
                </c:pt>
                <c:pt idx="2562">
                  <c:v>1.2030594953295948E-2</c:v>
                </c:pt>
                <c:pt idx="2563">
                  <c:v>1.2017968132115753E-2</c:v>
                </c:pt>
                <c:pt idx="2564">
                  <c:v>1.2125685812895304E-2</c:v>
                </c:pt>
                <c:pt idx="2565">
                  <c:v>1.1961797768198501E-2</c:v>
                </c:pt>
                <c:pt idx="2566">
                  <c:v>1.3153337601736093E-2</c:v>
                </c:pt>
                <c:pt idx="2567">
                  <c:v>1.282347257677019E-2</c:v>
                </c:pt>
                <c:pt idx="2568">
                  <c:v>1.2498484817167421E-2</c:v>
                </c:pt>
                <c:pt idx="2569">
                  <c:v>1.1856225336539961E-2</c:v>
                </c:pt>
                <c:pt idx="2570">
                  <c:v>1.1766529101227663E-2</c:v>
                </c:pt>
                <c:pt idx="2571">
                  <c:v>1.1203939476312597E-2</c:v>
                </c:pt>
                <c:pt idx="2572">
                  <c:v>1.1891542768809327E-2</c:v>
                </c:pt>
                <c:pt idx="2573">
                  <c:v>1.2003189896616862E-2</c:v>
                </c:pt>
                <c:pt idx="2574">
                  <c:v>1.2245389505457505E-2</c:v>
                </c:pt>
                <c:pt idx="2575">
                  <c:v>1.2101208581649647E-2</c:v>
                </c:pt>
                <c:pt idx="2576">
                  <c:v>1.2204272193273358E-2</c:v>
                </c:pt>
                <c:pt idx="2577">
                  <c:v>1.2569251951531024E-2</c:v>
                </c:pt>
                <c:pt idx="2578">
                  <c:v>1.2294732395741415E-2</c:v>
                </c:pt>
                <c:pt idx="2579">
                  <c:v>1.2089925331220552E-2</c:v>
                </c:pt>
                <c:pt idx="2580">
                  <c:v>1.1843717379873553E-2</c:v>
                </c:pt>
                <c:pt idx="2581">
                  <c:v>1.1817507084494361E-2</c:v>
                </c:pt>
                <c:pt idx="2582">
                  <c:v>1.1526177273603722E-2</c:v>
                </c:pt>
                <c:pt idx="2583">
                  <c:v>1.1499594983969574E-2</c:v>
                </c:pt>
                <c:pt idx="2584">
                  <c:v>1.1543212306801331E-2</c:v>
                </c:pt>
                <c:pt idx="2585">
                  <c:v>1.1424945331171443E-2</c:v>
                </c:pt>
                <c:pt idx="2586">
                  <c:v>1.1459945207315636E-2</c:v>
                </c:pt>
                <c:pt idx="2587">
                  <c:v>1.1548673220509009E-2</c:v>
                </c:pt>
                <c:pt idx="2588">
                  <c:v>1.1342120756979046E-2</c:v>
                </c:pt>
                <c:pt idx="2589">
                  <c:v>1.0826188321709118E-2</c:v>
                </c:pt>
                <c:pt idx="2590">
                  <c:v>1.0789159008534721E-2</c:v>
                </c:pt>
                <c:pt idx="2591">
                  <c:v>1.0520523068142662E-2</c:v>
                </c:pt>
                <c:pt idx="2592">
                  <c:v>1.0286787622851179E-2</c:v>
                </c:pt>
                <c:pt idx="2593">
                  <c:v>1.0361162248236022E-2</c:v>
                </c:pt>
                <c:pt idx="2594">
                  <c:v>1.0286452657774836E-2</c:v>
                </c:pt>
                <c:pt idx="2595">
                  <c:v>1.0064846954716433E-2</c:v>
                </c:pt>
                <c:pt idx="2596">
                  <c:v>1.0642193478399786E-2</c:v>
                </c:pt>
                <c:pt idx="2597">
                  <c:v>1.0704410467202052E-2</c:v>
                </c:pt>
                <c:pt idx="2598">
                  <c:v>1.1306272658579086E-2</c:v>
                </c:pt>
                <c:pt idx="2599">
                  <c:v>1.1172497137313497E-2</c:v>
                </c:pt>
                <c:pt idx="2600">
                  <c:v>1.124291932080812E-2</c:v>
                </c:pt>
                <c:pt idx="2601">
                  <c:v>1.1386109378501708E-2</c:v>
                </c:pt>
                <c:pt idx="2602">
                  <c:v>1.0810111730300553E-2</c:v>
                </c:pt>
                <c:pt idx="2603">
                  <c:v>1.1198097157042231E-2</c:v>
                </c:pt>
                <c:pt idx="2604">
                  <c:v>1.1227239773845543E-2</c:v>
                </c:pt>
                <c:pt idx="2605">
                  <c:v>1.1154491190378479E-2</c:v>
                </c:pt>
                <c:pt idx="2606">
                  <c:v>1.0853463215288128E-2</c:v>
                </c:pt>
                <c:pt idx="2607">
                  <c:v>1.0763653017293429E-2</c:v>
                </c:pt>
                <c:pt idx="2608">
                  <c:v>1.0182437996528515E-2</c:v>
                </c:pt>
                <c:pt idx="2609">
                  <c:v>1.0563479211150861E-2</c:v>
                </c:pt>
                <c:pt idx="2610">
                  <c:v>1.0830063319261507E-2</c:v>
                </c:pt>
                <c:pt idx="2611">
                  <c:v>1.1480493542672665E-2</c:v>
                </c:pt>
                <c:pt idx="2612">
                  <c:v>1.1217559916135045E-2</c:v>
                </c:pt>
                <c:pt idx="2613">
                  <c:v>1.1100475114921293E-2</c:v>
                </c:pt>
                <c:pt idx="2614">
                  <c:v>1.0904758551033567E-2</c:v>
                </c:pt>
                <c:pt idx="2615">
                  <c:v>1.1141052992864608E-2</c:v>
                </c:pt>
                <c:pt idx="2616">
                  <c:v>1.0864729643323967E-2</c:v>
                </c:pt>
                <c:pt idx="2617">
                  <c:v>1.1371772173829342E-2</c:v>
                </c:pt>
                <c:pt idx="2618">
                  <c:v>1.0920731208168055E-2</c:v>
                </c:pt>
                <c:pt idx="2619">
                  <c:v>1.0923031921379778E-2</c:v>
                </c:pt>
                <c:pt idx="2620">
                  <c:v>1.0924706620192071E-2</c:v>
                </c:pt>
                <c:pt idx="2621">
                  <c:v>1.1365783092220028E-2</c:v>
                </c:pt>
                <c:pt idx="2622">
                  <c:v>1.1201707630313473E-2</c:v>
                </c:pt>
                <c:pt idx="2623">
                  <c:v>1.1520605772525672E-2</c:v>
                </c:pt>
                <c:pt idx="2624">
                  <c:v>1.1165596795165822E-2</c:v>
                </c:pt>
                <c:pt idx="2625">
                  <c:v>1.1382965913556253E-2</c:v>
                </c:pt>
                <c:pt idx="2626">
                  <c:v>1.0954039745218802E-2</c:v>
                </c:pt>
                <c:pt idx="2627">
                  <c:v>1.0722522137326163E-2</c:v>
                </c:pt>
                <c:pt idx="2628">
                  <c:v>1.0781480199061111E-2</c:v>
                </c:pt>
                <c:pt idx="2629">
                  <c:v>1.0335233611499017E-2</c:v>
                </c:pt>
                <c:pt idx="2630">
                  <c:v>1.0029278133709241E-2</c:v>
                </c:pt>
                <c:pt idx="2631">
                  <c:v>9.9025028215617983E-3</c:v>
                </c:pt>
                <c:pt idx="2632">
                  <c:v>9.5075260048100851E-3</c:v>
                </c:pt>
                <c:pt idx="2633">
                  <c:v>9.3402358954812748E-3</c:v>
                </c:pt>
                <c:pt idx="2634">
                  <c:v>9.4276079510628996E-3</c:v>
                </c:pt>
                <c:pt idx="2635">
                  <c:v>9.5555397704356615E-3</c:v>
                </c:pt>
                <c:pt idx="2636">
                  <c:v>9.794016963627028E-3</c:v>
                </c:pt>
                <c:pt idx="2637">
                  <c:v>9.728595165053866E-3</c:v>
                </c:pt>
                <c:pt idx="2638">
                  <c:v>9.444750982166239E-3</c:v>
                </c:pt>
                <c:pt idx="2639">
                  <c:v>9.9165089242556625E-3</c:v>
                </c:pt>
                <c:pt idx="2640">
                  <c:v>9.991815025069295E-3</c:v>
                </c:pt>
                <c:pt idx="2641">
                  <c:v>1.0110437146564566E-2</c:v>
                </c:pt>
                <c:pt idx="2642">
                  <c:v>9.8782501296259539E-3</c:v>
                </c:pt>
                <c:pt idx="2643">
                  <c:v>9.7273925585457111E-3</c:v>
                </c:pt>
                <c:pt idx="2644">
                  <c:v>9.6985498136663573E-3</c:v>
                </c:pt>
                <c:pt idx="2645">
                  <c:v>9.2704642650276448E-3</c:v>
                </c:pt>
                <c:pt idx="2646">
                  <c:v>9.8260380963937077E-3</c:v>
                </c:pt>
                <c:pt idx="2647">
                  <c:v>1.0314899570073033E-2</c:v>
                </c:pt>
                <c:pt idx="2648">
                  <c:v>9.9643554428925363E-3</c:v>
                </c:pt>
                <c:pt idx="2649">
                  <c:v>9.9671989045067022E-3</c:v>
                </c:pt>
                <c:pt idx="2650">
                  <c:v>1.0529198580584653E-2</c:v>
                </c:pt>
                <c:pt idx="2651">
                  <c:v>1.0137582700033398E-2</c:v>
                </c:pt>
                <c:pt idx="2652">
                  <c:v>1.0852730769963959E-2</c:v>
                </c:pt>
                <c:pt idx="2653">
                  <c:v>1.067723429879619E-2</c:v>
                </c:pt>
                <c:pt idx="2654">
                  <c:v>1.0950903922842814E-2</c:v>
                </c:pt>
                <c:pt idx="2655">
                  <c:v>1.0930501027559325E-2</c:v>
                </c:pt>
                <c:pt idx="2656">
                  <c:v>1.1252166825261645E-2</c:v>
                </c:pt>
                <c:pt idx="2657">
                  <c:v>1.1177885078202721E-2</c:v>
                </c:pt>
                <c:pt idx="2658">
                  <c:v>1.1191672943136055E-2</c:v>
                </c:pt>
                <c:pt idx="2659">
                  <c:v>1.1612313327301838E-2</c:v>
                </c:pt>
                <c:pt idx="2660">
                  <c:v>1.163493590871667E-2</c:v>
                </c:pt>
                <c:pt idx="2661">
                  <c:v>1.207796379437065E-2</c:v>
                </c:pt>
                <c:pt idx="2662">
                  <c:v>1.2165041924144804E-2</c:v>
                </c:pt>
                <c:pt idx="2663">
                  <c:v>1.2108481365515011E-2</c:v>
                </c:pt>
                <c:pt idx="2664">
                  <c:v>1.2228256921282377E-2</c:v>
                </c:pt>
                <c:pt idx="2665">
                  <c:v>1.1471520414388925E-2</c:v>
                </c:pt>
                <c:pt idx="2666">
                  <c:v>1.1529634420995638E-2</c:v>
                </c:pt>
                <c:pt idx="2667">
                  <c:v>1.1471790248075209E-2</c:v>
                </c:pt>
                <c:pt idx="2668">
                  <c:v>1.1299443924446928E-2</c:v>
                </c:pt>
                <c:pt idx="2669">
                  <c:v>1.1481134836651696E-2</c:v>
                </c:pt>
                <c:pt idx="2670">
                  <c:v>1.1742197117616371E-2</c:v>
                </c:pt>
                <c:pt idx="2671">
                  <c:v>1.1405668129256918E-2</c:v>
                </c:pt>
                <c:pt idx="2672">
                  <c:v>1.115250827661729E-2</c:v>
                </c:pt>
                <c:pt idx="2673">
                  <c:v>1.127388523852435E-2</c:v>
                </c:pt>
                <c:pt idx="2674">
                  <c:v>1.1735445478951112E-2</c:v>
                </c:pt>
                <c:pt idx="2675">
                  <c:v>1.1916146559606711E-2</c:v>
                </c:pt>
                <c:pt idx="2676">
                  <c:v>1.2078486578174452E-2</c:v>
                </c:pt>
                <c:pt idx="2677">
                  <c:v>1.2165755314586413E-2</c:v>
                </c:pt>
                <c:pt idx="2678">
                  <c:v>1.179997881093886E-2</c:v>
                </c:pt>
                <c:pt idx="2679">
                  <c:v>1.1755245808157122E-2</c:v>
                </c:pt>
                <c:pt idx="2680">
                  <c:v>1.1376370564569971E-2</c:v>
                </c:pt>
                <c:pt idx="2681">
                  <c:v>1.1815737255058911E-2</c:v>
                </c:pt>
                <c:pt idx="2682">
                  <c:v>1.1729399450760347E-2</c:v>
                </c:pt>
                <c:pt idx="2683">
                  <c:v>1.1363852178459366E-2</c:v>
                </c:pt>
                <c:pt idx="2684">
                  <c:v>1.1204590172461337E-2</c:v>
                </c:pt>
                <c:pt idx="2685">
                  <c:v>1.0877380507149148E-2</c:v>
                </c:pt>
                <c:pt idx="2686">
                  <c:v>1.0746720951724464E-2</c:v>
                </c:pt>
                <c:pt idx="2687">
                  <c:v>1.057807692050039E-2</c:v>
                </c:pt>
                <c:pt idx="2688">
                  <c:v>1.0858606268749904E-2</c:v>
                </c:pt>
                <c:pt idx="2689">
                  <c:v>1.0504569435237254E-2</c:v>
                </c:pt>
                <c:pt idx="2690">
                  <c:v>1.0154784387138793E-2</c:v>
                </c:pt>
                <c:pt idx="2691">
                  <c:v>1.0204237160043039E-2</c:v>
                </c:pt>
                <c:pt idx="2692">
                  <c:v>1.0139044688100896E-2</c:v>
                </c:pt>
                <c:pt idx="2693">
                  <c:v>9.8444354875391049E-3</c:v>
                </c:pt>
                <c:pt idx="2694">
                  <c:v>9.8950214932427283E-3</c:v>
                </c:pt>
                <c:pt idx="2695">
                  <c:v>1.0080145550066089E-2</c:v>
                </c:pt>
                <c:pt idx="2696">
                  <c:v>1.0294894130658871E-2</c:v>
                </c:pt>
                <c:pt idx="2697">
                  <c:v>1.0218107977071567E-2</c:v>
                </c:pt>
                <c:pt idx="2698">
                  <c:v>1.0215620285568106E-2</c:v>
                </c:pt>
                <c:pt idx="2699">
                  <c:v>1.013690722574867E-2</c:v>
                </c:pt>
                <c:pt idx="2700">
                  <c:v>1.0217477217251414E-2</c:v>
                </c:pt>
                <c:pt idx="2701">
                  <c:v>1.0179692987732691E-2</c:v>
                </c:pt>
                <c:pt idx="2702">
                  <c:v>1.0400177162223079E-2</c:v>
                </c:pt>
                <c:pt idx="2703">
                  <c:v>1.0954252389093089E-2</c:v>
                </c:pt>
                <c:pt idx="2704">
                  <c:v>1.0796665539708927E-2</c:v>
                </c:pt>
                <c:pt idx="2705">
                  <c:v>1.0702825263555704E-2</c:v>
                </c:pt>
                <c:pt idx="2706">
                  <c:v>1.086836763909993E-2</c:v>
                </c:pt>
                <c:pt idx="2707">
                  <c:v>1.0477711006932067E-2</c:v>
                </c:pt>
                <c:pt idx="2708">
                  <c:v>1.0314789526186807E-2</c:v>
                </c:pt>
                <c:pt idx="2709">
                  <c:v>1.0456195061860685E-2</c:v>
                </c:pt>
                <c:pt idx="2710">
                  <c:v>9.9865564480572377E-3</c:v>
                </c:pt>
                <c:pt idx="2711">
                  <c:v>9.8316786804013567E-3</c:v>
                </c:pt>
                <c:pt idx="2712">
                  <c:v>1.0106566716848064E-2</c:v>
                </c:pt>
                <c:pt idx="2713">
                  <c:v>1.01483348121294E-2</c:v>
                </c:pt>
                <c:pt idx="2714">
                  <c:v>1.0361347164417944E-2</c:v>
                </c:pt>
                <c:pt idx="2715">
                  <c:v>1.0110337640669709E-2</c:v>
                </c:pt>
                <c:pt idx="2716">
                  <c:v>1.0587194034222591E-2</c:v>
                </c:pt>
                <c:pt idx="2717">
                  <c:v>1.0023008487688223E-2</c:v>
                </c:pt>
                <c:pt idx="2718">
                  <c:v>9.7344628497182395E-3</c:v>
                </c:pt>
                <c:pt idx="2719">
                  <c:v>9.6854935173527057E-3</c:v>
                </c:pt>
                <c:pt idx="2720">
                  <c:v>9.0639875184723717E-3</c:v>
                </c:pt>
                <c:pt idx="2721">
                  <c:v>9.1346467071351523E-3</c:v>
                </c:pt>
                <c:pt idx="2722">
                  <c:v>9.3467975933581027E-3</c:v>
                </c:pt>
                <c:pt idx="2723">
                  <c:v>9.0895901746612662E-3</c:v>
                </c:pt>
                <c:pt idx="2724">
                  <c:v>9.2367396687631498E-3</c:v>
                </c:pt>
                <c:pt idx="2725">
                  <c:v>9.2667063200537747E-3</c:v>
                </c:pt>
                <c:pt idx="2726">
                  <c:v>9.3783438782009121E-3</c:v>
                </c:pt>
                <c:pt idx="2727">
                  <c:v>9.4309536711341124E-3</c:v>
                </c:pt>
                <c:pt idx="2728">
                  <c:v>9.2594606119758005E-3</c:v>
                </c:pt>
                <c:pt idx="2729">
                  <c:v>9.5738859042360236E-3</c:v>
                </c:pt>
                <c:pt idx="2730">
                  <c:v>9.3197183069293477E-3</c:v>
                </c:pt>
                <c:pt idx="2731">
                  <c:v>9.1126154000180648E-3</c:v>
                </c:pt>
                <c:pt idx="2732">
                  <c:v>8.6929918505380677E-3</c:v>
                </c:pt>
                <c:pt idx="2733">
                  <c:v>8.7773580888457214E-3</c:v>
                </c:pt>
                <c:pt idx="2734">
                  <c:v>8.7627910073986293E-3</c:v>
                </c:pt>
                <c:pt idx="2735">
                  <c:v>8.6728935734252666E-3</c:v>
                </c:pt>
                <c:pt idx="2736">
                  <c:v>8.8585087207957436E-3</c:v>
                </c:pt>
                <c:pt idx="2737">
                  <c:v>8.8612678552377755E-3</c:v>
                </c:pt>
                <c:pt idx="2738">
                  <c:v>8.7860339732812598E-3</c:v>
                </c:pt>
                <c:pt idx="2739">
                  <c:v>8.873254039388323E-3</c:v>
                </c:pt>
                <c:pt idx="2740">
                  <c:v>8.9431394304522183E-3</c:v>
                </c:pt>
                <c:pt idx="2741">
                  <c:v>9.5848945562231336E-3</c:v>
                </c:pt>
                <c:pt idx="2742">
                  <c:v>9.4371019047696514E-3</c:v>
                </c:pt>
                <c:pt idx="2743">
                  <c:v>9.6806839645406928E-3</c:v>
                </c:pt>
                <c:pt idx="2744">
                  <c:v>9.7578648920657596E-3</c:v>
                </c:pt>
                <c:pt idx="2745">
                  <c:v>9.2370009410458476E-3</c:v>
                </c:pt>
                <c:pt idx="2746">
                  <c:v>9.0817272506107383E-3</c:v>
                </c:pt>
                <c:pt idx="2747">
                  <c:v>8.9232763555127104E-3</c:v>
                </c:pt>
                <c:pt idx="2748">
                  <c:v>9.0170797772786138E-3</c:v>
                </c:pt>
                <c:pt idx="2749">
                  <c:v>8.9912916733632109E-3</c:v>
                </c:pt>
                <c:pt idx="2750">
                  <c:v>9.0325689206476323E-3</c:v>
                </c:pt>
                <c:pt idx="2751">
                  <c:v>8.8880779055582337E-3</c:v>
                </c:pt>
                <c:pt idx="2752">
                  <c:v>8.9406174972714858E-3</c:v>
                </c:pt>
                <c:pt idx="2753">
                  <c:v>9.19324283113232E-3</c:v>
                </c:pt>
                <c:pt idx="2754">
                  <c:v>9.5356793249519178E-3</c:v>
                </c:pt>
                <c:pt idx="2755">
                  <c:v>9.5161817854931829E-3</c:v>
                </c:pt>
                <c:pt idx="2756">
                  <c:v>9.4439238909131973E-3</c:v>
                </c:pt>
                <c:pt idx="2757">
                  <c:v>9.1420809620128551E-3</c:v>
                </c:pt>
                <c:pt idx="2758">
                  <c:v>8.6968358584476047E-3</c:v>
                </c:pt>
                <c:pt idx="2759">
                  <c:v>8.8721719413062949E-3</c:v>
                </c:pt>
                <c:pt idx="2760">
                  <c:v>8.9018146484289851E-3</c:v>
                </c:pt>
                <c:pt idx="2761">
                  <c:v>8.8033905606748064E-3</c:v>
                </c:pt>
                <c:pt idx="2762">
                  <c:v>8.6615781132501901E-3</c:v>
                </c:pt>
                <c:pt idx="2763">
                  <c:v>8.461139578668897E-3</c:v>
                </c:pt>
                <c:pt idx="2764">
                  <c:v>8.4739444005652587E-3</c:v>
                </c:pt>
                <c:pt idx="2765">
                  <c:v>8.2070104238374242E-3</c:v>
                </c:pt>
                <c:pt idx="2766">
                  <c:v>7.7761657059995937E-3</c:v>
                </c:pt>
                <c:pt idx="2767">
                  <c:v>8.0612703771636429E-3</c:v>
                </c:pt>
                <c:pt idx="2768">
                  <c:v>7.9178245615336706E-3</c:v>
                </c:pt>
                <c:pt idx="2769">
                  <c:v>8.6505014543303282E-3</c:v>
                </c:pt>
                <c:pt idx="2770">
                  <c:v>8.7824044235698118E-3</c:v>
                </c:pt>
                <c:pt idx="2771">
                  <c:v>8.2772953657068715E-3</c:v>
                </c:pt>
                <c:pt idx="2772">
                  <c:v>8.1882317750094913E-3</c:v>
                </c:pt>
                <c:pt idx="2773">
                  <c:v>7.9894084517246888E-3</c:v>
                </c:pt>
                <c:pt idx="2774">
                  <c:v>7.782704764599524E-3</c:v>
                </c:pt>
                <c:pt idx="2775">
                  <c:v>7.535336515870128E-3</c:v>
                </c:pt>
                <c:pt idx="2776">
                  <c:v>7.9848404756883706E-3</c:v>
                </c:pt>
                <c:pt idx="2777">
                  <c:v>7.8395077399147084E-3</c:v>
                </c:pt>
                <c:pt idx="2778">
                  <c:v>7.3300162842655503E-3</c:v>
                </c:pt>
                <c:pt idx="2779">
                  <c:v>7.3293283201965043E-3</c:v>
                </c:pt>
                <c:pt idx="2780">
                  <c:v>7.3270410303087896E-3</c:v>
                </c:pt>
                <c:pt idx="2781">
                  <c:v>7.6185195428248864E-3</c:v>
                </c:pt>
                <c:pt idx="2782">
                  <c:v>7.854086822500328E-3</c:v>
                </c:pt>
                <c:pt idx="2783">
                  <c:v>6.9738250742847896E-3</c:v>
                </c:pt>
                <c:pt idx="2784">
                  <c:v>7.0827213618696039E-3</c:v>
                </c:pt>
                <c:pt idx="2785">
                  <c:v>7.1628456942836038E-3</c:v>
                </c:pt>
                <c:pt idx="2786">
                  <c:v>7.10047519639323E-3</c:v>
                </c:pt>
                <c:pt idx="2787">
                  <c:v>6.6765777956523387E-3</c:v>
                </c:pt>
                <c:pt idx="2788">
                  <c:v>6.8332448073604724E-3</c:v>
                </c:pt>
                <c:pt idx="2789">
                  <c:v>6.4611606347035888E-3</c:v>
                </c:pt>
                <c:pt idx="2790">
                  <c:v>6.7680457687622209E-3</c:v>
                </c:pt>
                <c:pt idx="2791">
                  <c:v>6.4199067772081619E-3</c:v>
                </c:pt>
                <c:pt idx="2792">
                  <c:v>6.5308072209075974E-3</c:v>
                </c:pt>
                <c:pt idx="2793">
                  <c:v>6.9464062009674254E-3</c:v>
                </c:pt>
                <c:pt idx="2794">
                  <c:v>7.0147707008276772E-3</c:v>
                </c:pt>
                <c:pt idx="2795">
                  <c:v>6.6540199966140801E-3</c:v>
                </c:pt>
                <c:pt idx="2796">
                  <c:v>6.8737414716892875E-3</c:v>
                </c:pt>
                <c:pt idx="2797">
                  <c:v>7.1225052126910882E-3</c:v>
                </c:pt>
                <c:pt idx="2798">
                  <c:v>7.5214375308492176E-3</c:v>
                </c:pt>
                <c:pt idx="2799">
                  <c:v>7.4996818042674107E-3</c:v>
                </c:pt>
                <c:pt idx="2800">
                  <c:v>7.3870447162598385E-3</c:v>
                </c:pt>
                <c:pt idx="2801">
                  <c:v>7.4909211355727034E-3</c:v>
                </c:pt>
                <c:pt idx="2802">
                  <c:v>7.6958221154233009E-3</c:v>
                </c:pt>
                <c:pt idx="2803">
                  <c:v>7.3608035536427696E-3</c:v>
                </c:pt>
                <c:pt idx="2804">
                  <c:v>7.1620842111759231E-3</c:v>
                </c:pt>
                <c:pt idx="2805">
                  <c:v>6.8525028446446701E-3</c:v>
                </c:pt>
                <c:pt idx="2806">
                  <c:v>6.6883075861174923E-3</c:v>
                </c:pt>
                <c:pt idx="2807">
                  <c:v>6.624709568085807E-3</c:v>
                </c:pt>
                <c:pt idx="2808">
                  <c:v>7.0553755491726822E-3</c:v>
                </c:pt>
                <c:pt idx="2809">
                  <c:v>7.0006457656615062E-3</c:v>
                </c:pt>
                <c:pt idx="2810">
                  <c:v>6.9443678308906964E-3</c:v>
                </c:pt>
                <c:pt idx="2811">
                  <c:v>7.082197926932432E-3</c:v>
                </c:pt>
                <c:pt idx="2812">
                  <c:v>7.1202035980768574E-3</c:v>
                </c:pt>
                <c:pt idx="2813">
                  <c:v>7.0223075665440948E-3</c:v>
                </c:pt>
                <c:pt idx="2814">
                  <c:v>7.5042160833036498E-3</c:v>
                </c:pt>
                <c:pt idx="2815">
                  <c:v>6.8523359455288091E-3</c:v>
                </c:pt>
                <c:pt idx="2816">
                  <c:v>6.5746821796495158E-3</c:v>
                </c:pt>
                <c:pt idx="2817">
                  <c:v>6.188698784186597E-3</c:v>
                </c:pt>
                <c:pt idx="2818">
                  <c:v>6.3372803573873426E-3</c:v>
                </c:pt>
                <c:pt idx="2819">
                  <c:v>6.6953851411073462E-3</c:v>
                </c:pt>
                <c:pt idx="2820">
                  <c:v>6.7898212833921168E-3</c:v>
                </c:pt>
                <c:pt idx="2821">
                  <c:v>6.7675149404426982E-3</c:v>
                </c:pt>
                <c:pt idx="2822">
                  <c:v>6.1824504232863564E-3</c:v>
                </c:pt>
                <c:pt idx="2823">
                  <c:v>6.1053443219645231E-3</c:v>
                </c:pt>
                <c:pt idx="2824">
                  <c:v>6.1505897466180848E-3</c:v>
                </c:pt>
                <c:pt idx="2825">
                  <c:v>6.1410781798705294E-3</c:v>
                </c:pt>
                <c:pt idx="2826">
                  <c:v>5.7384076397704042E-3</c:v>
                </c:pt>
                <c:pt idx="2827">
                  <c:v>5.6287270879282758E-3</c:v>
                </c:pt>
                <c:pt idx="2828">
                  <c:v>5.5358007210153382E-3</c:v>
                </c:pt>
                <c:pt idx="2829">
                  <c:v>5.1797755422924308E-3</c:v>
                </c:pt>
                <c:pt idx="2830">
                  <c:v>5.1800704913547158E-3</c:v>
                </c:pt>
                <c:pt idx="2831">
                  <c:v>5.0551679452321974E-3</c:v>
                </c:pt>
                <c:pt idx="2832">
                  <c:v>4.9913445514684351E-3</c:v>
                </c:pt>
                <c:pt idx="2833">
                  <c:v>4.9641982751047475E-3</c:v>
                </c:pt>
                <c:pt idx="2834">
                  <c:v>5.2633490885096723E-3</c:v>
                </c:pt>
                <c:pt idx="2835">
                  <c:v>4.8600092108879167E-3</c:v>
                </c:pt>
                <c:pt idx="2836">
                  <c:v>4.9472923150324366E-3</c:v>
                </c:pt>
                <c:pt idx="2837">
                  <c:v>5.6412596241641744E-3</c:v>
                </c:pt>
                <c:pt idx="2838">
                  <c:v>5.7387827320367624E-3</c:v>
                </c:pt>
                <c:pt idx="2839">
                  <c:v>5.8006967261614584E-3</c:v>
                </c:pt>
                <c:pt idx="2840">
                  <c:v>5.5900302512010835E-3</c:v>
                </c:pt>
                <c:pt idx="2841">
                  <c:v>5.4200996682591818E-3</c:v>
                </c:pt>
                <c:pt idx="2842">
                  <c:v>5.9311570392877044E-3</c:v>
                </c:pt>
                <c:pt idx="2843">
                  <c:v>5.980055665263162E-3</c:v>
                </c:pt>
                <c:pt idx="2844">
                  <c:v>6.041537013352416E-3</c:v>
                </c:pt>
                <c:pt idx="2845">
                  <c:v>5.4514048751435062E-3</c:v>
                </c:pt>
                <c:pt idx="2846">
                  <c:v>5.0110459049981237E-3</c:v>
                </c:pt>
                <c:pt idx="2847">
                  <c:v>5.4320013094997233E-3</c:v>
                </c:pt>
                <c:pt idx="2848">
                  <c:v>5.4479230358921438E-3</c:v>
                </c:pt>
                <c:pt idx="2849">
                  <c:v>5.6667851215388421E-3</c:v>
                </c:pt>
                <c:pt idx="2850">
                  <c:v>6.0819591393130867E-3</c:v>
                </c:pt>
                <c:pt idx="2851">
                  <c:v>6.5878287008847014E-3</c:v>
                </c:pt>
                <c:pt idx="2852">
                  <c:v>6.7186295804197993E-3</c:v>
                </c:pt>
                <c:pt idx="2853">
                  <c:v>7.3459096667041202E-3</c:v>
                </c:pt>
                <c:pt idx="2854">
                  <c:v>9.0948409290054766E-3</c:v>
                </c:pt>
                <c:pt idx="2855">
                  <c:v>8.4016130779196452E-3</c:v>
                </c:pt>
                <c:pt idx="2856">
                  <c:v>8.7113426181557596E-3</c:v>
                </c:pt>
                <c:pt idx="2857">
                  <c:v>8.5519300073140236E-3</c:v>
                </c:pt>
                <c:pt idx="2858">
                  <c:v>7.79326110282752E-3</c:v>
                </c:pt>
                <c:pt idx="2859">
                  <c:v>7.8156613781441564E-3</c:v>
                </c:pt>
                <c:pt idx="2860">
                  <c:v>7.3596332867396086E-3</c:v>
                </c:pt>
                <c:pt idx="2861">
                  <c:v>8.0998971441470502E-3</c:v>
                </c:pt>
                <c:pt idx="2862">
                  <c:v>8.3387178312979149E-3</c:v>
                </c:pt>
                <c:pt idx="2863">
                  <c:v>8.1623495635883003E-3</c:v>
                </c:pt>
                <c:pt idx="2864">
                  <c:v>8.3047900463719682E-3</c:v>
                </c:pt>
                <c:pt idx="2865">
                  <c:v>7.7959753998906312E-3</c:v>
                </c:pt>
                <c:pt idx="2866">
                  <c:v>7.5273608831265548E-3</c:v>
                </c:pt>
                <c:pt idx="2867">
                  <c:v>7.6613209492093493E-3</c:v>
                </c:pt>
                <c:pt idx="2868">
                  <c:v>7.8815988201494935E-3</c:v>
                </c:pt>
                <c:pt idx="2869">
                  <c:v>9.0644353462683291E-3</c:v>
                </c:pt>
                <c:pt idx="2870">
                  <c:v>9.3964343264278938E-3</c:v>
                </c:pt>
                <c:pt idx="2871">
                  <c:v>1.022371552824497E-2</c:v>
                </c:pt>
                <c:pt idx="2872">
                  <c:v>1.0446646355085853E-2</c:v>
                </c:pt>
                <c:pt idx="2873">
                  <c:v>1.0855403696941268E-2</c:v>
                </c:pt>
                <c:pt idx="2874">
                  <c:v>1.0523257374957184E-2</c:v>
                </c:pt>
                <c:pt idx="2875">
                  <c:v>1.049701282802662E-2</c:v>
                </c:pt>
                <c:pt idx="2876">
                  <c:v>1.0349809830418E-2</c:v>
                </c:pt>
                <c:pt idx="2877">
                  <c:v>1.0359080147208655E-2</c:v>
                </c:pt>
                <c:pt idx="2878">
                  <c:v>1.0137321491717088E-2</c:v>
                </c:pt>
                <c:pt idx="2879">
                  <c:v>1.0536281258806568E-2</c:v>
                </c:pt>
                <c:pt idx="2880">
                  <c:v>1.1573450639035032E-2</c:v>
                </c:pt>
                <c:pt idx="2881">
                  <c:v>1.1040872137719759E-2</c:v>
                </c:pt>
                <c:pt idx="2882">
                  <c:v>1.0899902942938411E-2</c:v>
                </c:pt>
                <c:pt idx="2883">
                  <c:v>1.0931645646113486E-2</c:v>
                </c:pt>
                <c:pt idx="2884">
                  <c:v>1.0447320142465299E-2</c:v>
                </c:pt>
                <c:pt idx="2885">
                  <c:v>1.0578804364744121E-2</c:v>
                </c:pt>
                <c:pt idx="2886">
                  <c:v>1.028081510409562E-2</c:v>
                </c:pt>
                <c:pt idx="2887">
                  <c:v>1.020046576583411E-2</c:v>
                </c:pt>
                <c:pt idx="2888">
                  <c:v>9.8421071373457902E-3</c:v>
                </c:pt>
                <c:pt idx="2889">
                  <c:v>9.9761534222231329E-3</c:v>
                </c:pt>
                <c:pt idx="2890">
                  <c:v>9.9802635031824849E-3</c:v>
                </c:pt>
                <c:pt idx="2891">
                  <c:v>9.9571596248677618E-3</c:v>
                </c:pt>
                <c:pt idx="2892">
                  <c:v>9.474810916825227E-3</c:v>
                </c:pt>
                <c:pt idx="2893">
                  <c:v>9.9158143268591736E-3</c:v>
                </c:pt>
                <c:pt idx="2894">
                  <c:v>1.0033116376020335E-2</c:v>
                </c:pt>
                <c:pt idx="2895">
                  <c:v>9.4475729972989253E-3</c:v>
                </c:pt>
                <c:pt idx="2896">
                  <c:v>9.522713819400952E-3</c:v>
                </c:pt>
                <c:pt idx="2897">
                  <c:v>9.683350650815381E-3</c:v>
                </c:pt>
                <c:pt idx="2898">
                  <c:v>9.6957744194605677E-3</c:v>
                </c:pt>
                <c:pt idx="2899">
                  <c:v>1.0171386507638269E-2</c:v>
                </c:pt>
                <c:pt idx="2900">
                  <c:v>9.5699937934781154E-3</c:v>
                </c:pt>
                <c:pt idx="2901">
                  <c:v>9.7157004262822255E-3</c:v>
                </c:pt>
                <c:pt idx="2902">
                  <c:v>1.0102596500310979E-2</c:v>
                </c:pt>
                <c:pt idx="2903">
                  <c:v>9.6914858178684948E-3</c:v>
                </c:pt>
                <c:pt idx="2904">
                  <c:v>9.6366436709511838E-3</c:v>
                </c:pt>
                <c:pt idx="2905">
                  <c:v>9.8591689390647996E-3</c:v>
                </c:pt>
                <c:pt idx="2906">
                  <c:v>9.9366148757222827E-3</c:v>
                </c:pt>
                <c:pt idx="2907">
                  <c:v>1.106144814895349E-2</c:v>
                </c:pt>
                <c:pt idx="2908">
                  <c:v>1.0887329592295325E-2</c:v>
                </c:pt>
                <c:pt idx="2909">
                  <c:v>1.1446757385461304E-2</c:v>
                </c:pt>
                <c:pt idx="2910">
                  <c:v>1.1649999013673584E-2</c:v>
                </c:pt>
                <c:pt idx="2911">
                  <c:v>1.1906468604288678E-2</c:v>
                </c:pt>
                <c:pt idx="2912">
                  <c:v>1.1914917101661482E-2</c:v>
                </c:pt>
                <c:pt idx="2913">
                  <c:v>1.2078199229345943E-2</c:v>
                </c:pt>
                <c:pt idx="2914">
                  <c:v>1.2663787300633222E-2</c:v>
                </c:pt>
                <c:pt idx="2915">
                  <c:v>1.2296540986342697E-2</c:v>
                </c:pt>
                <c:pt idx="2916">
                  <c:v>1.2126213581598044E-2</c:v>
                </c:pt>
                <c:pt idx="2917">
                  <c:v>1.1515038647486264E-2</c:v>
                </c:pt>
                <c:pt idx="2918">
                  <c:v>1.1647538196820406E-2</c:v>
                </c:pt>
                <c:pt idx="2919">
                  <c:v>1.1458152571397262E-2</c:v>
                </c:pt>
                <c:pt idx="2920">
                  <c:v>1.1667668049857083E-2</c:v>
                </c:pt>
                <c:pt idx="2921">
                  <c:v>1.2287781274181286E-2</c:v>
                </c:pt>
                <c:pt idx="2922">
                  <c:v>1.2452249723870823E-2</c:v>
                </c:pt>
                <c:pt idx="2923">
                  <c:v>1.3071706195232125E-2</c:v>
                </c:pt>
                <c:pt idx="2924">
                  <c:v>1.2857388430868921E-2</c:v>
                </c:pt>
                <c:pt idx="2925">
                  <c:v>1.2464194698134756E-2</c:v>
                </c:pt>
                <c:pt idx="2926">
                  <c:v>1.2320987847969311E-2</c:v>
                </c:pt>
                <c:pt idx="2927">
                  <c:v>1.1702026057534454E-2</c:v>
                </c:pt>
                <c:pt idx="2928">
                  <c:v>1.1739182829711758E-2</c:v>
                </c:pt>
                <c:pt idx="2929">
                  <c:v>1.1695533415573722E-2</c:v>
                </c:pt>
                <c:pt idx="2930">
                  <c:v>1.1307143659414765E-2</c:v>
                </c:pt>
                <c:pt idx="2931">
                  <c:v>1.0941866013723489E-2</c:v>
                </c:pt>
                <c:pt idx="2932">
                  <c:v>9.6852703061387491E-3</c:v>
                </c:pt>
                <c:pt idx="2933">
                  <c:v>9.7300325521061382E-3</c:v>
                </c:pt>
                <c:pt idx="2934">
                  <c:v>9.7214367002722568E-3</c:v>
                </c:pt>
                <c:pt idx="2935">
                  <c:v>9.5987752281012639E-3</c:v>
                </c:pt>
                <c:pt idx="2936">
                  <c:v>9.3835310801351213E-3</c:v>
                </c:pt>
                <c:pt idx="2937">
                  <c:v>9.0281374472365172E-3</c:v>
                </c:pt>
                <c:pt idx="2938">
                  <c:v>9.4106378717686567E-3</c:v>
                </c:pt>
                <c:pt idx="2939">
                  <c:v>9.2439672439807996E-3</c:v>
                </c:pt>
                <c:pt idx="2940">
                  <c:v>9.1747896137714946E-3</c:v>
                </c:pt>
                <c:pt idx="2941">
                  <c:v>9.3754798033409692E-3</c:v>
                </c:pt>
                <c:pt idx="2942">
                  <c:v>9.3138286367251411E-3</c:v>
                </c:pt>
                <c:pt idx="2943">
                  <c:v>8.5998102752091743E-3</c:v>
                </c:pt>
                <c:pt idx="2944">
                  <c:v>8.6619135730907626E-3</c:v>
                </c:pt>
                <c:pt idx="2945">
                  <c:v>8.6319421787728334E-3</c:v>
                </c:pt>
                <c:pt idx="2946">
                  <c:v>8.7760843532949107E-3</c:v>
                </c:pt>
                <c:pt idx="2947">
                  <c:v>8.7614044076784747E-3</c:v>
                </c:pt>
                <c:pt idx="2948">
                  <c:v>8.837237962525446E-3</c:v>
                </c:pt>
                <c:pt idx="2949">
                  <c:v>9.3055526287626478E-3</c:v>
                </c:pt>
                <c:pt idx="2950">
                  <c:v>9.2638462587524284E-3</c:v>
                </c:pt>
                <c:pt idx="2951">
                  <c:v>9.0157234394767638E-3</c:v>
                </c:pt>
                <c:pt idx="2952">
                  <c:v>8.4163957342215934E-3</c:v>
                </c:pt>
                <c:pt idx="2953">
                  <c:v>8.5876838943168554E-3</c:v>
                </c:pt>
                <c:pt idx="2954">
                  <c:v>8.6543984824551945E-3</c:v>
                </c:pt>
                <c:pt idx="2955">
                  <c:v>8.0563481988358276E-3</c:v>
                </c:pt>
                <c:pt idx="2956">
                  <c:v>8.253545235195725E-3</c:v>
                </c:pt>
                <c:pt idx="2957">
                  <c:v>8.7498545513251536E-3</c:v>
                </c:pt>
                <c:pt idx="2958">
                  <c:v>8.5479176431868531E-3</c:v>
                </c:pt>
                <c:pt idx="2959">
                  <c:v>8.5467702399746326E-3</c:v>
                </c:pt>
                <c:pt idx="2960">
                  <c:v>8.9302883964341717E-3</c:v>
                </c:pt>
                <c:pt idx="2961">
                  <c:v>8.8752301471821671E-3</c:v>
                </c:pt>
                <c:pt idx="2962">
                  <c:v>8.5938682656110377E-3</c:v>
                </c:pt>
                <c:pt idx="2963">
                  <c:v>9.1028496228433564E-3</c:v>
                </c:pt>
                <c:pt idx="2964">
                  <c:v>8.9533733390210202E-3</c:v>
                </c:pt>
                <c:pt idx="2965">
                  <c:v>8.7809329699153338E-3</c:v>
                </c:pt>
                <c:pt idx="2966">
                  <c:v>8.4116225615575857E-3</c:v>
                </c:pt>
                <c:pt idx="2967">
                  <c:v>8.2117705003588171E-3</c:v>
                </c:pt>
                <c:pt idx="2968">
                  <c:v>8.6961810552972363E-3</c:v>
                </c:pt>
                <c:pt idx="2969">
                  <c:v>8.8528856928831168E-3</c:v>
                </c:pt>
                <c:pt idx="2970">
                  <c:v>9.3136562205970996E-3</c:v>
                </c:pt>
                <c:pt idx="2971">
                  <c:v>9.2067164490619025E-3</c:v>
                </c:pt>
                <c:pt idx="2972">
                  <c:v>9.3091573649584092E-3</c:v>
                </c:pt>
                <c:pt idx="2973">
                  <c:v>9.1092047206460247E-3</c:v>
                </c:pt>
                <c:pt idx="2974">
                  <c:v>9.9090953773164347E-3</c:v>
                </c:pt>
                <c:pt idx="2975">
                  <c:v>1.0025396018088051E-2</c:v>
                </c:pt>
                <c:pt idx="2976">
                  <c:v>9.890349220551764E-3</c:v>
                </c:pt>
                <c:pt idx="2977">
                  <c:v>9.829356052233118E-3</c:v>
                </c:pt>
                <c:pt idx="2978">
                  <c:v>9.7511330253565731E-3</c:v>
                </c:pt>
                <c:pt idx="2979">
                  <c:v>9.5057281513950542E-3</c:v>
                </c:pt>
                <c:pt idx="2980">
                  <c:v>9.7683474763894385E-3</c:v>
                </c:pt>
                <c:pt idx="2981">
                  <c:v>9.9957158459156314E-3</c:v>
                </c:pt>
                <c:pt idx="2982">
                  <c:v>1.0297288246297276E-2</c:v>
                </c:pt>
                <c:pt idx="2983">
                  <c:v>1.0324179336299588E-2</c:v>
                </c:pt>
                <c:pt idx="2984">
                  <c:v>1.0982053371448419E-2</c:v>
                </c:pt>
                <c:pt idx="2985">
                  <c:v>1.1139033330606507E-2</c:v>
                </c:pt>
                <c:pt idx="2986">
                  <c:v>1.1678576362099458E-2</c:v>
                </c:pt>
                <c:pt idx="2987">
                  <c:v>1.1590725733490848E-2</c:v>
                </c:pt>
                <c:pt idx="2988">
                  <c:v>1.1577703288335961E-2</c:v>
                </c:pt>
                <c:pt idx="2989">
                  <c:v>1.1567400616921963E-2</c:v>
                </c:pt>
                <c:pt idx="2990">
                  <c:v>1.1721143967890812E-2</c:v>
                </c:pt>
                <c:pt idx="2991">
                  <c:v>1.1762779432490822E-2</c:v>
                </c:pt>
                <c:pt idx="2992">
                  <c:v>1.1758152787700205E-2</c:v>
                </c:pt>
                <c:pt idx="2993">
                  <c:v>1.2064545084799372E-2</c:v>
                </c:pt>
                <c:pt idx="2994">
                  <c:v>1.2479868505370639E-2</c:v>
                </c:pt>
                <c:pt idx="2995">
                  <c:v>1.3173276509042431E-2</c:v>
                </c:pt>
                <c:pt idx="2996">
                  <c:v>1.306698815368823E-2</c:v>
                </c:pt>
                <c:pt idx="2997">
                  <c:v>1.3234153653721048E-2</c:v>
                </c:pt>
                <c:pt idx="2998">
                  <c:v>1.4022830827318256E-2</c:v>
                </c:pt>
                <c:pt idx="2999">
                  <c:v>1.3743319358836104E-2</c:v>
                </c:pt>
                <c:pt idx="3000">
                  <c:v>1.4225653230812929E-2</c:v>
                </c:pt>
                <c:pt idx="3001">
                  <c:v>1.4017361546417417E-2</c:v>
                </c:pt>
                <c:pt idx="3002">
                  <c:v>1.4712332744988288E-2</c:v>
                </c:pt>
                <c:pt idx="3003">
                  <c:v>1.4682617113165763E-2</c:v>
                </c:pt>
                <c:pt idx="3004">
                  <c:v>1.5731165913869694E-2</c:v>
                </c:pt>
                <c:pt idx="3005">
                  <c:v>1.5541324628893571E-2</c:v>
                </c:pt>
                <c:pt idx="3006">
                  <c:v>1.4373812624526527E-2</c:v>
                </c:pt>
                <c:pt idx="3007">
                  <c:v>1.4521663424902576E-2</c:v>
                </c:pt>
                <c:pt idx="3008">
                  <c:v>1.447071197669203E-2</c:v>
                </c:pt>
                <c:pt idx="3009">
                  <c:v>1.3756433700325754E-2</c:v>
                </c:pt>
                <c:pt idx="3010">
                  <c:v>1.3503896396638959E-2</c:v>
                </c:pt>
                <c:pt idx="3011">
                  <c:v>1.4096800922368979E-2</c:v>
                </c:pt>
                <c:pt idx="3012">
                  <c:v>1.4278606872352606E-2</c:v>
                </c:pt>
                <c:pt idx="3013">
                  <c:v>1.3929541638258325E-2</c:v>
                </c:pt>
                <c:pt idx="3014">
                  <c:v>1.3704731019441807E-2</c:v>
                </c:pt>
                <c:pt idx="3015">
                  <c:v>1.3708207985200671E-2</c:v>
                </c:pt>
                <c:pt idx="3016">
                  <c:v>1.4097293431272639E-2</c:v>
                </c:pt>
                <c:pt idx="3017">
                  <c:v>1.3355886877088885E-2</c:v>
                </c:pt>
                <c:pt idx="3018">
                  <c:v>1.350673858257645E-2</c:v>
                </c:pt>
                <c:pt idx="3019">
                  <c:v>1.3646673472917703E-2</c:v>
                </c:pt>
                <c:pt idx="3020">
                  <c:v>1.3278421010369801E-2</c:v>
                </c:pt>
                <c:pt idx="3021">
                  <c:v>1.3145607084623201E-2</c:v>
                </c:pt>
                <c:pt idx="3022">
                  <c:v>1.3536091874099876E-2</c:v>
                </c:pt>
                <c:pt idx="3023">
                  <c:v>1.386029278604739E-2</c:v>
                </c:pt>
                <c:pt idx="3024">
                  <c:v>1.3362642083369014E-2</c:v>
                </c:pt>
                <c:pt idx="3025">
                  <c:v>1.2890150706851955E-2</c:v>
                </c:pt>
                <c:pt idx="3026">
                  <c:v>1.3222845006962691E-2</c:v>
                </c:pt>
                <c:pt idx="3027">
                  <c:v>1.3438192066262955E-2</c:v>
                </c:pt>
                <c:pt idx="3028">
                  <c:v>1.3537835212128257E-2</c:v>
                </c:pt>
                <c:pt idx="3029">
                  <c:v>1.3564330192746166E-2</c:v>
                </c:pt>
                <c:pt idx="3030">
                  <c:v>1.3771863110158877E-2</c:v>
                </c:pt>
                <c:pt idx="3031">
                  <c:v>1.3898604554592797E-2</c:v>
                </c:pt>
                <c:pt idx="3032">
                  <c:v>1.3287151719139301E-2</c:v>
                </c:pt>
                <c:pt idx="3033">
                  <c:v>1.3788204113339475E-2</c:v>
                </c:pt>
                <c:pt idx="3034">
                  <c:v>1.3493142363013133E-2</c:v>
                </c:pt>
                <c:pt idx="3035">
                  <c:v>1.3783032447277188E-2</c:v>
                </c:pt>
                <c:pt idx="3036">
                  <c:v>1.3917984114311777E-2</c:v>
                </c:pt>
                <c:pt idx="3037">
                  <c:v>1.3604373626038058E-2</c:v>
                </c:pt>
                <c:pt idx="3038">
                  <c:v>1.3689727551013053E-2</c:v>
                </c:pt>
                <c:pt idx="3039">
                  <c:v>1.3630696992178892E-2</c:v>
                </c:pt>
                <c:pt idx="3040">
                  <c:v>1.3727505645669602E-2</c:v>
                </c:pt>
                <c:pt idx="3041">
                  <c:v>1.3254837883143411E-2</c:v>
                </c:pt>
                <c:pt idx="3042">
                  <c:v>1.3298327000729193E-2</c:v>
                </c:pt>
                <c:pt idx="3043">
                  <c:v>1.2975288394534878E-2</c:v>
                </c:pt>
                <c:pt idx="3044">
                  <c:v>1.3308062665841502E-2</c:v>
                </c:pt>
                <c:pt idx="3045">
                  <c:v>1.3317789947064229E-2</c:v>
                </c:pt>
                <c:pt idx="3046">
                  <c:v>1.3803077662021712E-2</c:v>
                </c:pt>
                <c:pt idx="3047">
                  <c:v>1.4674010943165783E-2</c:v>
                </c:pt>
                <c:pt idx="3048">
                  <c:v>1.4583815023851532E-2</c:v>
                </c:pt>
                <c:pt idx="3049">
                  <c:v>1.4497807574562982E-2</c:v>
                </c:pt>
                <c:pt idx="3050">
                  <c:v>1.4554558140068341E-2</c:v>
                </c:pt>
                <c:pt idx="3051">
                  <c:v>1.4145684275859383E-2</c:v>
                </c:pt>
                <c:pt idx="3052">
                  <c:v>1.4048600242776876E-2</c:v>
                </c:pt>
                <c:pt idx="3053">
                  <c:v>1.4313656792640295E-2</c:v>
                </c:pt>
                <c:pt idx="3054">
                  <c:v>1.4341106395074688E-2</c:v>
                </c:pt>
                <c:pt idx="3055">
                  <c:v>1.5119342996649188E-2</c:v>
                </c:pt>
                <c:pt idx="3056">
                  <c:v>1.5819460277221031E-2</c:v>
                </c:pt>
                <c:pt idx="3057">
                  <c:v>1.5780168432227404E-2</c:v>
                </c:pt>
                <c:pt idx="3058">
                  <c:v>1.5833508060798307E-2</c:v>
                </c:pt>
                <c:pt idx="3059">
                  <c:v>1.6843901918195847E-2</c:v>
                </c:pt>
                <c:pt idx="3060">
                  <c:v>1.6617313066219941E-2</c:v>
                </c:pt>
                <c:pt idx="3061">
                  <c:v>1.6863691227917421E-2</c:v>
                </c:pt>
                <c:pt idx="3062">
                  <c:v>1.6903023388085803E-2</c:v>
                </c:pt>
                <c:pt idx="3063">
                  <c:v>1.6838082830493706E-2</c:v>
                </c:pt>
                <c:pt idx="3064">
                  <c:v>1.618016163622249E-2</c:v>
                </c:pt>
                <c:pt idx="3065">
                  <c:v>1.6678458497318749E-2</c:v>
                </c:pt>
                <c:pt idx="3066">
                  <c:v>1.6423217512742561E-2</c:v>
                </c:pt>
                <c:pt idx="3067">
                  <c:v>1.596387701022417E-2</c:v>
                </c:pt>
                <c:pt idx="3068">
                  <c:v>1.5748667912479197E-2</c:v>
                </c:pt>
                <c:pt idx="3069">
                  <c:v>1.5642047325206132E-2</c:v>
                </c:pt>
                <c:pt idx="3070">
                  <c:v>1.5616065830270198E-2</c:v>
                </c:pt>
                <c:pt idx="3071">
                  <c:v>1.5418638558726716E-2</c:v>
                </c:pt>
                <c:pt idx="3072">
                  <c:v>1.5153217195467139E-2</c:v>
                </c:pt>
                <c:pt idx="3073">
                  <c:v>1.5304163870502263E-2</c:v>
                </c:pt>
                <c:pt idx="3074">
                  <c:v>1.5028865435373184E-2</c:v>
                </c:pt>
                <c:pt idx="3075">
                  <c:v>1.4946563250065603E-2</c:v>
                </c:pt>
                <c:pt idx="3076">
                  <c:v>1.5478198166658963E-2</c:v>
                </c:pt>
                <c:pt idx="3077">
                  <c:v>1.5421522594395221E-2</c:v>
                </c:pt>
                <c:pt idx="3078">
                  <c:v>1.5670229054727258E-2</c:v>
                </c:pt>
                <c:pt idx="3079">
                  <c:v>1.5644205213171558E-2</c:v>
                </c:pt>
                <c:pt idx="3080">
                  <c:v>1.6012512995233541E-2</c:v>
                </c:pt>
                <c:pt idx="3081">
                  <c:v>1.5833672729076653E-2</c:v>
                </c:pt>
                <c:pt idx="3082">
                  <c:v>1.580362678645808E-2</c:v>
                </c:pt>
                <c:pt idx="3083">
                  <c:v>1.604679177674484E-2</c:v>
                </c:pt>
                <c:pt idx="3084">
                  <c:v>1.5954987735520954E-2</c:v>
                </c:pt>
                <c:pt idx="3085">
                  <c:v>1.5653361449215586E-2</c:v>
                </c:pt>
                <c:pt idx="3086">
                  <c:v>1.5398954192405778E-2</c:v>
                </c:pt>
                <c:pt idx="3087">
                  <c:v>1.5401260596361155E-2</c:v>
                </c:pt>
                <c:pt idx="3088">
                  <c:v>1.5828463907814339E-2</c:v>
                </c:pt>
                <c:pt idx="3089">
                  <c:v>1.5968465526186471E-2</c:v>
                </c:pt>
                <c:pt idx="3090">
                  <c:v>1.5577900225857366E-2</c:v>
                </c:pt>
                <c:pt idx="3091">
                  <c:v>1.5869772397398174E-2</c:v>
                </c:pt>
                <c:pt idx="3092">
                  <c:v>1.6042621684679848E-2</c:v>
                </c:pt>
                <c:pt idx="3093">
                  <c:v>1.6341218598886709E-2</c:v>
                </c:pt>
                <c:pt idx="3094">
                  <c:v>1.5873819584151461E-2</c:v>
                </c:pt>
                <c:pt idx="3095">
                  <c:v>1.6004382992824695E-2</c:v>
                </c:pt>
                <c:pt idx="3096">
                  <c:v>1.5862719550363558E-2</c:v>
                </c:pt>
                <c:pt idx="3097">
                  <c:v>1.5809893053336799E-2</c:v>
                </c:pt>
                <c:pt idx="3098">
                  <c:v>1.5529752222892546E-2</c:v>
                </c:pt>
                <c:pt idx="3099">
                  <c:v>1.5485652292714924E-2</c:v>
                </c:pt>
                <c:pt idx="3100">
                  <c:v>1.5922063867022107E-2</c:v>
                </c:pt>
                <c:pt idx="3101">
                  <c:v>1.6568661578579613E-2</c:v>
                </c:pt>
                <c:pt idx="3102">
                  <c:v>1.6510084818017523E-2</c:v>
                </c:pt>
                <c:pt idx="3103">
                  <c:v>1.6279739985875619E-2</c:v>
                </c:pt>
                <c:pt idx="3104">
                  <c:v>1.6606497961511257E-2</c:v>
                </c:pt>
                <c:pt idx="3105">
                  <c:v>1.6749685736692443E-2</c:v>
                </c:pt>
                <c:pt idx="3106">
                  <c:v>1.7187354811889044E-2</c:v>
                </c:pt>
                <c:pt idx="3107">
                  <c:v>1.8903457282660296E-2</c:v>
                </c:pt>
                <c:pt idx="3108">
                  <c:v>1.8669584031012931E-2</c:v>
                </c:pt>
                <c:pt idx="3109">
                  <c:v>1.8661938117901622E-2</c:v>
                </c:pt>
                <c:pt idx="3110">
                  <c:v>1.870141025161387E-2</c:v>
                </c:pt>
                <c:pt idx="3111">
                  <c:v>1.8849160059833281E-2</c:v>
                </c:pt>
                <c:pt idx="3112">
                  <c:v>1.8891156328785907E-2</c:v>
                </c:pt>
                <c:pt idx="3113">
                  <c:v>1.8840744574474488E-2</c:v>
                </c:pt>
                <c:pt idx="3114">
                  <c:v>1.8762995785783776E-2</c:v>
                </c:pt>
                <c:pt idx="3115">
                  <c:v>1.9374786991209092E-2</c:v>
                </c:pt>
                <c:pt idx="3116">
                  <c:v>1.9389811346768537E-2</c:v>
                </c:pt>
                <c:pt idx="3117">
                  <c:v>1.9659866756271294E-2</c:v>
                </c:pt>
                <c:pt idx="3118">
                  <c:v>1.9572409895691756E-2</c:v>
                </c:pt>
                <c:pt idx="3119">
                  <c:v>1.9905319678429567E-2</c:v>
                </c:pt>
                <c:pt idx="3120">
                  <c:v>2.019760076213184E-2</c:v>
                </c:pt>
                <c:pt idx="3121">
                  <c:v>2.0184876603371649E-2</c:v>
                </c:pt>
                <c:pt idx="3122">
                  <c:v>1.9949204057854164E-2</c:v>
                </c:pt>
                <c:pt idx="3123">
                  <c:v>1.9902290925701172E-2</c:v>
                </c:pt>
                <c:pt idx="3124">
                  <c:v>1.9189247275649857E-2</c:v>
                </c:pt>
                <c:pt idx="3125">
                  <c:v>1.9496235687849861E-2</c:v>
                </c:pt>
                <c:pt idx="3126">
                  <c:v>1.9397155135602473E-2</c:v>
                </c:pt>
                <c:pt idx="3127">
                  <c:v>1.9432303693678099E-2</c:v>
                </c:pt>
                <c:pt idx="3128">
                  <c:v>2.0169976155668179E-2</c:v>
                </c:pt>
                <c:pt idx="3129">
                  <c:v>2.0452614502142863E-2</c:v>
                </c:pt>
                <c:pt idx="3130">
                  <c:v>2.0361202222816788E-2</c:v>
                </c:pt>
                <c:pt idx="3131">
                  <c:v>1.9384281921151825E-2</c:v>
                </c:pt>
                <c:pt idx="3132">
                  <c:v>1.9054502517915628E-2</c:v>
                </c:pt>
                <c:pt idx="3133">
                  <c:v>1.9143460694208692E-2</c:v>
                </c:pt>
                <c:pt idx="3134">
                  <c:v>1.8748034903580901E-2</c:v>
                </c:pt>
                <c:pt idx="3135">
                  <c:v>1.8921973714135953E-2</c:v>
                </c:pt>
                <c:pt idx="3136">
                  <c:v>1.9253684193333953E-2</c:v>
                </c:pt>
                <c:pt idx="3137">
                  <c:v>1.9057504064243114E-2</c:v>
                </c:pt>
                <c:pt idx="3138">
                  <c:v>1.9090723372549467E-2</c:v>
                </c:pt>
                <c:pt idx="3139">
                  <c:v>1.9538741640885204E-2</c:v>
                </c:pt>
                <c:pt idx="3140">
                  <c:v>1.9590616004725447E-2</c:v>
                </c:pt>
                <c:pt idx="3141">
                  <c:v>1.9375197113186804E-2</c:v>
                </c:pt>
                <c:pt idx="3142">
                  <c:v>1.9124575433235647E-2</c:v>
                </c:pt>
                <c:pt idx="3143">
                  <c:v>1.9514873950939648E-2</c:v>
                </c:pt>
                <c:pt idx="3144">
                  <c:v>1.915047774077272E-2</c:v>
                </c:pt>
                <c:pt idx="3145">
                  <c:v>1.9277262841874032E-2</c:v>
                </c:pt>
                <c:pt idx="3146">
                  <c:v>1.9317036103630336E-2</c:v>
                </c:pt>
                <c:pt idx="3147">
                  <c:v>1.9730165538662137E-2</c:v>
                </c:pt>
                <c:pt idx="3148">
                  <c:v>1.9670360420641853E-2</c:v>
                </c:pt>
                <c:pt idx="3149">
                  <c:v>2.0401404242441634E-2</c:v>
                </c:pt>
                <c:pt idx="3150">
                  <c:v>2.0281553196620283E-2</c:v>
                </c:pt>
                <c:pt idx="3151">
                  <c:v>2.1408666487869876E-2</c:v>
                </c:pt>
                <c:pt idx="3152">
                  <c:v>2.1257530033348626E-2</c:v>
                </c:pt>
                <c:pt idx="3153">
                  <c:v>2.1319627456697798E-2</c:v>
                </c:pt>
                <c:pt idx="3154">
                  <c:v>2.1117405047329951E-2</c:v>
                </c:pt>
                <c:pt idx="3155">
                  <c:v>2.1132369915297877E-2</c:v>
                </c:pt>
                <c:pt idx="3156">
                  <c:v>2.1615626227764917E-2</c:v>
                </c:pt>
                <c:pt idx="3157">
                  <c:v>2.0795886271274933E-2</c:v>
                </c:pt>
                <c:pt idx="3158">
                  <c:v>2.1342127070911543E-2</c:v>
                </c:pt>
                <c:pt idx="3159">
                  <c:v>2.1648968535937563E-2</c:v>
                </c:pt>
                <c:pt idx="3160">
                  <c:v>2.1817948435540524E-2</c:v>
                </c:pt>
                <c:pt idx="3161">
                  <c:v>2.1553391348660744E-2</c:v>
                </c:pt>
                <c:pt idx="3162">
                  <c:v>2.2099049587405828E-2</c:v>
                </c:pt>
                <c:pt idx="3163">
                  <c:v>2.1769880116066398E-2</c:v>
                </c:pt>
                <c:pt idx="3164">
                  <c:v>2.171044259896715E-2</c:v>
                </c:pt>
                <c:pt idx="3165">
                  <c:v>2.1690850526522309E-2</c:v>
                </c:pt>
                <c:pt idx="3166">
                  <c:v>2.2103816508850072E-2</c:v>
                </c:pt>
                <c:pt idx="3167">
                  <c:v>2.224343962650277E-2</c:v>
                </c:pt>
                <c:pt idx="3168">
                  <c:v>2.2255931614418412E-2</c:v>
                </c:pt>
                <c:pt idx="3169">
                  <c:v>2.1898969005488933E-2</c:v>
                </c:pt>
                <c:pt idx="3170">
                  <c:v>2.2446198957364105E-2</c:v>
                </c:pt>
                <c:pt idx="3171">
                  <c:v>2.2830319775273722E-2</c:v>
                </c:pt>
                <c:pt idx="3172">
                  <c:v>2.3181637119777498E-2</c:v>
                </c:pt>
                <c:pt idx="3173">
                  <c:v>2.2173544793887778E-2</c:v>
                </c:pt>
                <c:pt idx="3174">
                  <c:v>2.2288888885292568E-2</c:v>
                </c:pt>
                <c:pt idx="3175">
                  <c:v>2.2255183983040716E-2</c:v>
                </c:pt>
                <c:pt idx="3176">
                  <c:v>2.1736308029896678E-2</c:v>
                </c:pt>
                <c:pt idx="3177">
                  <c:v>2.1532323115342811E-2</c:v>
                </c:pt>
                <c:pt idx="3178">
                  <c:v>2.1408546873662671E-2</c:v>
                </c:pt>
                <c:pt idx="3179">
                  <c:v>2.1222415397451622E-2</c:v>
                </c:pt>
                <c:pt idx="3180">
                  <c:v>2.0768037209996981E-2</c:v>
                </c:pt>
                <c:pt idx="3181">
                  <c:v>2.1176251115400557E-2</c:v>
                </c:pt>
                <c:pt idx="3182">
                  <c:v>2.1478118567336724E-2</c:v>
                </c:pt>
                <c:pt idx="3183">
                  <c:v>2.1408994555719429E-2</c:v>
                </c:pt>
                <c:pt idx="3184">
                  <c:v>2.1165131300045381E-2</c:v>
                </c:pt>
                <c:pt idx="3185">
                  <c:v>2.1583346096050393E-2</c:v>
                </c:pt>
                <c:pt idx="3186">
                  <c:v>2.2322437061077727E-2</c:v>
                </c:pt>
                <c:pt idx="3187">
                  <c:v>2.1263625762828697E-2</c:v>
                </c:pt>
                <c:pt idx="3188">
                  <c:v>2.1824314212845364E-2</c:v>
                </c:pt>
                <c:pt idx="3189">
                  <c:v>2.1591114798334088E-2</c:v>
                </c:pt>
                <c:pt idx="3190">
                  <c:v>2.1863375228312609E-2</c:v>
                </c:pt>
                <c:pt idx="3191">
                  <c:v>2.1575759983638365E-2</c:v>
                </c:pt>
                <c:pt idx="3192">
                  <c:v>2.2212964618190778E-2</c:v>
                </c:pt>
                <c:pt idx="3193">
                  <c:v>2.3079773663897019E-2</c:v>
                </c:pt>
                <c:pt idx="3194">
                  <c:v>2.2784619971821352E-2</c:v>
                </c:pt>
                <c:pt idx="3195">
                  <c:v>2.208326312585851E-2</c:v>
                </c:pt>
                <c:pt idx="3196">
                  <c:v>2.1903604582883984E-2</c:v>
                </c:pt>
                <c:pt idx="3197">
                  <c:v>2.1492299081459443E-2</c:v>
                </c:pt>
                <c:pt idx="3198">
                  <c:v>2.0911351965047453E-2</c:v>
                </c:pt>
                <c:pt idx="3199">
                  <c:v>2.0176955735955904E-2</c:v>
                </c:pt>
                <c:pt idx="3200">
                  <c:v>1.85401636754563E-2</c:v>
                </c:pt>
                <c:pt idx="3201">
                  <c:v>1.9198910982324069E-2</c:v>
                </c:pt>
                <c:pt idx="3202">
                  <c:v>1.9455208166941018E-2</c:v>
                </c:pt>
                <c:pt idx="3203">
                  <c:v>1.9268647255265003E-2</c:v>
                </c:pt>
                <c:pt idx="3204">
                  <c:v>1.9197103439839713E-2</c:v>
                </c:pt>
                <c:pt idx="3205">
                  <c:v>1.9508426474583729E-2</c:v>
                </c:pt>
                <c:pt idx="3206">
                  <c:v>1.9853120413389158E-2</c:v>
                </c:pt>
                <c:pt idx="3207">
                  <c:v>1.9810663833110809E-2</c:v>
                </c:pt>
                <c:pt idx="3208">
                  <c:v>1.9704629398741291E-2</c:v>
                </c:pt>
                <c:pt idx="3209">
                  <c:v>1.9272131075954491E-2</c:v>
                </c:pt>
                <c:pt idx="3210">
                  <c:v>1.9889462749905551E-2</c:v>
                </c:pt>
                <c:pt idx="3211">
                  <c:v>1.9928772492121327E-2</c:v>
                </c:pt>
                <c:pt idx="3212">
                  <c:v>2.0989203202693263E-2</c:v>
                </c:pt>
                <c:pt idx="3213">
                  <c:v>2.1086567363026498E-2</c:v>
                </c:pt>
                <c:pt idx="3214">
                  <c:v>2.045903323757714E-2</c:v>
                </c:pt>
                <c:pt idx="3215">
                  <c:v>1.99810720931477E-2</c:v>
                </c:pt>
                <c:pt idx="3216">
                  <c:v>2.0477768670946972E-2</c:v>
                </c:pt>
                <c:pt idx="3217">
                  <c:v>1.9243838239297872E-2</c:v>
                </c:pt>
                <c:pt idx="3218">
                  <c:v>1.9547901830498926E-2</c:v>
                </c:pt>
                <c:pt idx="3219">
                  <c:v>1.9699172541271848E-2</c:v>
                </c:pt>
                <c:pt idx="3220">
                  <c:v>1.9857051597317543E-2</c:v>
                </c:pt>
                <c:pt idx="3221">
                  <c:v>2.0124840027945012E-2</c:v>
                </c:pt>
                <c:pt idx="3222">
                  <c:v>2.0220874052734095E-2</c:v>
                </c:pt>
                <c:pt idx="3223">
                  <c:v>2.0152069837997999E-2</c:v>
                </c:pt>
                <c:pt idx="3224">
                  <c:v>2.0402968112628539E-2</c:v>
                </c:pt>
                <c:pt idx="3225">
                  <c:v>2.0548952218162553E-2</c:v>
                </c:pt>
                <c:pt idx="3226">
                  <c:v>2.0225279509460847E-2</c:v>
                </c:pt>
                <c:pt idx="3227">
                  <c:v>2.013731487153203E-2</c:v>
                </c:pt>
                <c:pt idx="3228">
                  <c:v>1.991528090061756E-2</c:v>
                </c:pt>
                <c:pt idx="3229">
                  <c:v>1.9945489152069618E-2</c:v>
                </c:pt>
                <c:pt idx="3230">
                  <c:v>1.9650561374179754E-2</c:v>
                </c:pt>
                <c:pt idx="3231">
                  <c:v>1.9757541644891186E-2</c:v>
                </c:pt>
                <c:pt idx="3232">
                  <c:v>1.968941250529177E-2</c:v>
                </c:pt>
                <c:pt idx="3233">
                  <c:v>2.0691427085051339E-2</c:v>
                </c:pt>
                <c:pt idx="3234">
                  <c:v>2.0008030219281103E-2</c:v>
                </c:pt>
                <c:pt idx="3235">
                  <c:v>2.0594211186599543E-2</c:v>
                </c:pt>
                <c:pt idx="3236">
                  <c:v>2.0395103659311742E-2</c:v>
                </c:pt>
                <c:pt idx="3237">
                  <c:v>1.9860659881517639E-2</c:v>
                </c:pt>
                <c:pt idx="3238">
                  <c:v>1.9372588085023512E-2</c:v>
                </c:pt>
                <c:pt idx="3239">
                  <c:v>1.988766391036334E-2</c:v>
                </c:pt>
                <c:pt idx="3240">
                  <c:v>1.8685909888393804E-2</c:v>
                </c:pt>
                <c:pt idx="3241">
                  <c:v>1.894747009934461E-2</c:v>
                </c:pt>
                <c:pt idx="3242">
                  <c:v>1.8813387156669359E-2</c:v>
                </c:pt>
                <c:pt idx="3243">
                  <c:v>1.9461483063215823E-2</c:v>
                </c:pt>
                <c:pt idx="3244">
                  <c:v>1.9584006404791188E-2</c:v>
                </c:pt>
                <c:pt idx="3245">
                  <c:v>1.9684949673995478E-2</c:v>
                </c:pt>
                <c:pt idx="3246">
                  <c:v>1.9680382405451224E-2</c:v>
                </c:pt>
                <c:pt idx="3247">
                  <c:v>1.9964578032890978E-2</c:v>
                </c:pt>
                <c:pt idx="3248">
                  <c:v>2.0220114390202104E-2</c:v>
                </c:pt>
                <c:pt idx="3249">
                  <c:v>2.0267278852757142E-2</c:v>
                </c:pt>
                <c:pt idx="3250">
                  <c:v>1.9945779090715821E-2</c:v>
                </c:pt>
                <c:pt idx="3251">
                  <c:v>2.0097030485634271E-2</c:v>
                </c:pt>
                <c:pt idx="3252">
                  <c:v>1.990085850548895E-2</c:v>
                </c:pt>
                <c:pt idx="3253">
                  <c:v>1.9766265511971026E-2</c:v>
                </c:pt>
                <c:pt idx="3254">
                  <c:v>1.9380422292048838E-2</c:v>
                </c:pt>
                <c:pt idx="3255">
                  <c:v>1.9367020815237002E-2</c:v>
                </c:pt>
                <c:pt idx="3256">
                  <c:v>1.9179340520884214E-2</c:v>
                </c:pt>
                <c:pt idx="3257">
                  <c:v>1.9058139804828178E-2</c:v>
                </c:pt>
                <c:pt idx="3258">
                  <c:v>1.8789865843611864E-2</c:v>
                </c:pt>
                <c:pt idx="3259">
                  <c:v>1.8388520316917623E-2</c:v>
                </c:pt>
                <c:pt idx="3260">
                  <c:v>1.8232748640889973E-2</c:v>
                </c:pt>
                <c:pt idx="3261">
                  <c:v>1.8003924498810386E-2</c:v>
                </c:pt>
                <c:pt idx="3262">
                  <c:v>1.7681241823769955E-2</c:v>
                </c:pt>
                <c:pt idx="3263">
                  <c:v>1.7964322385411569E-2</c:v>
                </c:pt>
                <c:pt idx="3264">
                  <c:v>1.7974445138763784E-2</c:v>
                </c:pt>
                <c:pt idx="3265">
                  <c:v>1.8655393198802939E-2</c:v>
                </c:pt>
                <c:pt idx="3266">
                  <c:v>1.8939278884752442E-2</c:v>
                </c:pt>
                <c:pt idx="3267">
                  <c:v>1.8724751436143272E-2</c:v>
                </c:pt>
                <c:pt idx="3268">
                  <c:v>1.8848714738199712E-2</c:v>
                </c:pt>
                <c:pt idx="3269">
                  <c:v>1.9658124467717419E-2</c:v>
                </c:pt>
                <c:pt idx="3270">
                  <c:v>1.8838290101715005E-2</c:v>
                </c:pt>
                <c:pt idx="3271">
                  <c:v>1.9380244456365325E-2</c:v>
                </c:pt>
                <c:pt idx="3272">
                  <c:v>1.9086345720490394E-2</c:v>
                </c:pt>
                <c:pt idx="3273">
                  <c:v>1.9056064202742418E-2</c:v>
                </c:pt>
                <c:pt idx="3274">
                  <c:v>1.9971672571436727E-2</c:v>
                </c:pt>
                <c:pt idx="3275">
                  <c:v>1.9455356398963009E-2</c:v>
                </c:pt>
                <c:pt idx="3276">
                  <c:v>1.926186774104699E-2</c:v>
                </c:pt>
                <c:pt idx="3277">
                  <c:v>2.0356027957820322E-2</c:v>
                </c:pt>
                <c:pt idx="3278">
                  <c:v>2.0437640209331365E-2</c:v>
                </c:pt>
                <c:pt idx="3279">
                  <c:v>2.1355877316168836E-2</c:v>
                </c:pt>
                <c:pt idx="3280">
                  <c:v>2.1026492301025046E-2</c:v>
                </c:pt>
                <c:pt idx="3281">
                  <c:v>2.0680051426437807E-2</c:v>
                </c:pt>
                <c:pt idx="3282">
                  <c:v>2.0864594354123023E-2</c:v>
                </c:pt>
                <c:pt idx="3283">
                  <c:v>2.1546067852730832E-2</c:v>
                </c:pt>
                <c:pt idx="3284">
                  <c:v>2.131216031279104E-2</c:v>
                </c:pt>
                <c:pt idx="3285">
                  <c:v>2.1501200897099837E-2</c:v>
                </c:pt>
                <c:pt idx="3286">
                  <c:v>2.1994994909881216E-2</c:v>
                </c:pt>
                <c:pt idx="3287">
                  <c:v>2.1531804795397402E-2</c:v>
                </c:pt>
                <c:pt idx="3288">
                  <c:v>2.2114189565553888E-2</c:v>
                </c:pt>
                <c:pt idx="3289">
                  <c:v>2.2559346741860997E-2</c:v>
                </c:pt>
                <c:pt idx="3290">
                  <c:v>2.315859804598297E-2</c:v>
                </c:pt>
                <c:pt idx="3291">
                  <c:v>2.3166633525209868E-2</c:v>
                </c:pt>
                <c:pt idx="3292">
                  <c:v>2.5538140810107857E-2</c:v>
                </c:pt>
                <c:pt idx="3293">
                  <c:v>2.6451027599727173E-2</c:v>
                </c:pt>
                <c:pt idx="3294">
                  <c:v>2.6721740757640777E-2</c:v>
                </c:pt>
                <c:pt idx="3295">
                  <c:v>2.6988191454156762E-2</c:v>
                </c:pt>
                <c:pt idx="3296">
                  <c:v>2.8844719088548798E-2</c:v>
                </c:pt>
                <c:pt idx="3297">
                  <c:v>2.9596706709463794E-2</c:v>
                </c:pt>
                <c:pt idx="3298">
                  <c:v>2.756950584933282E-2</c:v>
                </c:pt>
                <c:pt idx="3299">
                  <c:v>2.7071235668798543E-2</c:v>
                </c:pt>
                <c:pt idx="3300">
                  <c:v>2.6850707989961364E-2</c:v>
                </c:pt>
                <c:pt idx="3301">
                  <c:v>2.6322263155804659E-2</c:v>
                </c:pt>
                <c:pt idx="3302">
                  <c:v>2.7889120835918879E-2</c:v>
                </c:pt>
                <c:pt idx="3303">
                  <c:v>2.6362680927301652E-2</c:v>
                </c:pt>
                <c:pt idx="3304">
                  <c:v>2.3940609518958489E-2</c:v>
                </c:pt>
                <c:pt idx="3305">
                  <c:v>2.5329785471314148E-2</c:v>
                </c:pt>
                <c:pt idx="3306">
                  <c:v>2.6117036132320193E-2</c:v>
                </c:pt>
                <c:pt idx="3307">
                  <c:v>2.7207304264193821E-2</c:v>
                </c:pt>
                <c:pt idx="3308">
                  <c:v>2.6430351391886209E-2</c:v>
                </c:pt>
                <c:pt idx="3309">
                  <c:v>2.671143672030607E-2</c:v>
                </c:pt>
                <c:pt idx="3310">
                  <c:v>2.7669507370857493E-2</c:v>
                </c:pt>
                <c:pt idx="3311">
                  <c:v>2.7651336012608718E-2</c:v>
                </c:pt>
                <c:pt idx="3312">
                  <c:v>2.8079652964722035E-2</c:v>
                </c:pt>
                <c:pt idx="3313">
                  <c:v>2.7773911474925805E-2</c:v>
                </c:pt>
                <c:pt idx="3314">
                  <c:v>2.7618755825471908E-2</c:v>
                </c:pt>
                <c:pt idx="3315">
                  <c:v>2.7772702696928997E-2</c:v>
                </c:pt>
                <c:pt idx="3316">
                  <c:v>2.7316858565532343E-2</c:v>
                </c:pt>
                <c:pt idx="3317">
                  <c:v>2.7095799132190068E-2</c:v>
                </c:pt>
                <c:pt idx="3318">
                  <c:v>2.6908335991582044E-2</c:v>
                </c:pt>
                <c:pt idx="3319">
                  <c:v>2.7030120493022114E-2</c:v>
                </c:pt>
                <c:pt idx="3320">
                  <c:v>2.7768979019920259E-2</c:v>
                </c:pt>
                <c:pt idx="3321">
                  <c:v>2.7824630915459947E-2</c:v>
                </c:pt>
                <c:pt idx="3322">
                  <c:v>2.7502149010427024E-2</c:v>
                </c:pt>
                <c:pt idx="3323">
                  <c:v>2.7351323844333031E-2</c:v>
                </c:pt>
                <c:pt idx="3324">
                  <c:v>2.7839169607049907E-2</c:v>
                </c:pt>
                <c:pt idx="3325">
                  <c:v>2.7676971330728994E-2</c:v>
                </c:pt>
                <c:pt idx="3326">
                  <c:v>2.7409851671310159E-2</c:v>
                </c:pt>
                <c:pt idx="3327">
                  <c:v>2.7802311933914803E-2</c:v>
                </c:pt>
                <c:pt idx="3328">
                  <c:v>2.8056957656058756E-2</c:v>
                </c:pt>
                <c:pt idx="3329">
                  <c:v>2.8179774189051709E-2</c:v>
                </c:pt>
                <c:pt idx="3330">
                  <c:v>2.7941005890939508E-2</c:v>
                </c:pt>
                <c:pt idx="3331">
                  <c:v>2.7760777378387891E-2</c:v>
                </c:pt>
                <c:pt idx="3332">
                  <c:v>2.7573270760453461E-2</c:v>
                </c:pt>
                <c:pt idx="3333">
                  <c:v>2.8085222180271652E-2</c:v>
                </c:pt>
                <c:pt idx="3334">
                  <c:v>2.8364115989916616E-2</c:v>
                </c:pt>
                <c:pt idx="3335">
                  <c:v>2.8543910576147358E-2</c:v>
                </c:pt>
                <c:pt idx="3336">
                  <c:v>2.8837588643180423E-2</c:v>
                </c:pt>
                <c:pt idx="3337">
                  <c:v>2.8928433861893144E-2</c:v>
                </c:pt>
                <c:pt idx="3338">
                  <c:v>2.9151626973289657E-2</c:v>
                </c:pt>
                <c:pt idx="3339">
                  <c:v>2.9276085781629879E-2</c:v>
                </c:pt>
                <c:pt idx="3340">
                  <c:v>2.9669867277569706E-2</c:v>
                </c:pt>
                <c:pt idx="3341">
                  <c:v>2.8994444206232428E-2</c:v>
                </c:pt>
                <c:pt idx="3342">
                  <c:v>2.9398054600820567E-2</c:v>
                </c:pt>
                <c:pt idx="3343">
                  <c:v>2.9497572863173227E-2</c:v>
                </c:pt>
                <c:pt idx="3344">
                  <c:v>2.9620190837442939E-2</c:v>
                </c:pt>
                <c:pt idx="3345">
                  <c:v>2.9429775043806838E-2</c:v>
                </c:pt>
                <c:pt idx="3346">
                  <c:v>2.8955322044389442E-2</c:v>
                </c:pt>
                <c:pt idx="3347">
                  <c:v>2.8918233089253453E-2</c:v>
                </c:pt>
                <c:pt idx="3348">
                  <c:v>2.9437006133961496E-2</c:v>
                </c:pt>
                <c:pt idx="3349">
                  <c:v>2.9382475240649297E-2</c:v>
                </c:pt>
                <c:pt idx="3350">
                  <c:v>2.9036244760836549E-2</c:v>
                </c:pt>
                <c:pt idx="3351">
                  <c:v>2.9515401268253028E-2</c:v>
                </c:pt>
                <c:pt idx="3352">
                  <c:v>2.8911537134894472E-2</c:v>
                </c:pt>
                <c:pt idx="3353">
                  <c:v>2.9021882809582511E-2</c:v>
                </c:pt>
                <c:pt idx="3354">
                  <c:v>2.8742198295732768E-2</c:v>
                </c:pt>
                <c:pt idx="3355">
                  <c:v>2.8818764000462682E-2</c:v>
                </c:pt>
                <c:pt idx="3356">
                  <c:v>2.937776336808251E-2</c:v>
                </c:pt>
                <c:pt idx="3357">
                  <c:v>2.9633841110911829E-2</c:v>
                </c:pt>
                <c:pt idx="3358">
                  <c:v>2.9718084993543226E-2</c:v>
                </c:pt>
                <c:pt idx="3359">
                  <c:v>2.9168379247457521E-2</c:v>
                </c:pt>
                <c:pt idx="3360">
                  <c:v>2.93627095077309E-2</c:v>
                </c:pt>
                <c:pt idx="3361">
                  <c:v>2.924449271798224E-2</c:v>
                </c:pt>
                <c:pt idx="3362">
                  <c:v>2.9776751173923977E-2</c:v>
                </c:pt>
                <c:pt idx="3363">
                  <c:v>3.0643776630875363E-2</c:v>
                </c:pt>
                <c:pt idx="3364">
                  <c:v>3.0512080784148798E-2</c:v>
                </c:pt>
                <c:pt idx="3365">
                  <c:v>3.0337517342549525E-2</c:v>
                </c:pt>
                <c:pt idx="3366">
                  <c:v>3.0083083471901695E-2</c:v>
                </c:pt>
                <c:pt idx="3367">
                  <c:v>2.966116778284178E-2</c:v>
                </c:pt>
                <c:pt idx="3368">
                  <c:v>2.9509996351361201E-2</c:v>
                </c:pt>
                <c:pt idx="3369">
                  <c:v>2.9755714907089503E-2</c:v>
                </c:pt>
                <c:pt idx="3370">
                  <c:v>2.9286924273494552E-2</c:v>
                </c:pt>
                <c:pt idx="3371">
                  <c:v>2.9783708882216597E-2</c:v>
                </c:pt>
                <c:pt idx="3372">
                  <c:v>3.0090168846311549E-2</c:v>
                </c:pt>
                <c:pt idx="3373">
                  <c:v>2.9965855492106064E-2</c:v>
                </c:pt>
                <c:pt idx="3374">
                  <c:v>3.0097621790332596E-2</c:v>
                </c:pt>
                <c:pt idx="3375">
                  <c:v>3.0716219212992835E-2</c:v>
                </c:pt>
                <c:pt idx="3376">
                  <c:v>2.9873800850903631E-2</c:v>
                </c:pt>
                <c:pt idx="3377">
                  <c:v>2.9838295675600035E-2</c:v>
                </c:pt>
                <c:pt idx="3378">
                  <c:v>3.0211643154972823E-2</c:v>
                </c:pt>
                <c:pt idx="3379">
                  <c:v>2.9912935275896446E-2</c:v>
                </c:pt>
                <c:pt idx="3380">
                  <c:v>2.9156648926375039E-2</c:v>
                </c:pt>
                <c:pt idx="3381">
                  <c:v>2.9055277441620175E-2</c:v>
                </c:pt>
                <c:pt idx="3382">
                  <c:v>2.8817060822653895E-2</c:v>
                </c:pt>
                <c:pt idx="3383">
                  <c:v>2.9550654768370821E-2</c:v>
                </c:pt>
                <c:pt idx="3384">
                  <c:v>3.0128883865072398E-2</c:v>
                </c:pt>
                <c:pt idx="3385">
                  <c:v>3.0251141838595341E-2</c:v>
                </c:pt>
                <c:pt idx="3386">
                  <c:v>3.0104347766300776E-2</c:v>
                </c:pt>
                <c:pt idx="3387">
                  <c:v>2.9748446765135883E-2</c:v>
                </c:pt>
                <c:pt idx="3388">
                  <c:v>3.0019708246730836E-2</c:v>
                </c:pt>
                <c:pt idx="3389">
                  <c:v>3.000869935861461E-2</c:v>
                </c:pt>
                <c:pt idx="3390">
                  <c:v>3.0262206723690399E-2</c:v>
                </c:pt>
                <c:pt idx="3391">
                  <c:v>3.0096786473186254E-2</c:v>
                </c:pt>
                <c:pt idx="3392">
                  <c:v>3.0113743068722831E-2</c:v>
                </c:pt>
                <c:pt idx="3393">
                  <c:v>2.992266284625833E-2</c:v>
                </c:pt>
                <c:pt idx="3394">
                  <c:v>2.9781595636056313E-2</c:v>
                </c:pt>
                <c:pt idx="3395">
                  <c:v>2.9321496016819548E-2</c:v>
                </c:pt>
                <c:pt idx="3396">
                  <c:v>2.9624287733291066E-2</c:v>
                </c:pt>
                <c:pt idx="3397">
                  <c:v>2.9837767788800207E-2</c:v>
                </c:pt>
                <c:pt idx="3398">
                  <c:v>3.0088540647058126E-2</c:v>
                </c:pt>
                <c:pt idx="3399">
                  <c:v>2.9649793693320659E-2</c:v>
                </c:pt>
                <c:pt idx="3400">
                  <c:v>2.928187795165238E-2</c:v>
                </c:pt>
                <c:pt idx="3401">
                  <c:v>3.0055214058125168E-2</c:v>
                </c:pt>
                <c:pt idx="3402">
                  <c:v>3.0233078616019871E-2</c:v>
                </c:pt>
                <c:pt idx="3403">
                  <c:v>3.0038296698932543E-2</c:v>
                </c:pt>
                <c:pt idx="3404">
                  <c:v>2.9682551337691709E-2</c:v>
                </c:pt>
                <c:pt idx="3405">
                  <c:v>2.9905360460098507E-2</c:v>
                </c:pt>
                <c:pt idx="3406">
                  <c:v>2.8770478398479682E-2</c:v>
                </c:pt>
                <c:pt idx="3407">
                  <c:v>2.8603191533723704E-2</c:v>
                </c:pt>
                <c:pt idx="3408">
                  <c:v>2.8910690225649516E-2</c:v>
                </c:pt>
                <c:pt idx="3409">
                  <c:v>2.9170088620138257E-2</c:v>
                </c:pt>
                <c:pt idx="3410">
                  <c:v>2.8979699953350035E-2</c:v>
                </c:pt>
                <c:pt idx="3411">
                  <c:v>2.9244139486090281E-2</c:v>
                </c:pt>
                <c:pt idx="3412">
                  <c:v>2.8691744609202541E-2</c:v>
                </c:pt>
                <c:pt idx="3413">
                  <c:v>2.8687680325870657E-2</c:v>
                </c:pt>
                <c:pt idx="3414">
                  <c:v>2.8310807361114909E-2</c:v>
                </c:pt>
                <c:pt idx="3415">
                  <c:v>2.7780368644346964E-2</c:v>
                </c:pt>
                <c:pt idx="3416">
                  <c:v>2.8526927032313631E-2</c:v>
                </c:pt>
                <c:pt idx="3417">
                  <c:v>2.8545420977255986E-2</c:v>
                </c:pt>
                <c:pt idx="3418">
                  <c:v>2.8384530597962643E-2</c:v>
                </c:pt>
                <c:pt idx="3419">
                  <c:v>2.8865088116134086E-2</c:v>
                </c:pt>
                <c:pt idx="3420">
                  <c:v>2.9121095043128209E-2</c:v>
                </c:pt>
                <c:pt idx="3421">
                  <c:v>2.8962732651867995E-2</c:v>
                </c:pt>
                <c:pt idx="3422">
                  <c:v>2.9114981731022782E-2</c:v>
                </c:pt>
                <c:pt idx="3423">
                  <c:v>2.9032375184827597E-2</c:v>
                </c:pt>
                <c:pt idx="3424">
                  <c:v>2.830184911022493E-2</c:v>
                </c:pt>
                <c:pt idx="3425">
                  <c:v>2.8932572414849922E-2</c:v>
                </c:pt>
                <c:pt idx="3426">
                  <c:v>2.8763520480309612E-2</c:v>
                </c:pt>
                <c:pt idx="3427">
                  <c:v>2.9027754230549041E-2</c:v>
                </c:pt>
                <c:pt idx="3428">
                  <c:v>2.8837726981369105E-2</c:v>
                </c:pt>
                <c:pt idx="3429">
                  <c:v>2.8806175663020461E-2</c:v>
                </c:pt>
                <c:pt idx="3430">
                  <c:v>2.9454344173271974E-2</c:v>
                </c:pt>
                <c:pt idx="3431">
                  <c:v>2.953952313110686E-2</c:v>
                </c:pt>
                <c:pt idx="3432">
                  <c:v>2.8753958223384002E-2</c:v>
                </c:pt>
                <c:pt idx="3433">
                  <c:v>2.8219390271148281E-2</c:v>
                </c:pt>
                <c:pt idx="3434">
                  <c:v>2.8794169132520198E-2</c:v>
                </c:pt>
                <c:pt idx="3435">
                  <c:v>2.8305481303987579E-2</c:v>
                </c:pt>
                <c:pt idx="3436">
                  <c:v>2.8328085091450239E-2</c:v>
                </c:pt>
                <c:pt idx="3437">
                  <c:v>2.8220354994479058E-2</c:v>
                </c:pt>
                <c:pt idx="3438">
                  <c:v>2.8505682906817986E-2</c:v>
                </c:pt>
                <c:pt idx="3439">
                  <c:v>2.8069308817937122E-2</c:v>
                </c:pt>
                <c:pt idx="3440">
                  <c:v>2.7844844974343586E-2</c:v>
                </c:pt>
                <c:pt idx="3441">
                  <c:v>2.7694245084308067E-2</c:v>
                </c:pt>
                <c:pt idx="3442">
                  <c:v>2.7644298317385019E-2</c:v>
                </c:pt>
                <c:pt idx="3443">
                  <c:v>2.6965323944316832E-2</c:v>
                </c:pt>
                <c:pt idx="3444">
                  <c:v>2.7070726593199312E-2</c:v>
                </c:pt>
                <c:pt idx="3445">
                  <c:v>2.7027164367359191E-2</c:v>
                </c:pt>
                <c:pt idx="3446">
                  <c:v>2.7015730535071336E-2</c:v>
                </c:pt>
                <c:pt idx="3447">
                  <c:v>2.7387771239835157E-2</c:v>
                </c:pt>
                <c:pt idx="3448">
                  <c:v>2.7337196993693746E-2</c:v>
                </c:pt>
                <c:pt idx="3449">
                  <c:v>2.7256369158209948E-2</c:v>
                </c:pt>
                <c:pt idx="3450">
                  <c:v>2.6652260771272029E-2</c:v>
                </c:pt>
                <c:pt idx="3451">
                  <c:v>2.6966366206218284E-2</c:v>
                </c:pt>
                <c:pt idx="3452">
                  <c:v>2.6983754415912387E-2</c:v>
                </c:pt>
                <c:pt idx="3453">
                  <c:v>2.6896911960292202E-2</c:v>
                </c:pt>
                <c:pt idx="3454">
                  <c:v>2.7074246182535067E-2</c:v>
                </c:pt>
                <c:pt idx="3455">
                  <c:v>2.678600633765682E-2</c:v>
                </c:pt>
                <c:pt idx="3456">
                  <c:v>2.6515626491684818E-2</c:v>
                </c:pt>
                <c:pt idx="3457">
                  <c:v>2.7003434924202319E-2</c:v>
                </c:pt>
                <c:pt idx="3458">
                  <c:v>2.7051878238723015E-2</c:v>
                </c:pt>
                <c:pt idx="3459">
                  <c:v>2.6882550619083068E-2</c:v>
                </c:pt>
                <c:pt idx="3460">
                  <c:v>2.7560766373546208E-2</c:v>
                </c:pt>
                <c:pt idx="3461">
                  <c:v>2.7742458143778626E-2</c:v>
                </c:pt>
                <c:pt idx="3462">
                  <c:v>2.7603379043767751E-2</c:v>
                </c:pt>
                <c:pt idx="3463">
                  <c:v>2.7898902458884267E-2</c:v>
                </c:pt>
                <c:pt idx="3464">
                  <c:v>2.7973710219586501E-2</c:v>
                </c:pt>
                <c:pt idx="3465">
                  <c:v>2.8819327054772526E-2</c:v>
                </c:pt>
                <c:pt idx="3466">
                  <c:v>2.8801523814302232E-2</c:v>
                </c:pt>
                <c:pt idx="3467">
                  <c:v>2.9235427000690262E-2</c:v>
                </c:pt>
                <c:pt idx="3468">
                  <c:v>2.858306701663782E-2</c:v>
                </c:pt>
                <c:pt idx="3469">
                  <c:v>2.8263692084471215E-2</c:v>
                </c:pt>
                <c:pt idx="3470">
                  <c:v>2.8825807741775566E-2</c:v>
                </c:pt>
                <c:pt idx="3471">
                  <c:v>2.8453936301870764E-2</c:v>
                </c:pt>
                <c:pt idx="3472">
                  <c:v>2.828775222970803E-2</c:v>
                </c:pt>
                <c:pt idx="3473">
                  <c:v>2.8423589920443249E-2</c:v>
                </c:pt>
                <c:pt idx="3474">
                  <c:v>2.8451479364225873E-2</c:v>
                </c:pt>
                <c:pt idx="3475">
                  <c:v>2.8506484138853372E-2</c:v>
                </c:pt>
                <c:pt idx="3476">
                  <c:v>2.8711770047808782E-2</c:v>
                </c:pt>
                <c:pt idx="3477">
                  <c:v>2.8538353098348734E-2</c:v>
                </c:pt>
                <c:pt idx="3478">
                  <c:v>2.8401966710653204E-2</c:v>
                </c:pt>
                <c:pt idx="3479">
                  <c:v>2.8403483524752193E-2</c:v>
                </c:pt>
                <c:pt idx="3480">
                  <c:v>2.8479470710843113E-2</c:v>
                </c:pt>
                <c:pt idx="3481">
                  <c:v>2.8550776692054525E-2</c:v>
                </c:pt>
                <c:pt idx="3482">
                  <c:v>2.7638670558667755E-2</c:v>
                </c:pt>
                <c:pt idx="3483">
                  <c:v>2.7864224078542277E-2</c:v>
                </c:pt>
                <c:pt idx="3484">
                  <c:v>2.8852784496663064E-2</c:v>
                </c:pt>
                <c:pt idx="3485">
                  <c:v>2.8411718008775733E-2</c:v>
                </c:pt>
                <c:pt idx="3486">
                  <c:v>2.8353977548528198E-2</c:v>
                </c:pt>
                <c:pt idx="3487">
                  <c:v>2.8461589359845663E-2</c:v>
                </c:pt>
                <c:pt idx="3488">
                  <c:v>2.8048301581515389E-2</c:v>
                </c:pt>
                <c:pt idx="3489">
                  <c:v>2.852227520122419E-2</c:v>
                </c:pt>
                <c:pt idx="3490">
                  <c:v>2.7934373455704486E-2</c:v>
                </c:pt>
                <c:pt idx="3491">
                  <c:v>2.8564947172123434E-2</c:v>
                </c:pt>
                <c:pt idx="3492">
                  <c:v>2.8723033903218509E-2</c:v>
                </c:pt>
                <c:pt idx="3493">
                  <c:v>2.9030396590630003E-2</c:v>
                </c:pt>
                <c:pt idx="3494">
                  <c:v>2.8776735598798897E-2</c:v>
                </c:pt>
                <c:pt idx="3495">
                  <c:v>2.8381014937878479E-2</c:v>
                </c:pt>
                <c:pt idx="3496">
                  <c:v>2.8319196619688292E-2</c:v>
                </c:pt>
                <c:pt idx="3497">
                  <c:v>2.8761035887066022E-2</c:v>
                </c:pt>
                <c:pt idx="3498">
                  <c:v>2.8732428098987794E-2</c:v>
                </c:pt>
                <c:pt idx="3499">
                  <c:v>2.8750875574856449E-2</c:v>
                </c:pt>
                <c:pt idx="3500">
                  <c:v>2.8701957504088549E-2</c:v>
                </c:pt>
                <c:pt idx="3501">
                  <c:v>2.919472741147322E-2</c:v>
                </c:pt>
                <c:pt idx="3502">
                  <c:v>2.9178518501234318E-2</c:v>
                </c:pt>
                <c:pt idx="3503">
                  <c:v>2.8994669009301255E-2</c:v>
                </c:pt>
                <c:pt idx="3504">
                  <c:v>2.8816728787037782E-2</c:v>
                </c:pt>
                <c:pt idx="3505">
                  <c:v>2.8593012603589152E-2</c:v>
                </c:pt>
                <c:pt idx="3506">
                  <c:v>2.7614967717094263E-2</c:v>
                </c:pt>
                <c:pt idx="3507">
                  <c:v>2.7213197172627268E-2</c:v>
                </c:pt>
                <c:pt idx="3508">
                  <c:v>2.6802582102964934E-2</c:v>
                </c:pt>
                <c:pt idx="3509">
                  <c:v>2.6655149735034023E-2</c:v>
                </c:pt>
                <c:pt idx="3510">
                  <c:v>2.6298852780530568E-2</c:v>
                </c:pt>
                <c:pt idx="3511">
                  <c:v>2.6308097672576913E-2</c:v>
                </c:pt>
                <c:pt idx="3512">
                  <c:v>2.6286782347624937E-2</c:v>
                </c:pt>
                <c:pt idx="3513">
                  <c:v>2.5985642603471915E-2</c:v>
                </c:pt>
                <c:pt idx="3514">
                  <c:v>2.6126662259109645E-2</c:v>
                </c:pt>
                <c:pt idx="3515">
                  <c:v>2.571805409271799E-2</c:v>
                </c:pt>
                <c:pt idx="3516">
                  <c:v>2.5822826773864049E-2</c:v>
                </c:pt>
                <c:pt idx="3517">
                  <c:v>2.6173678602294137E-2</c:v>
                </c:pt>
                <c:pt idx="3518">
                  <c:v>2.6275394009247277E-2</c:v>
                </c:pt>
                <c:pt idx="3519">
                  <c:v>2.6021676835279006E-2</c:v>
                </c:pt>
                <c:pt idx="3520">
                  <c:v>2.6052139240124284E-2</c:v>
                </c:pt>
                <c:pt idx="3521">
                  <c:v>2.5710239739993312E-2</c:v>
                </c:pt>
                <c:pt idx="3522">
                  <c:v>2.5171929464762766E-2</c:v>
                </c:pt>
                <c:pt idx="3523">
                  <c:v>2.5618922849611758E-2</c:v>
                </c:pt>
                <c:pt idx="3524">
                  <c:v>2.4681858224126829E-2</c:v>
                </c:pt>
                <c:pt idx="3525">
                  <c:v>2.4516725982039134E-2</c:v>
                </c:pt>
                <c:pt idx="3526">
                  <c:v>2.4342668708623449E-2</c:v>
                </c:pt>
                <c:pt idx="3527">
                  <c:v>2.4221048175920634E-2</c:v>
                </c:pt>
                <c:pt idx="3528">
                  <c:v>2.3436943018089407E-2</c:v>
                </c:pt>
                <c:pt idx="3529">
                  <c:v>2.3536173588643683E-2</c:v>
                </c:pt>
                <c:pt idx="3530">
                  <c:v>2.3625139570008891E-2</c:v>
                </c:pt>
                <c:pt idx="3531">
                  <c:v>2.3150196137136758E-2</c:v>
                </c:pt>
                <c:pt idx="3532">
                  <c:v>2.364109333247888E-2</c:v>
                </c:pt>
                <c:pt idx="3533">
                  <c:v>2.3273406678165243E-2</c:v>
                </c:pt>
                <c:pt idx="3534">
                  <c:v>2.3666597599790506E-2</c:v>
                </c:pt>
                <c:pt idx="3535">
                  <c:v>2.3265227015182077E-2</c:v>
                </c:pt>
                <c:pt idx="3536">
                  <c:v>2.3090074224203283E-2</c:v>
                </c:pt>
                <c:pt idx="3537">
                  <c:v>2.3075076674684558E-2</c:v>
                </c:pt>
                <c:pt idx="3538">
                  <c:v>2.2983959437982815E-2</c:v>
                </c:pt>
                <c:pt idx="3539">
                  <c:v>2.2804385187401133E-2</c:v>
                </c:pt>
                <c:pt idx="3540">
                  <c:v>2.1133106239269228E-2</c:v>
                </c:pt>
                <c:pt idx="3541">
                  <c:v>2.2547201312915544E-2</c:v>
                </c:pt>
                <c:pt idx="3542">
                  <c:v>2.2401061611149853E-2</c:v>
                </c:pt>
                <c:pt idx="3543">
                  <c:v>2.313451856358606E-2</c:v>
                </c:pt>
                <c:pt idx="3544">
                  <c:v>2.3491107646437248E-2</c:v>
                </c:pt>
                <c:pt idx="3545">
                  <c:v>2.2927930012096587E-2</c:v>
                </c:pt>
                <c:pt idx="3546">
                  <c:v>2.2971551621523867E-2</c:v>
                </c:pt>
                <c:pt idx="3547">
                  <c:v>2.3145330872217151E-2</c:v>
                </c:pt>
                <c:pt idx="3548">
                  <c:v>2.2181278058087672E-2</c:v>
                </c:pt>
                <c:pt idx="3549">
                  <c:v>2.2799060707896945E-2</c:v>
                </c:pt>
                <c:pt idx="3550">
                  <c:v>2.3316061846610392E-2</c:v>
                </c:pt>
                <c:pt idx="3551">
                  <c:v>2.3672872614018958E-2</c:v>
                </c:pt>
                <c:pt idx="3552">
                  <c:v>2.3598004823744967E-2</c:v>
                </c:pt>
                <c:pt idx="3553">
                  <c:v>2.3201463787638321E-2</c:v>
                </c:pt>
                <c:pt idx="3554">
                  <c:v>2.2698835069322021E-2</c:v>
                </c:pt>
                <c:pt idx="3555">
                  <c:v>2.2542785092199091E-2</c:v>
                </c:pt>
                <c:pt idx="3556">
                  <c:v>2.1818693994979821E-2</c:v>
                </c:pt>
                <c:pt idx="3557">
                  <c:v>2.2134093160479651E-2</c:v>
                </c:pt>
                <c:pt idx="3558">
                  <c:v>2.2453678785497422E-2</c:v>
                </c:pt>
                <c:pt idx="3559">
                  <c:v>2.2311798152270024E-2</c:v>
                </c:pt>
                <c:pt idx="3560">
                  <c:v>2.2534223357888017E-2</c:v>
                </c:pt>
                <c:pt idx="3561">
                  <c:v>2.2365381280634811E-2</c:v>
                </c:pt>
                <c:pt idx="3562">
                  <c:v>2.1328311061009186E-2</c:v>
                </c:pt>
                <c:pt idx="3563">
                  <c:v>2.1131048475801384E-2</c:v>
                </c:pt>
                <c:pt idx="3564">
                  <c:v>2.0613656024241367E-2</c:v>
                </c:pt>
                <c:pt idx="3565">
                  <c:v>2.099513129066044E-2</c:v>
                </c:pt>
                <c:pt idx="3566">
                  <c:v>2.0831816023997973E-2</c:v>
                </c:pt>
                <c:pt idx="3567">
                  <c:v>2.0294762116713105E-2</c:v>
                </c:pt>
                <c:pt idx="3568">
                  <c:v>2.0841558443486452E-2</c:v>
                </c:pt>
                <c:pt idx="3569">
                  <c:v>2.0357747532850468E-2</c:v>
                </c:pt>
                <c:pt idx="3570">
                  <c:v>2.0770672925312983E-2</c:v>
                </c:pt>
                <c:pt idx="3571">
                  <c:v>2.0725574123641621E-2</c:v>
                </c:pt>
                <c:pt idx="3572">
                  <c:v>2.0824416603498763E-2</c:v>
                </c:pt>
                <c:pt idx="3573">
                  <c:v>2.1097284632273894E-2</c:v>
                </c:pt>
                <c:pt idx="3574">
                  <c:v>2.1168449037265225E-2</c:v>
                </c:pt>
                <c:pt idx="3575">
                  <c:v>2.1342078866812608E-2</c:v>
                </c:pt>
                <c:pt idx="3576">
                  <c:v>2.1432473463840918E-2</c:v>
                </c:pt>
                <c:pt idx="3577">
                  <c:v>2.1372904303740281E-2</c:v>
                </c:pt>
                <c:pt idx="3578">
                  <c:v>2.2137571161006786E-2</c:v>
                </c:pt>
                <c:pt idx="3579">
                  <c:v>2.2264250628028615E-2</c:v>
                </c:pt>
                <c:pt idx="3580">
                  <c:v>2.2398806031869833E-2</c:v>
                </c:pt>
                <c:pt idx="3581">
                  <c:v>2.2474198778318133E-2</c:v>
                </c:pt>
                <c:pt idx="3582">
                  <c:v>2.2430479610232368E-2</c:v>
                </c:pt>
                <c:pt idx="3583">
                  <c:v>2.1714546863107254E-2</c:v>
                </c:pt>
                <c:pt idx="3584">
                  <c:v>2.1598053273884421E-2</c:v>
                </c:pt>
                <c:pt idx="3585">
                  <c:v>2.1361903383986913E-2</c:v>
                </c:pt>
                <c:pt idx="3586">
                  <c:v>2.1667933946262652E-2</c:v>
                </c:pt>
                <c:pt idx="3587">
                  <c:v>2.1408476481413086E-2</c:v>
                </c:pt>
                <c:pt idx="3588">
                  <c:v>2.1351224493125098E-2</c:v>
                </c:pt>
                <c:pt idx="3589">
                  <c:v>2.1221386331941483E-2</c:v>
                </c:pt>
                <c:pt idx="3590">
                  <c:v>2.1423879181356575E-2</c:v>
                </c:pt>
                <c:pt idx="3591">
                  <c:v>2.1187174673626963E-2</c:v>
                </c:pt>
                <c:pt idx="3592">
                  <c:v>2.1225250150308961E-2</c:v>
                </c:pt>
                <c:pt idx="3593">
                  <c:v>2.1032656219607482E-2</c:v>
                </c:pt>
                <c:pt idx="3594">
                  <c:v>2.0930589681207756E-2</c:v>
                </c:pt>
                <c:pt idx="3595">
                  <c:v>2.0919601894326734E-2</c:v>
                </c:pt>
                <c:pt idx="3596">
                  <c:v>2.1275188458141248E-2</c:v>
                </c:pt>
                <c:pt idx="3597">
                  <c:v>2.1475611512057569E-2</c:v>
                </c:pt>
                <c:pt idx="3598">
                  <c:v>2.2459773304824626E-2</c:v>
                </c:pt>
                <c:pt idx="3599">
                  <c:v>2.1938053723049133E-2</c:v>
                </c:pt>
                <c:pt idx="3600">
                  <c:v>2.2241360371874741E-2</c:v>
                </c:pt>
                <c:pt idx="3601">
                  <c:v>2.2232501062659615E-2</c:v>
                </c:pt>
                <c:pt idx="3602">
                  <c:v>2.2440138041293745E-2</c:v>
                </c:pt>
                <c:pt idx="3603">
                  <c:v>2.2769239429438759E-2</c:v>
                </c:pt>
                <c:pt idx="3604">
                  <c:v>2.225684727096322E-2</c:v>
                </c:pt>
                <c:pt idx="3605">
                  <c:v>2.2271930975220178E-2</c:v>
                </c:pt>
                <c:pt idx="3606">
                  <c:v>2.2403105042246851E-2</c:v>
                </c:pt>
                <c:pt idx="3607">
                  <c:v>2.2422446034749077E-2</c:v>
                </c:pt>
                <c:pt idx="3608">
                  <c:v>2.2270743876847243E-2</c:v>
                </c:pt>
                <c:pt idx="3609">
                  <c:v>2.103015654408491E-2</c:v>
                </c:pt>
                <c:pt idx="3610">
                  <c:v>2.1100542988804039E-2</c:v>
                </c:pt>
                <c:pt idx="3611">
                  <c:v>2.1359135406385565E-2</c:v>
                </c:pt>
                <c:pt idx="3612">
                  <c:v>2.1557076199675951E-2</c:v>
                </c:pt>
                <c:pt idx="3613">
                  <c:v>2.1574407744058499E-2</c:v>
                </c:pt>
                <c:pt idx="3614">
                  <c:v>2.1462815636419164E-2</c:v>
                </c:pt>
                <c:pt idx="3615">
                  <c:v>2.1209555740697272E-2</c:v>
                </c:pt>
                <c:pt idx="3616">
                  <c:v>2.0780370608061594E-2</c:v>
                </c:pt>
                <c:pt idx="3617">
                  <c:v>2.0538796913869506E-2</c:v>
                </c:pt>
                <c:pt idx="3618">
                  <c:v>1.965909812636446E-2</c:v>
                </c:pt>
                <c:pt idx="3619">
                  <c:v>2.0143600414160856E-2</c:v>
                </c:pt>
                <c:pt idx="3620">
                  <c:v>2.0456753999748889E-2</c:v>
                </c:pt>
                <c:pt idx="3621">
                  <c:v>2.0636659656664724E-2</c:v>
                </c:pt>
                <c:pt idx="3622">
                  <c:v>2.0742503129868695E-2</c:v>
                </c:pt>
                <c:pt idx="3623">
                  <c:v>2.0920217775939109E-2</c:v>
                </c:pt>
                <c:pt idx="3624">
                  <c:v>1.9659800011149642E-2</c:v>
                </c:pt>
                <c:pt idx="3625">
                  <c:v>1.8942420501721458E-2</c:v>
                </c:pt>
                <c:pt idx="3626">
                  <c:v>1.9057490725560955E-2</c:v>
                </c:pt>
                <c:pt idx="3627">
                  <c:v>1.9239933332006354E-2</c:v>
                </c:pt>
                <c:pt idx="3628">
                  <c:v>1.9282334329790984E-2</c:v>
                </c:pt>
                <c:pt idx="3629">
                  <c:v>1.9127959882156764E-2</c:v>
                </c:pt>
                <c:pt idx="3630">
                  <c:v>1.8506383830196871E-2</c:v>
                </c:pt>
                <c:pt idx="3631">
                  <c:v>1.9425538090610539E-2</c:v>
                </c:pt>
                <c:pt idx="3632">
                  <c:v>1.9580058422019375E-2</c:v>
                </c:pt>
                <c:pt idx="3633">
                  <c:v>1.9832780436501052E-2</c:v>
                </c:pt>
                <c:pt idx="3634">
                  <c:v>2.0349995140557686E-2</c:v>
                </c:pt>
                <c:pt idx="3635">
                  <c:v>2.0369817721854977E-2</c:v>
                </c:pt>
                <c:pt idx="3636">
                  <c:v>1.9825754334044099E-2</c:v>
                </c:pt>
                <c:pt idx="3637">
                  <c:v>2.0510077631828993E-2</c:v>
                </c:pt>
                <c:pt idx="3638">
                  <c:v>2.1150409828364358E-2</c:v>
                </c:pt>
                <c:pt idx="3639">
                  <c:v>2.1012581788276474E-2</c:v>
                </c:pt>
                <c:pt idx="3640">
                  <c:v>2.1451382918883821E-2</c:v>
                </c:pt>
                <c:pt idx="3641">
                  <c:v>2.1684501262576816E-2</c:v>
                </c:pt>
                <c:pt idx="3642">
                  <c:v>2.1039434729426487E-2</c:v>
                </c:pt>
                <c:pt idx="3643">
                  <c:v>2.137417618861881E-2</c:v>
                </c:pt>
                <c:pt idx="3644">
                  <c:v>2.1468235247282808E-2</c:v>
                </c:pt>
                <c:pt idx="3645">
                  <c:v>2.1306405104300818E-2</c:v>
                </c:pt>
                <c:pt idx="3646">
                  <c:v>2.120789659418576E-2</c:v>
                </c:pt>
                <c:pt idx="3647">
                  <c:v>2.1211957084792843E-2</c:v>
                </c:pt>
                <c:pt idx="3648">
                  <c:v>2.0548190483328233E-2</c:v>
                </c:pt>
                <c:pt idx="3649">
                  <c:v>2.0750717595004575E-2</c:v>
                </c:pt>
                <c:pt idx="3650">
                  <c:v>2.1477582101894432E-2</c:v>
                </c:pt>
                <c:pt idx="3651">
                  <c:v>2.1494021000284746E-2</c:v>
                </c:pt>
                <c:pt idx="3652">
                  <c:v>2.1068066424762444E-2</c:v>
                </c:pt>
                <c:pt idx="3653">
                  <c:v>2.1457194322944906E-2</c:v>
                </c:pt>
                <c:pt idx="3654">
                  <c:v>2.1493275621792041E-2</c:v>
                </c:pt>
                <c:pt idx="3655">
                  <c:v>2.0666468461206788E-2</c:v>
                </c:pt>
                <c:pt idx="3656">
                  <c:v>2.0194144054826335E-2</c:v>
                </c:pt>
                <c:pt idx="3657">
                  <c:v>2.0919538643235258E-2</c:v>
                </c:pt>
                <c:pt idx="3658">
                  <c:v>2.0407903478934619E-2</c:v>
                </c:pt>
                <c:pt idx="3659">
                  <c:v>2.0611946013260773E-2</c:v>
                </c:pt>
                <c:pt idx="3660">
                  <c:v>2.1378021005066028E-2</c:v>
                </c:pt>
                <c:pt idx="3661">
                  <c:v>2.1207460008782153E-2</c:v>
                </c:pt>
                <c:pt idx="3662">
                  <c:v>2.0874836275934117E-2</c:v>
                </c:pt>
                <c:pt idx="3663">
                  <c:v>2.1381204624437711E-2</c:v>
                </c:pt>
                <c:pt idx="3664">
                  <c:v>2.1127622073090269E-2</c:v>
                </c:pt>
                <c:pt idx="3665">
                  <c:v>2.1165394300634244E-2</c:v>
                </c:pt>
                <c:pt idx="3666">
                  <c:v>2.0981641423485797E-2</c:v>
                </c:pt>
                <c:pt idx="3667">
                  <c:v>2.0894124030247152E-2</c:v>
                </c:pt>
                <c:pt idx="3668">
                  <c:v>2.147296231515905E-2</c:v>
                </c:pt>
                <c:pt idx="3669">
                  <c:v>2.0992107606037536E-2</c:v>
                </c:pt>
                <c:pt idx="3670">
                  <c:v>2.152166190383964E-2</c:v>
                </c:pt>
                <c:pt idx="3671">
                  <c:v>2.1402998826629771E-2</c:v>
                </c:pt>
                <c:pt idx="3672">
                  <c:v>2.1410873103756556E-2</c:v>
                </c:pt>
                <c:pt idx="3673">
                  <c:v>2.1576879883106637E-2</c:v>
                </c:pt>
                <c:pt idx="3674">
                  <c:v>2.1033514368914208E-2</c:v>
                </c:pt>
                <c:pt idx="3675">
                  <c:v>2.0658466526500607E-2</c:v>
                </c:pt>
                <c:pt idx="3676">
                  <c:v>2.1324145490898561E-2</c:v>
                </c:pt>
                <c:pt idx="3677">
                  <c:v>2.1807652572983782E-2</c:v>
                </c:pt>
                <c:pt idx="3678">
                  <c:v>2.1654175320156455E-2</c:v>
                </c:pt>
                <c:pt idx="3679">
                  <c:v>2.1922372642210197E-2</c:v>
                </c:pt>
                <c:pt idx="3680">
                  <c:v>2.1693232064681656E-2</c:v>
                </c:pt>
                <c:pt idx="3681">
                  <c:v>2.1522976496129109E-2</c:v>
                </c:pt>
                <c:pt idx="3682">
                  <c:v>2.1412565045904719E-2</c:v>
                </c:pt>
                <c:pt idx="3683">
                  <c:v>2.1372026757779716E-2</c:v>
                </c:pt>
                <c:pt idx="3684">
                  <c:v>2.1452036764700866E-2</c:v>
                </c:pt>
                <c:pt idx="3685">
                  <c:v>2.1383599561868527E-2</c:v>
                </c:pt>
                <c:pt idx="3686">
                  <c:v>2.1079119218323727E-2</c:v>
                </c:pt>
                <c:pt idx="3687">
                  <c:v>2.0298788851476512E-2</c:v>
                </c:pt>
                <c:pt idx="3688">
                  <c:v>2.0064185957710423E-2</c:v>
                </c:pt>
                <c:pt idx="3689">
                  <c:v>1.948585585967022E-2</c:v>
                </c:pt>
                <c:pt idx="3690">
                  <c:v>1.9361376679608133E-2</c:v>
                </c:pt>
                <c:pt idx="3691">
                  <c:v>1.9373965768069601E-2</c:v>
                </c:pt>
                <c:pt idx="3692">
                  <c:v>1.9801792986561484E-2</c:v>
                </c:pt>
                <c:pt idx="3693">
                  <c:v>2.0006963430756031E-2</c:v>
                </c:pt>
                <c:pt idx="3694">
                  <c:v>2.0603873035381914E-2</c:v>
                </c:pt>
                <c:pt idx="3695">
                  <c:v>2.0614485895546375E-2</c:v>
                </c:pt>
                <c:pt idx="3696">
                  <c:v>2.078260648323238E-2</c:v>
                </c:pt>
                <c:pt idx="3697">
                  <c:v>2.0416625654875231E-2</c:v>
                </c:pt>
                <c:pt idx="3698">
                  <c:v>2.0563588958619317E-2</c:v>
                </c:pt>
                <c:pt idx="3699">
                  <c:v>2.0458216852971223E-2</c:v>
                </c:pt>
                <c:pt idx="3700">
                  <c:v>2.0111508666685651E-2</c:v>
                </c:pt>
                <c:pt idx="3701">
                  <c:v>2.049913453276675E-2</c:v>
                </c:pt>
                <c:pt idx="3702">
                  <c:v>2.0259053690730999E-2</c:v>
                </c:pt>
                <c:pt idx="3703">
                  <c:v>1.9417597260474651E-2</c:v>
                </c:pt>
                <c:pt idx="3704">
                  <c:v>1.9304215477100817E-2</c:v>
                </c:pt>
                <c:pt idx="3705">
                  <c:v>1.9372408207831482E-2</c:v>
                </c:pt>
                <c:pt idx="3706">
                  <c:v>1.8935299492360391E-2</c:v>
                </c:pt>
                <c:pt idx="3707">
                  <c:v>1.9058883560373552E-2</c:v>
                </c:pt>
                <c:pt idx="3708">
                  <c:v>1.9373671185700436E-2</c:v>
                </c:pt>
                <c:pt idx="3709">
                  <c:v>1.953961577092711E-2</c:v>
                </c:pt>
                <c:pt idx="3710">
                  <c:v>2.010636829581447E-2</c:v>
                </c:pt>
                <c:pt idx="3711">
                  <c:v>1.9770787664504796E-2</c:v>
                </c:pt>
                <c:pt idx="3712">
                  <c:v>1.9656766800524084E-2</c:v>
                </c:pt>
                <c:pt idx="3713">
                  <c:v>1.9490849640543928E-2</c:v>
                </c:pt>
                <c:pt idx="3714">
                  <c:v>1.9658552895807757E-2</c:v>
                </c:pt>
                <c:pt idx="3715">
                  <c:v>1.9458248016263502E-2</c:v>
                </c:pt>
                <c:pt idx="3716">
                  <c:v>1.9775963268996444E-2</c:v>
                </c:pt>
                <c:pt idx="3717">
                  <c:v>2.0088921704186413E-2</c:v>
                </c:pt>
                <c:pt idx="3718">
                  <c:v>2.0311978934429042E-2</c:v>
                </c:pt>
                <c:pt idx="3719">
                  <c:v>2.182857465431387E-2</c:v>
                </c:pt>
                <c:pt idx="3720">
                  <c:v>2.1235037853372107E-2</c:v>
                </c:pt>
                <c:pt idx="3721">
                  <c:v>2.207587572651315E-2</c:v>
                </c:pt>
                <c:pt idx="3722">
                  <c:v>2.1959161031448904E-2</c:v>
                </c:pt>
                <c:pt idx="3723">
                  <c:v>2.1894595647773185E-2</c:v>
                </c:pt>
                <c:pt idx="3724">
                  <c:v>2.2466051485846794E-2</c:v>
                </c:pt>
                <c:pt idx="3725">
                  <c:v>2.2954453187989277E-2</c:v>
                </c:pt>
                <c:pt idx="3726">
                  <c:v>2.3005876360247202E-2</c:v>
                </c:pt>
                <c:pt idx="3727">
                  <c:v>2.2216518609902591E-2</c:v>
                </c:pt>
                <c:pt idx="3728">
                  <c:v>2.2390617943512048E-2</c:v>
                </c:pt>
                <c:pt idx="3729">
                  <c:v>2.2459991808886803E-2</c:v>
                </c:pt>
                <c:pt idx="3730">
                  <c:v>2.2085484713785242E-2</c:v>
                </c:pt>
                <c:pt idx="3731">
                  <c:v>2.3162718398801907E-2</c:v>
                </c:pt>
                <c:pt idx="3732">
                  <c:v>2.3765566011182182E-2</c:v>
                </c:pt>
                <c:pt idx="3733">
                  <c:v>2.4347318371842785E-2</c:v>
                </c:pt>
                <c:pt idx="3734">
                  <c:v>2.34655588372088E-2</c:v>
                </c:pt>
                <c:pt idx="3735">
                  <c:v>2.3505864349656402E-2</c:v>
                </c:pt>
                <c:pt idx="3736">
                  <c:v>2.3505156527137361E-2</c:v>
                </c:pt>
                <c:pt idx="3737">
                  <c:v>2.2772965787407617E-2</c:v>
                </c:pt>
                <c:pt idx="3738">
                  <c:v>2.2767179431168572E-2</c:v>
                </c:pt>
                <c:pt idx="3739">
                  <c:v>2.3327948633209861E-2</c:v>
                </c:pt>
                <c:pt idx="3740">
                  <c:v>2.3326827666849237E-2</c:v>
                </c:pt>
                <c:pt idx="3741">
                  <c:v>2.3904454445695E-2</c:v>
                </c:pt>
                <c:pt idx="3742">
                  <c:v>2.4242511936485744E-2</c:v>
                </c:pt>
                <c:pt idx="3743">
                  <c:v>2.4620690272217916E-2</c:v>
                </c:pt>
                <c:pt idx="3744">
                  <c:v>2.5071895218094165E-2</c:v>
                </c:pt>
                <c:pt idx="3745">
                  <c:v>2.4700789376942645E-2</c:v>
                </c:pt>
                <c:pt idx="3746">
                  <c:v>2.4919079911658093E-2</c:v>
                </c:pt>
                <c:pt idx="3747">
                  <c:v>2.4334199862847905E-2</c:v>
                </c:pt>
                <c:pt idx="3748">
                  <c:v>2.4392278073931406E-2</c:v>
                </c:pt>
                <c:pt idx="3749">
                  <c:v>2.4132248940751166E-2</c:v>
                </c:pt>
                <c:pt idx="3750">
                  <c:v>2.4276027395657263E-2</c:v>
                </c:pt>
                <c:pt idx="3751">
                  <c:v>2.3915911440204995E-2</c:v>
                </c:pt>
                <c:pt idx="3752">
                  <c:v>2.3281678885440638E-2</c:v>
                </c:pt>
                <c:pt idx="3753">
                  <c:v>2.3218143976604821E-2</c:v>
                </c:pt>
                <c:pt idx="3754">
                  <c:v>2.2574635201470183E-2</c:v>
                </c:pt>
                <c:pt idx="3755">
                  <c:v>2.2665301128295567E-2</c:v>
                </c:pt>
                <c:pt idx="3756">
                  <c:v>2.1523129271201924E-2</c:v>
                </c:pt>
                <c:pt idx="3757">
                  <c:v>2.1599609014530063E-2</c:v>
                </c:pt>
                <c:pt idx="3758">
                  <c:v>2.1252410109276143E-2</c:v>
                </c:pt>
                <c:pt idx="3759">
                  <c:v>2.0877663921326395E-2</c:v>
                </c:pt>
                <c:pt idx="3760">
                  <c:v>2.0988106870901024E-2</c:v>
                </c:pt>
                <c:pt idx="3761">
                  <c:v>2.0944693684915139E-2</c:v>
                </c:pt>
                <c:pt idx="3762">
                  <c:v>2.1317098916198596E-2</c:v>
                </c:pt>
                <c:pt idx="3763">
                  <c:v>2.0858237986109751E-2</c:v>
                </c:pt>
                <c:pt idx="3764">
                  <c:v>1.9903422621195155E-2</c:v>
                </c:pt>
                <c:pt idx="3765">
                  <c:v>2.0609494818665253E-2</c:v>
                </c:pt>
                <c:pt idx="3766">
                  <c:v>2.0600577332055892E-2</c:v>
                </c:pt>
                <c:pt idx="3767">
                  <c:v>2.0051111419062462E-2</c:v>
                </c:pt>
                <c:pt idx="3768">
                  <c:v>2.110386016216248E-2</c:v>
                </c:pt>
                <c:pt idx="3769">
                  <c:v>2.1283493935734032E-2</c:v>
                </c:pt>
                <c:pt idx="3770">
                  <c:v>2.0303147444925118E-2</c:v>
                </c:pt>
                <c:pt idx="3771">
                  <c:v>2.0222990385059036E-2</c:v>
                </c:pt>
                <c:pt idx="3772">
                  <c:v>2.0171684954021218E-2</c:v>
                </c:pt>
                <c:pt idx="3773">
                  <c:v>2.0237679162255606E-2</c:v>
                </c:pt>
                <c:pt idx="3774">
                  <c:v>2.0247032128035247E-2</c:v>
                </c:pt>
                <c:pt idx="3775">
                  <c:v>2.0390781544639136E-2</c:v>
                </c:pt>
                <c:pt idx="3776">
                  <c:v>2.0108179392503089E-2</c:v>
                </c:pt>
                <c:pt idx="3777">
                  <c:v>1.9485028620812583E-2</c:v>
                </c:pt>
                <c:pt idx="3778">
                  <c:v>1.8568712035741841E-2</c:v>
                </c:pt>
                <c:pt idx="3779">
                  <c:v>1.7994564553983183E-2</c:v>
                </c:pt>
                <c:pt idx="3780">
                  <c:v>1.8369229534151321E-2</c:v>
                </c:pt>
                <c:pt idx="3781">
                  <c:v>1.7091136097814097E-2</c:v>
                </c:pt>
                <c:pt idx="3782">
                  <c:v>1.7227621017910533E-2</c:v>
                </c:pt>
                <c:pt idx="3783">
                  <c:v>1.797005041992028E-2</c:v>
                </c:pt>
                <c:pt idx="3784">
                  <c:v>1.8102977244055962E-2</c:v>
                </c:pt>
                <c:pt idx="3785">
                  <c:v>1.7967238724784451E-2</c:v>
                </c:pt>
                <c:pt idx="3786">
                  <c:v>1.8199853728265269E-2</c:v>
                </c:pt>
                <c:pt idx="3787">
                  <c:v>1.818763674718693E-2</c:v>
                </c:pt>
                <c:pt idx="3788">
                  <c:v>1.8201076381638037E-2</c:v>
                </c:pt>
                <c:pt idx="3789">
                  <c:v>1.7515606530187355E-2</c:v>
                </c:pt>
                <c:pt idx="3790">
                  <c:v>1.7278486134540749E-2</c:v>
                </c:pt>
                <c:pt idx="3791">
                  <c:v>1.7726577870604387E-2</c:v>
                </c:pt>
                <c:pt idx="3792">
                  <c:v>1.872690386721354E-2</c:v>
                </c:pt>
                <c:pt idx="3793">
                  <c:v>2.0653885023133034E-2</c:v>
                </c:pt>
                <c:pt idx="3794">
                  <c:v>1.9378732281284838E-2</c:v>
                </c:pt>
                <c:pt idx="3795">
                  <c:v>1.9583888205711109E-2</c:v>
                </c:pt>
                <c:pt idx="3796">
                  <c:v>1.9535923482389972E-2</c:v>
                </c:pt>
                <c:pt idx="3797">
                  <c:v>2.0043361594120235E-2</c:v>
                </c:pt>
                <c:pt idx="3798">
                  <c:v>1.9612567712931517E-2</c:v>
                </c:pt>
                <c:pt idx="3799">
                  <c:v>1.9371690252326879E-2</c:v>
                </c:pt>
                <c:pt idx="3800">
                  <c:v>1.880164548125518E-2</c:v>
                </c:pt>
                <c:pt idx="3801">
                  <c:v>1.8942515743144872E-2</c:v>
                </c:pt>
                <c:pt idx="3802">
                  <c:v>1.7557927017164854E-2</c:v>
                </c:pt>
                <c:pt idx="3803">
                  <c:v>1.678982270465279E-2</c:v>
                </c:pt>
                <c:pt idx="3804">
                  <c:v>1.6545788831245467E-2</c:v>
                </c:pt>
                <c:pt idx="3805">
                  <c:v>1.6260966436795199E-2</c:v>
                </c:pt>
                <c:pt idx="3806">
                  <c:v>1.6022300660120115E-2</c:v>
                </c:pt>
                <c:pt idx="3807">
                  <c:v>1.4511892044152708E-2</c:v>
                </c:pt>
                <c:pt idx="3808">
                  <c:v>1.3787526878943357E-2</c:v>
                </c:pt>
                <c:pt idx="3809">
                  <c:v>1.4458731395030622E-2</c:v>
                </c:pt>
                <c:pt idx="3810">
                  <c:v>1.3916147595818495E-2</c:v>
                </c:pt>
                <c:pt idx="3811">
                  <c:v>1.3758333443886439E-2</c:v>
                </c:pt>
                <c:pt idx="3812">
                  <c:v>1.2913805025873693E-2</c:v>
                </c:pt>
                <c:pt idx="3813">
                  <c:v>1.308922421048675E-2</c:v>
                </c:pt>
                <c:pt idx="3814">
                  <c:v>1.3628817012985905E-2</c:v>
                </c:pt>
                <c:pt idx="3815">
                  <c:v>1.3426025574602818E-2</c:v>
                </c:pt>
                <c:pt idx="3816">
                  <c:v>1.3042664803677662E-2</c:v>
                </c:pt>
                <c:pt idx="3817">
                  <c:v>1.2357903849661289E-2</c:v>
                </c:pt>
                <c:pt idx="3818">
                  <c:v>1.1235076837821545E-2</c:v>
                </c:pt>
                <c:pt idx="3819">
                  <c:v>1.1118809796446527E-2</c:v>
                </c:pt>
                <c:pt idx="3820">
                  <c:v>1.150301836552603E-2</c:v>
                </c:pt>
                <c:pt idx="3821">
                  <c:v>1.1388659875415819E-2</c:v>
                </c:pt>
                <c:pt idx="3822">
                  <c:v>1.0195493792658272E-2</c:v>
                </c:pt>
                <c:pt idx="3823">
                  <c:v>1.0978103651259286E-2</c:v>
                </c:pt>
                <c:pt idx="3824">
                  <c:v>1.0665501268112054E-2</c:v>
                </c:pt>
                <c:pt idx="3825">
                  <c:v>1.0733272185869502E-2</c:v>
                </c:pt>
                <c:pt idx="3826">
                  <c:v>9.2483405783678752E-3</c:v>
                </c:pt>
                <c:pt idx="3827">
                  <c:v>8.5314626635437651E-3</c:v>
                </c:pt>
                <c:pt idx="3828">
                  <c:v>9.3335777858369884E-3</c:v>
                </c:pt>
                <c:pt idx="3829">
                  <c:v>8.6151954432922562E-3</c:v>
                </c:pt>
                <c:pt idx="3830">
                  <c:v>8.8825069299305337E-3</c:v>
                </c:pt>
                <c:pt idx="3831">
                  <c:v>9.9066072959066442E-3</c:v>
                </c:pt>
                <c:pt idx="3832">
                  <c:v>1.0514928369301568E-2</c:v>
                </c:pt>
                <c:pt idx="3833">
                  <c:v>9.9784309716490771E-3</c:v>
                </c:pt>
                <c:pt idx="3834">
                  <c:v>9.6535539046931351E-3</c:v>
                </c:pt>
                <c:pt idx="3835">
                  <c:v>9.8799387975174735E-3</c:v>
                </c:pt>
                <c:pt idx="3836">
                  <c:v>8.5200053449761004E-3</c:v>
                </c:pt>
                <c:pt idx="3837">
                  <c:v>8.7091863698260941E-3</c:v>
                </c:pt>
                <c:pt idx="3838">
                  <c:v>9.8375659043417052E-3</c:v>
                </c:pt>
                <c:pt idx="3839">
                  <c:v>9.0387985247284419E-3</c:v>
                </c:pt>
                <c:pt idx="3840">
                  <c:v>9.1493928816581693E-3</c:v>
                </c:pt>
                <c:pt idx="3841">
                  <c:v>9.9297660529999998E-3</c:v>
                </c:pt>
                <c:pt idx="3842">
                  <c:v>1.0027266036587656E-2</c:v>
                </c:pt>
                <c:pt idx="3843">
                  <c:v>1.0247639107415774E-2</c:v>
                </c:pt>
                <c:pt idx="3844">
                  <c:v>1.0148992887398567E-2</c:v>
                </c:pt>
                <c:pt idx="3845">
                  <c:v>1.0152275697089541E-2</c:v>
                </c:pt>
                <c:pt idx="3846">
                  <c:v>1.0110557849531965E-2</c:v>
                </c:pt>
                <c:pt idx="3847">
                  <c:v>8.4547909376520014E-3</c:v>
                </c:pt>
                <c:pt idx="3848">
                  <c:v>9.1131359059479777E-3</c:v>
                </c:pt>
                <c:pt idx="3849">
                  <c:v>9.6296503467960815E-3</c:v>
                </c:pt>
                <c:pt idx="3850">
                  <c:v>9.6492824222507156E-3</c:v>
                </c:pt>
                <c:pt idx="3851">
                  <c:v>9.7973195546410263E-3</c:v>
                </c:pt>
                <c:pt idx="3852">
                  <c:v>1.0538944560301466E-2</c:v>
                </c:pt>
                <c:pt idx="3853">
                  <c:v>1.0720416676798683E-2</c:v>
                </c:pt>
                <c:pt idx="3854">
                  <c:v>1.0695008757853453E-2</c:v>
                </c:pt>
                <c:pt idx="3855">
                  <c:v>1.0436487148341111E-2</c:v>
                </c:pt>
                <c:pt idx="3856">
                  <c:v>9.6396870368586907E-3</c:v>
                </c:pt>
                <c:pt idx="3857">
                  <c:v>8.9999235139350819E-3</c:v>
                </c:pt>
                <c:pt idx="3858">
                  <c:v>8.7676099448479317E-3</c:v>
                </c:pt>
                <c:pt idx="3859">
                  <c:v>8.9002046723589689E-3</c:v>
                </c:pt>
                <c:pt idx="3860">
                  <c:v>7.8473201826594341E-3</c:v>
                </c:pt>
                <c:pt idx="3861">
                  <c:v>8.3240791416228088E-3</c:v>
                </c:pt>
                <c:pt idx="3862">
                  <c:v>8.1106297879158795E-3</c:v>
                </c:pt>
                <c:pt idx="3863">
                  <c:v>7.9742153980548736E-3</c:v>
                </c:pt>
                <c:pt idx="3864">
                  <c:v>8.0568516550354463E-3</c:v>
                </c:pt>
                <c:pt idx="3865">
                  <c:v>4.8208445025479385E-3</c:v>
                </c:pt>
                <c:pt idx="3866">
                  <c:v>3.6518540621945927E-3</c:v>
                </c:pt>
                <c:pt idx="3867">
                  <c:v>5.335922438853391E-3</c:v>
                </c:pt>
                <c:pt idx="3868">
                  <c:v>5.8330096206633542E-3</c:v>
                </c:pt>
                <c:pt idx="3869">
                  <c:v>6.1105864248547359E-3</c:v>
                </c:pt>
                <c:pt idx="3870">
                  <c:v>5.8861040047701874E-3</c:v>
                </c:pt>
                <c:pt idx="3871">
                  <c:v>5.4814828125575588E-3</c:v>
                </c:pt>
                <c:pt idx="3872">
                  <c:v>6.6468020741103917E-3</c:v>
                </c:pt>
                <c:pt idx="3873">
                  <c:v>7.1459196357095411E-3</c:v>
                </c:pt>
                <c:pt idx="3874">
                  <c:v>7.0927816503632002E-3</c:v>
                </c:pt>
                <c:pt idx="3875">
                  <c:v>6.7290927350500684E-3</c:v>
                </c:pt>
                <c:pt idx="3876">
                  <c:v>6.7534671354134712E-3</c:v>
                </c:pt>
                <c:pt idx="3877">
                  <c:v>7.6978128905800247E-3</c:v>
                </c:pt>
                <c:pt idx="3878">
                  <c:v>8.6898643523731778E-3</c:v>
                </c:pt>
                <c:pt idx="3879">
                  <c:v>9.0107719471603787E-3</c:v>
                </c:pt>
                <c:pt idx="3880">
                  <c:v>1.0455877898299937E-2</c:v>
                </c:pt>
                <c:pt idx="3881">
                  <c:v>9.6030098821013876E-3</c:v>
                </c:pt>
                <c:pt idx="3882">
                  <c:v>9.1284691215134384E-3</c:v>
                </c:pt>
                <c:pt idx="3883">
                  <c:v>8.8924292004950445E-3</c:v>
                </c:pt>
                <c:pt idx="3884">
                  <c:v>8.8253730014145049E-3</c:v>
                </c:pt>
                <c:pt idx="3885">
                  <c:v>8.7740379885834496E-3</c:v>
                </c:pt>
                <c:pt idx="3886">
                  <c:v>8.8811012520935151E-3</c:v>
                </c:pt>
                <c:pt idx="3887">
                  <c:v>8.2254685152611806E-3</c:v>
                </c:pt>
                <c:pt idx="3888">
                  <c:v>8.1286045466237855E-3</c:v>
                </c:pt>
                <c:pt idx="3889">
                  <c:v>7.974542658628625E-3</c:v>
                </c:pt>
                <c:pt idx="3890">
                  <c:v>7.4963556520291075E-3</c:v>
                </c:pt>
                <c:pt idx="3891">
                  <c:v>7.3731680562130197E-3</c:v>
                </c:pt>
                <c:pt idx="3892">
                  <c:v>8.367684119451102E-3</c:v>
                </c:pt>
                <c:pt idx="3893">
                  <c:v>8.4958589539867457E-3</c:v>
                </c:pt>
                <c:pt idx="3894">
                  <c:v>9.7785343618639331E-3</c:v>
                </c:pt>
                <c:pt idx="3895">
                  <c:v>9.2941695937218682E-3</c:v>
                </c:pt>
                <c:pt idx="3896">
                  <c:v>9.8255000277178706E-3</c:v>
                </c:pt>
                <c:pt idx="3897">
                  <c:v>1.070458596473145E-2</c:v>
                </c:pt>
              </c:numCache>
            </c:numRef>
          </c:val>
          <c:smooth val="0"/>
          <c:extLst>
            <c:ext xmlns:c16="http://schemas.microsoft.com/office/drawing/2014/chart" uri="{C3380CC4-5D6E-409C-BE32-E72D297353CC}">
              <c16:uniqueId val="{00000001-91A7-42FC-B6CE-273EDA7EDDC5}"/>
            </c:ext>
          </c:extLst>
        </c:ser>
        <c:dLbls>
          <c:showLegendKey val="0"/>
          <c:showVal val="0"/>
          <c:showCatName val="0"/>
          <c:showSerName val="0"/>
          <c:showPercent val="0"/>
          <c:showBubbleSize val="0"/>
        </c:dLbls>
        <c:smooth val="0"/>
        <c:axId val="1843039568"/>
        <c:axId val="1843042064"/>
      </c:lineChart>
      <c:dateAx>
        <c:axId val="1843039568"/>
        <c:scaling>
          <c:orientation val="minMax"/>
        </c:scaling>
        <c:delete val="0"/>
        <c:axPos val="b"/>
        <c:numFmt formatCode="yyyy" sourceLinked="0"/>
        <c:majorTickMark val="none"/>
        <c:minorTickMark val="none"/>
        <c:tickLblPos val="low"/>
        <c:spPr>
          <a:noFill/>
          <a:ln w="9525" cap="flat" cmpd="sng" algn="ctr">
            <a:solidFill>
              <a:sysClr val="windowText" lastClr="000000"/>
            </a:solidFill>
            <a:round/>
          </a:ln>
          <a:effectLst/>
        </c:spPr>
        <c:txPr>
          <a:bodyPr rot="-60000000" spcFirstLastPara="1" vertOverflow="ellipsis" vert="horz" wrap="square" anchor="ctr" anchorCtr="1"/>
          <a:lstStyle/>
          <a:p>
            <a:pPr>
              <a:defRPr sz="1600" b="0" i="0" u="none" strike="noStrike" kern="1200" baseline="0">
                <a:solidFill>
                  <a:sysClr val="windowText" lastClr="000000"/>
                </a:solidFill>
                <a:latin typeface="Frutiger 45 Light" panose="020B0603020202020204" pitchFamily="34" charset="0"/>
                <a:ea typeface="+mn-ea"/>
                <a:cs typeface="+mn-cs"/>
              </a:defRPr>
            </a:pPr>
            <a:endParaRPr lang="en-US"/>
          </a:p>
        </c:txPr>
        <c:crossAx val="1843042064"/>
        <c:crosses val="autoZero"/>
        <c:auto val="1"/>
        <c:lblOffset val="100"/>
        <c:baseTimeUnit val="days"/>
        <c:majorUnit val="4"/>
        <c:majorTimeUnit val="years"/>
      </c:dateAx>
      <c:valAx>
        <c:axId val="184304206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ysClr val="windowText" lastClr="000000"/>
                </a:solidFill>
                <a:latin typeface="Frutiger 45 Light" panose="020B0603020202020204" pitchFamily="34" charset="0"/>
                <a:ea typeface="+mn-ea"/>
                <a:cs typeface="+mn-cs"/>
              </a:defRPr>
            </a:pPr>
            <a:endParaRPr lang="en-US"/>
          </a:p>
        </c:txPr>
        <c:crossAx val="1843039568"/>
        <c:crosses val="autoZero"/>
        <c:crossBetween val="between"/>
      </c:valAx>
      <c:spPr>
        <a:solidFill>
          <a:srgbClr val="FFFFFF"/>
        </a:solidFill>
        <a:ln>
          <a:noFill/>
        </a:ln>
        <a:effectLst/>
      </c:spPr>
    </c:plotArea>
    <c:legend>
      <c:legendPos val="b"/>
      <c:layout>
        <c:manualLayout>
          <c:xMode val="edge"/>
          <c:yMode val="edge"/>
          <c:x val="4.3421455626760099E-5"/>
          <c:y val="0.80477862950079848"/>
          <c:w val="0.99995657854437325"/>
          <c:h val="0.17546840794159768"/>
        </c:manualLayout>
      </c:layout>
      <c:overlay val="0"/>
      <c:spPr>
        <a:noFill/>
        <a:ln>
          <a:noFill/>
        </a:ln>
        <a:effectLst/>
      </c:spPr>
      <c:txPr>
        <a:bodyPr rot="0" spcFirstLastPara="1" vertOverflow="ellipsis" vert="horz" wrap="square" anchor="ctr" anchorCtr="1"/>
        <a:lstStyle/>
        <a:p>
          <a:pPr>
            <a:defRPr sz="1400" b="0" i="0" u="none" strike="noStrike" kern="1200" baseline="0">
              <a:solidFill>
                <a:sysClr val="windowText" lastClr="000000"/>
              </a:solidFill>
              <a:latin typeface="Frutiger 45 Light" panose="020B0603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rgbClr val="FFFFFF"/>
    </a:solidFill>
    <a:ln w="9525" cap="flat" cmpd="sng" algn="ctr">
      <a:noFill/>
      <a:round/>
    </a:ln>
    <a:effectLst/>
    <a:extLst>
      <a:ext uri="{91240B29-F687-4F45-9708-019B960494DF}">
        <a14:hiddenLine xmlns:a14="http://schemas.microsoft.com/office/drawing/2010/main" w="9525" cap="flat" cmpd="sng" algn="ctr">
          <a:solidFill>
            <a:sysClr val="windowText" lastClr="000000">
              <a:lumMod val="15000"/>
              <a:lumOff val="85000"/>
            </a:sysClr>
          </a:solidFill>
          <a:round/>
        </a14:hiddenLine>
      </a:ext>
    </a:extLst>
  </c:spPr>
  <c:txPr>
    <a:bodyPr/>
    <a:lstStyle/>
    <a:p>
      <a:pPr>
        <a:defRPr sz="1400">
          <a:solidFill>
            <a:sysClr val="windowText" lastClr="000000"/>
          </a:solidFill>
          <a:latin typeface="Frutiger 45 Light" panose="020B0603020202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Data!$B$6</c:f>
              <c:strCache>
                <c:ptCount val="1"/>
                <c:pt idx="0">
                  <c:v>Implied Rate</c:v>
                </c:pt>
              </c:strCache>
            </c:strRef>
          </c:tx>
          <c:spPr>
            <a:ln w="28575" cap="rnd">
              <a:solidFill>
                <a:schemeClr val="bg1">
                  <a:lumMod val="65000"/>
                </a:schemeClr>
              </a:solidFill>
              <a:round/>
            </a:ln>
            <a:effectLst/>
          </c:spPr>
          <c:marker>
            <c:symbol val="none"/>
          </c:marker>
          <c:cat>
            <c:numRef>
              <c:f>Data!$A$7:$A$19</c:f>
              <c:numCache>
                <c:formatCode>m/d/yyyy</c:formatCode>
                <c:ptCount val="13"/>
                <c:pt idx="0">
                  <c:v>44774</c:v>
                </c:pt>
                <c:pt idx="1">
                  <c:v>44825</c:v>
                </c:pt>
                <c:pt idx="2">
                  <c:v>44867</c:v>
                </c:pt>
                <c:pt idx="3">
                  <c:v>44909</c:v>
                </c:pt>
                <c:pt idx="4">
                  <c:v>44958</c:v>
                </c:pt>
                <c:pt idx="5">
                  <c:v>45007</c:v>
                </c:pt>
                <c:pt idx="6">
                  <c:v>45049</c:v>
                </c:pt>
                <c:pt idx="7">
                  <c:v>45091</c:v>
                </c:pt>
                <c:pt idx="8">
                  <c:v>45133</c:v>
                </c:pt>
                <c:pt idx="9">
                  <c:v>45189</c:v>
                </c:pt>
                <c:pt idx="10">
                  <c:v>45231</c:v>
                </c:pt>
                <c:pt idx="11">
                  <c:v>45273</c:v>
                </c:pt>
                <c:pt idx="12">
                  <c:v>45322</c:v>
                </c:pt>
              </c:numCache>
            </c:numRef>
          </c:cat>
          <c:val>
            <c:numRef>
              <c:f>Data!$B$7:$B$19</c:f>
              <c:numCache>
                <c:formatCode>0.00%</c:formatCode>
                <c:ptCount val="13"/>
                <c:pt idx="1">
                  <c:v>2.911E-2</c:v>
                </c:pt>
                <c:pt idx="2">
                  <c:v>3.1709999999999995E-2</c:v>
                </c:pt>
                <c:pt idx="3">
                  <c:v>3.288E-2</c:v>
                </c:pt>
                <c:pt idx="4">
                  <c:v>3.295E-2</c:v>
                </c:pt>
                <c:pt idx="5">
                  <c:v>3.2549999999999996E-2</c:v>
                </c:pt>
                <c:pt idx="6">
                  <c:v>3.1530000000000002E-2</c:v>
                </c:pt>
                <c:pt idx="7">
                  <c:v>3.0550000000000001E-2</c:v>
                </c:pt>
                <c:pt idx="8">
                  <c:v>2.9649999999999999E-2</c:v>
                </c:pt>
                <c:pt idx="9">
                  <c:v>2.8690000000000004E-2</c:v>
                </c:pt>
                <c:pt idx="10">
                  <c:v>2.7900000000000001E-2</c:v>
                </c:pt>
                <c:pt idx="11">
                  <c:v>2.7160000000000004E-2</c:v>
                </c:pt>
                <c:pt idx="12">
                  <c:v>2.6600000000000002E-2</c:v>
                </c:pt>
              </c:numCache>
            </c:numRef>
          </c:val>
          <c:smooth val="0"/>
          <c:extLst>
            <c:ext xmlns:c16="http://schemas.microsoft.com/office/drawing/2014/chart" uri="{C3380CC4-5D6E-409C-BE32-E72D297353CC}">
              <c16:uniqueId val="{00000000-4D9D-430C-8807-7A0C12B09B8B}"/>
            </c:ext>
          </c:extLst>
        </c:ser>
        <c:ser>
          <c:idx val="1"/>
          <c:order val="1"/>
          <c:tx>
            <c:strRef>
              <c:f>Data!$C$6</c:f>
              <c:strCache>
                <c:ptCount val="1"/>
                <c:pt idx="0">
                  <c:v>Today</c:v>
                </c:pt>
              </c:strCache>
            </c:strRef>
          </c:tx>
          <c:spPr>
            <a:ln w="28575" cap="rnd">
              <a:noFill/>
              <a:round/>
            </a:ln>
            <a:effectLst/>
          </c:spPr>
          <c:marker>
            <c:symbol val="diamond"/>
            <c:size val="8"/>
            <c:spPr>
              <a:solidFill>
                <a:schemeClr val="accent2"/>
              </a:solidFill>
              <a:ln w="28575">
                <a:solidFill>
                  <a:schemeClr val="accent2"/>
                </a:solidFill>
              </a:ln>
              <a:effectLst/>
            </c:spPr>
          </c:marker>
          <c:cat>
            <c:numRef>
              <c:f>Data!$A$7:$A$19</c:f>
              <c:numCache>
                <c:formatCode>m/d/yyyy</c:formatCode>
                <c:ptCount val="13"/>
                <c:pt idx="0">
                  <c:v>44774</c:v>
                </c:pt>
                <c:pt idx="1">
                  <c:v>44825</c:v>
                </c:pt>
                <c:pt idx="2">
                  <c:v>44867</c:v>
                </c:pt>
                <c:pt idx="3">
                  <c:v>44909</c:v>
                </c:pt>
                <c:pt idx="4">
                  <c:v>44958</c:v>
                </c:pt>
                <c:pt idx="5">
                  <c:v>45007</c:v>
                </c:pt>
                <c:pt idx="6">
                  <c:v>45049</c:v>
                </c:pt>
                <c:pt idx="7">
                  <c:v>45091</c:v>
                </c:pt>
                <c:pt idx="8">
                  <c:v>45133</c:v>
                </c:pt>
                <c:pt idx="9">
                  <c:v>45189</c:v>
                </c:pt>
                <c:pt idx="10">
                  <c:v>45231</c:v>
                </c:pt>
                <c:pt idx="11">
                  <c:v>45273</c:v>
                </c:pt>
                <c:pt idx="12">
                  <c:v>45322</c:v>
                </c:pt>
              </c:numCache>
            </c:numRef>
          </c:cat>
          <c:val>
            <c:numRef>
              <c:f>Data!$C$7:$C$19</c:f>
              <c:numCache>
                <c:formatCode>General</c:formatCode>
                <c:ptCount val="13"/>
                <c:pt idx="0" formatCode="0.00%">
                  <c:v>2.3199999999999998E-2</c:v>
                </c:pt>
              </c:numCache>
            </c:numRef>
          </c:val>
          <c:smooth val="0"/>
          <c:extLst>
            <c:ext xmlns:c16="http://schemas.microsoft.com/office/drawing/2014/chart" uri="{C3380CC4-5D6E-409C-BE32-E72D297353CC}">
              <c16:uniqueId val="{00000001-4D9D-430C-8807-7A0C12B09B8B}"/>
            </c:ext>
          </c:extLst>
        </c:ser>
        <c:dLbls>
          <c:showLegendKey val="0"/>
          <c:showVal val="0"/>
          <c:showCatName val="0"/>
          <c:showSerName val="0"/>
          <c:showPercent val="0"/>
          <c:showBubbleSize val="0"/>
        </c:dLbls>
        <c:smooth val="0"/>
        <c:axId val="76128063"/>
        <c:axId val="76133055"/>
      </c:lineChart>
      <c:dateAx>
        <c:axId val="76128063"/>
        <c:scaling>
          <c:orientation val="minMax"/>
        </c:scaling>
        <c:delete val="0"/>
        <c:axPos val="b"/>
        <c:numFmt formatCode="m/d/yyyy"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Frutiger 45 Light" panose="020B0603020202020204" pitchFamily="34" charset="0"/>
                <a:ea typeface="+mn-ea"/>
                <a:cs typeface="+mn-cs"/>
              </a:defRPr>
            </a:pPr>
            <a:endParaRPr lang="en-US"/>
          </a:p>
        </c:txPr>
        <c:crossAx val="76133055"/>
        <c:crosses val="autoZero"/>
        <c:auto val="1"/>
        <c:lblOffset val="100"/>
        <c:baseTimeUnit val="months"/>
      </c:dateAx>
      <c:valAx>
        <c:axId val="76133055"/>
        <c:scaling>
          <c:orientation val="minMax"/>
          <c:min val="2.2000000000000006E-2"/>
        </c:scaling>
        <c:delete val="0"/>
        <c:axPos val="l"/>
        <c:majorGridlines>
          <c:spPr>
            <a:ln w="9525" cap="flat" cmpd="sng" algn="ctr">
              <a:solidFill>
                <a:schemeClr val="tx1">
                  <a:lumMod val="15000"/>
                  <a:lumOff val="85000"/>
                </a:schemeClr>
              </a:solidFill>
              <a:round/>
            </a:ln>
            <a:effectLst/>
          </c:spPr>
        </c:majorGridlines>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Frutiger 45 Light" panose="020B0603020202020204" pitchFamily="34" charset="0"/>
                <a:ea typeface="+mn-ea"/>
                <a:cs typeface="+mn-cs"/>
              </a:defRPr>
            </a:pPr>
            <a:endParaRPr lang="en-US"/>
          </a:p>
        </c:txPr>
        <c:crossAx val="7612806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707538518124442"/>
          <c:y val="5.3060488503767142E-2"/>
          <c:w val="0.85982507414003906"/>
          <c:h val="0.87047196929759918"/>
        </c:manualLayout>
      </c:layout>
      <c:barChart>
        <c:barDir val="col"/>
        <c:grouping val="clustered"/>
        <c:varyColors val="0"/>
        <c:ser>
          <c:idx val="0"/>
          <c:order val="0"/>
          <c:spPr>
            <a:solidFill>
              <a:schemeClr val="bg1">
                <a:lumMod val="65000"/>
              </a:schemeClr>
            </a:solidFill>
            <a:ln>
              <a:noFill/>
            </a:ln>
            <a:effectLst/>
          </c:spPr>
          <c:invertIfNegative val="0"/>
          <c:cat>
            <c:strRef>
              <c:f>'2011 - 2013'!$CD$3379:$CJ$3379</c:f>
              <c:strCache>
                <c:ptCount val="7"/>
                <c:pt idx="0">
                  <c:v>2Q22</c:v>
                </c:pt>
                <c:pt idx="1">
                  <c:v>3Q22</c:v>
                </c:pt>
                <c:pt idx="2">
                  <c:v>4Q22</c:v>
                </c:pt>
                <c:pt idx="3">
                  <c:v>1Q23</c:v>
                </c:pt>
                <c:pt idx="4">
                  <c:v>2Q23</c:v>
                </c:pt>
                <c:pt idx="5">
                  <c:v>3Q23</c:v>
                </c:pt>
                <c:pt idx="6">
                  <c:v>4Q23</c:v>
                </c:pt>
              </c:strCache>
            </c:strRef>
          </c:cat>
          <c:val>
            <c:numRef>
              <c:f>'2011 - 2013'!$CD$3378:$CJ$3378</c:f>
              <c:numCache>
                <c:formatCode>0.0%</c:formatCode>
                <c:ptCount val="7"/>
                <c:pt idx="0">
                  <c:v>2.9448961156278042E-2</c:v>
                </c:pt>
                <c:pt idx="1">
                  <c:v>-3.6812909732728216E-2</c:v>
                </c:pt>
                <c:pt idx="2">
                  <c:v>-3.0860144451740013E-2</c:v>
                </c:pt>
                <c:pt idx="3">
                  <c:v>-2.1870794078061917E-2</c:v>
                </c:pt>
                <c:pt idx="4">
                  <c:v>-1.9553527782304014E-2</c:v>
                </c:pt>
                <c:pt idx="5">
                  <c:v>-3.4735202492211847E-2</c:v>
                </c:pt>
                <c:pt idx="6">
                  <c:v>-3.0837004405286361E-2</c:v>
                </c:pt>
              </c:numCache>
            </c:numRef>
          </c:val>
          <c:extLst>
            <c:ext xmlns:c16="http://schemas.microsoft.com/office/drawing/2014/chart" uri="{C3380CC4-5D6E-409C-BE32-E72D297353CC}">
              <c16:uniqueId val="{00000000-D13E-4B41-BAFA-E381E800A0F9}"/>
            </c:ext>
          </c:extLst>
        </c:ser>
        <c:dLbls>
          <c:showLegendKey val="0"/>
          <c:showVal val="0"/>
          <c:showCatName val="0"/>
          <c:showSerName val="0"/>
          <c:showPercent val="0"/>
          <c:showBubbleSize val="0"/>
        </c:dLbls>
        <c:gapWidth val="65"/>
        <c:overlap val="-27"/>
        <c:axId val="23053855"/>
        <c:axId val="23055103"/>
      </c:barChart>
      <c:catAx>
        <c:axId val="23053855"/>
        <c:scaling>
          <c:orientation val="minMax"/>
        </c:scaling>
        <c:delete val="0"/>
        <c:axPos val="b"/>
        <c:numFmt formatCode="General" sourceLinked="1"/>
        <c:majorTickMark val="none"/>
        <c:minorTickMark val="none"/>
        <c:tickLblPos val="low"/>
        <c:spPr>
          <a:noFill/>
          <a:ln w="6350"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Frutiger 45 Light" panose="020B0603020202020204" pitchFamily="34" charset="0"/>
                <a:ea typeface="+mn-ea"/>
                <a:cs typeface="+mn-cs"/>
              </a:defRPr>
            </a:pPr>
            <a:endParaRPr lang="en-US"/>
          </a:p>
        </c:txPr>
        <c:crossAx val="23055103"/>
        <c:crosses val="autoZero"/>
        <c:auto val="1"/>
        <c:lblAlgn val="ctr"/>
        <c:lblOffset val="100"/>
        <c:noMultiLvlLbl val="0"/>
      </c:catAx>
      <c:valAx>
        <c:axId val="23055103"/>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Frutiger 45 Light" panose="020B0603020202020204" pitchFamily="34" charset="0"/>
                <a:ea typeface="+mn-ea"/>
                <a:cs typeface="+mn-cs"/>
              </a:defRPr>
            </a:pPr>
            <a:endParaRPr lang="en-US"/>
          </a:p>
        </c:txPr>
        <c:crossAx val="230538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400">
          <a:solidFill>
            <a:schemeClr val="tx1"/>
          </a:solidFill>
          <a:latin typeface="Frutiger 45 Light" panose="020B0603020202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8919033648043323E-2"/>
          <c:y val="3.5859554624941968E-2"/>
          <c:w val="0.92064766749579874"/>
          <c:h val="0.81542983742830033"/>
        </c:manualLayout>
      </c:layout>
      <c:barChart>
        <c:barDir val="col"/>
        <c:grouping val="clustered"/>
        <c:varyColors val="0"/>
        <c:ser>
          <c:idx val="0"/>
          <c:order val="0"/>
          <c:spPr>
            <a:solidFill>
              <a:schemeClr val="bg1">
                <a:lumMod val="65000"/>
              </a:schemeClr>
            </a:solidFill>
            <a:ln w="25400">
              <a:noFill/>
            </a:ln>
          </c:spPr>
          <c:invertIfNegative val="0"/>
          <c:dPt>
            <c:idx val="20"/>
            <c:invertIfNegative val="0"/>
            <c:bubble3D val="0"/>
            <c:extLst>
              <c:ext xmlns:c16="http://schemas.microsoft.com/office/drawing/2014/chart" uri="{C3380CC4-5D6E-409C-BE32-E72D297353CC}">
                <c16:uniqueId val="{00000000-9D8D-438C-8DB1-C71373DF5BA7}"/>
              </c:ext>
            </c:extLst>
          </c:dPt>
          <c:dPt>
            <c:idx val="21"/>
            <c:invertIfNegative val="0"/>
            <c:bubble3D val="0"/>
            <c:extLst>
              <c:ext xmlns:c16="http://schemas.microsoft.com/office/drawing/2014/chart" uri="{C3380CC4-5D6E-409C-BE32-E72D297353CC}">
                <c16:uniqueId val="{00000001-9D8D-438C-8DB1-C71373DF5BA7}"/>
              </c:ext>
            </c:extLst>
          </c:dPt>
          <c:dPt>
            <c:idx val="22"/>
            <c:invertIfNegative val="0"/>
            <c:bubble3D val="0"/>
            <c:extLst>
              <c:ext xmlns:c16="http://schemas.microsoft.com/office/drawing/2014/chart" uri="{C3380CC4-5D6E-409C-BE32-E72D297353CC}">
                <c16:uniqueId val="{00000002-9D8D-438C-8DB1-C71373DF5BA7}"/>
              </c:ext>
            </c:extLst>
          </c:dPt>
          <c:dPt>
            <c:idx val="25"/>
            <c:invertIfNegative val="0"/>
            <c:bubble3D val="0"/>
            <c:spPr>
              <a:solidFill>
                <a:schemeClr val="accent2">
                  <a:lumMod val="60000"/>
                  <a:lumOff val="40000"/>
                </a:schemeClr>
              </a:solidFill>
              <a:ln w="25400">
                <a:noFill/>
              </a:ln>
            </c:spPr>
            <c:extLst>
              <c:ext xmlns:c16="http://schemas.microsoft.com/office/drawing/2014/chart" uri="{C3380CC4-5D6E-409C-BE32-E72D297353CC}">
                <c16:uniqueId val="{00000004-9D8D-438C-8DB1-C71373DF5BA7}"/>
              </c:ext>
            </c:extLst>
          </c:dPt>
          <c:cat>
            <c:numRef>
              <c:f>M4050694!$G$7:$AF$7</c:f>
              <c:numCache>
                <c:formatCode>m/d/yyyy</c:formatCode>
                <c:ptCount val="26"/>
                <c:pt idx="0">
                  <c:v>35795</c:v>
                </c:pt>
                <c:pt idx="1">
                  <c:v>36160</c:v>
                </c:pt>
                <c:pt idx="2">
                  <c:v>36525</c:v>
                </c:pt>
                <c:pt idx="3">
                  <c:v>36891</c:v>
                </c:pt>
                <c:pt idx="4">
                  <c:v>37256</c:v>
                </c:pt>
                <c:pt idx="5">
                  <c:v>37621</c:v>
                </c:pt>
                <c:pt idx="6">
                  <c:v>37986</c:v>
                </c:pt>
                <c:pt idx="7">
                  <c:v>38352</c:v>
                </c:pt>
                <c:pt idx="8">
                  <c:v>38717</c:v>
                </c:pt>
                <c:pt idx="9">
                  <c:v>39082</c:v>
                </c:pt>
                <c:pt idx="10">
                  <c:v>39447</c:v>
                </c:pt>
                <c:pt idx="11">
                  <c:v>39813</c:v>
                </c:pt>
                <c:pt idx="12">
                  <c:v>40178</c:v>
                </c:pt>
                <c:pt idx="13">
                  <c:v>40543</c:v>
                </c:pt>
                <c:pt idx="14">
                  <c:v>40908</c:v>
                </c:pt>
                <c:pt idx="15">
                  <c:v>41274</c:v>
                </c:pt>
                <c:pt idx="16">
                  <c:v>41639</c:v>
                </c:pt>
                <c:pt idx="17">
                  <c:v>42004</c:v>
                </c:pt>
                <c:pt idx="18">
                  <c:v>42369</c:v>
                </c:pt>
                <c:pt idx="19">
                  <c:v>42735</c:v>
                </c:pt>
                <c:pt idx="20">
                  <c:v>43100</c:v>
                </c:pt>
                <c:pt idx="21">
                  <c:v>43465</c:v>
                </c:pt>
                <c:pt idx="22">
                  <c:v>43830</c:v>
                </c:pt>
                <c:pt idx="23">
                  <c:v>44196</c:v>
                </c:pt>
                <c:pt idx="24">
                  <c:v>44561</c:v>
                </c:pt>
                <c:pt idx="25">
                  <c:v>44926</c:v>
                </c:pt>
              </c:numCache>
            </c:numRef>
          </c:cat>
          <c:val>
            <c:numRef>
              <c:f>M4050694!$G$6:$AF$6</c:f>
              <c:numCache>
                <c:formatCode>0%</c:formatCode>
                <c:ptCount val="26"/>
                <c:pt idx="0">
                  <c:v>1.604910861362715</c:v>
                </c:pt>
                <c:pt idx="1">
                  <c:v>1.60935907267809</c:v>
                </c:pt>
                <c:pt idx="2">
                  <c:v>1.5492070803973645</c:v>
                </c:pt>
                <c:pt idx="3">
                  <c:v>1.4999792854330458</c:v>
                </c:pt>
                <c:pt idx="4">
                  <c:v>1.7058499151153845</c:v>
                </c:pt>
                <c:pt idx="5">
                  <c:v>1.6436197484952575</c:v>
                </c:pt>
                <c:pt idx="6">
                  <c:v>1.5908458518726689</c:v>
                </c:pt>
                <c:pt idx="7">
                  <c:v>1.762957719506927</c:v>
                </c:pt>
                <c:pt idx="8">
                  <c:v>1.9805021645157925</c:v>
                </c:pt>
                <c:pt idx="9">
                  <c:v>2.1568889622419021</c:v>
                </c:pt>
                <c:pt idx="10">
                  <c:v>2.171554945725815</c:v>
                </c:pt>
                <c:pt idx="11">
                  <c:v>2.5442278951108532</c:v>
                </c:pt>
                <c:pt idx="12">
                  <c:v>1.9814330422201787</c:v>
                </c:pt>
                <c:pt idx="13">
                  <c:v>2.3213556813294796</c:v>
                </c:pt>
                <c:pt idx="14">
                  <c:v>2.2996554587428126</c:v>
                </c:pt>
                <c:pt idx="15">
                  <c:v>2.2576040835678675</c:v>
                </c:pt>
                <c:pt idx="16">
                  <c:v>2.0953002457308378</c:v>
                </c:pt>
                <c:pt idx="17">
                  <c:v>1.9335408078417757</c:v>
                </c:pt>
                <c:pt idx="18">
                  <c:v>1.392169069796231</c:v>
                </c:pt>
                <c:pt idx="19">
                  <c:v>1.0369632135260001</c:v>
                </c:pt>
                <c:pt idx="20" formatCode="General">
                  <c:v>1.2189102143617709</c:v>
                </c:pt>
                <c:pt idx="21" formatCode="General">
                  <c:v>1.3676480348468756</c:v>
                </c:pt>
                <c:pt idx="22" formatCode="General">
                  <c:v>1.3041868240141206</c:v>
                </c:pt>
                <c:pt idx="23" formatCode="_(* #,##0.00_);_(* \(#,##0.00\);_(* &quot;-&quot;??_);_(@_)">
                  <c:v>1.0402272157315113</c:v>
                </c:pt>
                <c:pt idx="24" formatCode="_(* #,##0.00_);_(* \(#,##0.00\);_(* &quot;-&quot;??_);_(@_)">
                  <c:v>1.0698566595733965</c:v>
                </c:pt>
                <c:pt idx="25" formatCode="_(* #,##0.00_);_(* \(#,##0.00\);_(* &quot;-&quot;??_);_(@_)">
                  <c:v>1.2023730445088736</c:v>
                </c:pt>
              </c:numCache>
            </c:numRef>
          </c:val>
          <c:extLst>
            <c:ext xmlns:c16="http://schemas.microsoft.com/office/drawing/2014/chart" uri="{C3380CC4-5D6E-409C-BE32-E72D297353CC}">
              <c16:uniqueId val="{00000005-9D8D-438C-8DB1-C71373DF5BA7}"/>
            </c:ext>
          </c:extLst>
        </c:ser>
        <c:dLbls>
          <c:showLegendKey val="0"/>
          <c:showVal val="0"/>
          <c:showCatName val="0"/>
          <c:showSerName val="0"/>
          <c:showPercent val="0"/>
          <c:showBubbleSize val="0"/>
        </c:dLbls>
        <c:gapWidth val="50"/>
        <c:axId val="879584384"/>
        <c:axId val="879585920"/>
      </c:barChart>
      <c:dateAx>
        <c:axId val="879584384"/>
        <c:scaling>
          <c:orientation val="minMax"/>
        </c:scaling>
        <c:delete val="0"/>
        <c:axPos val="b"/>
        <c:numFmt formatCode="yyyy" sourceLinked="0"/>
        <c:majorTickMark val="none"/>
        <c:minorTickMark val="none"/>
        <c:tickLblPos val="low"/>
        <c:spPr>
          <a:ln w="25400">
            <a:noFill/>
            <a:prstDash val="solid"/>
          </a:ln>
        </c:spPr>
        <c:txPr>
          <a:bodyPr rot="0" vert="horz"/>
          <a:lstStyle/>
          <a:p>
            <a:pPr>
              <a:defRPr>
                <a:latin typeface="Frutiger 45 Light" panose="020B0603020202020204" pitchFamily="34" charset="0"/>
              </a:defRPr>
            </a:pPr>
            <a:endParaRPr lang="en-US"/>
          </a:p>
        </c:txPr>
        <c:crossAx val="879585920"/>
        <c:crosses val="autoZero"/>
        <c:auto val="1"/>
        <c:lblOffset val="100"/>
        <c:baseTimeUnit val="years"/>
        <c:majorUnit val="4"/>
        <c:majorTimeUnit val="years"/>
      </c:dateAx>
      <c:valAx>
        <c:axId val="879585920"/>
        <c:scaling>
          <c:orientation val="minMax"/>
          <c:min val="0.8"/>
        </c:scaling>
        <c:delete val="0"/>
        <c:axPos val="l"/>
        <c:majorGridlines>
          <c:spPr>
            <a:ln w="3175">
              <a:solidFill>
                <a:schemeClr val="bg1">
                  <a:lumMod val="65000"/>
                </a:schemeClr>
              </a:solidFill>
              <a:prstDash val="solid"/>
            </a:ln>
          </c:spPr>
        </c:majorGridlines>
        <c:numFmt formatCode="0%" sourceLinked="0"/>
        <c:majorTickMark val="none"/>
        <c:minorTickMark val="none"/>
        <c:tickLblPos val="nextTo"/>
        <c:spPr>
          <a:ln w="25400">
            <a:noFill/>
          </a:ln>
        </c:spPr>
        <c:txPr>
          <a:bodyPr/>
          <a:lstStyle/>
          <a:p>
            <a:pPr>
              <a:defRPr sz="1600" b="0">
                <a:latin typeface="Frutiger 45 Light" panose="020B0603020202020204" pitchFamily="34" charset="0"/>
              </a:defRPr>
            </a:pPr>
            <a:endParaRPr lang="en-US"/>
          </a:p>
        </c:txPr>
        <c:crossAx val="879584384"/>
        <c:crosses val="autoZero"/>
        <c:crossBetween val="between"/>
      </c:valAx>
      <c:spPr>
        <a:noFill/>
        <a:ln w="25400">
          <a:noFill/>
        </a:ln>
      </c:spPr>
    </c:plotArea>
    <c:plotVisOnly val="1"/>
    <c:dispBlanksAs val="gap"/>
    <c:showDLblsOverMax val="0"/>
  </c:chart>
  <c:spPr>
    <a:solidFill>
      <a:srgbClr val="FFFFFF"/>
    </a:solidFill>
    <a:ln w="9525">
      <a:noFill/>
    </a:ln>
    <a:effectLst/>
  </c:spPr>
  <c:txPr>
    <a:bodyPr/>
    <a:lstStyle/>
    <a:p>
      <a:pPr>
        <a:defRPr sz="14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xMode val="edge"/>
          <c:yMode val="edge"/>
          <c:x val="6.0161680964737558E-3"/>
          <c:y val="5.9284320777017292E-2"/>
          <c:w val="0.97743936963822342"/>
          <c:h val="0.89308768367273628"/>
        </c:manualLayout>
      </c:layout>
      <c:barChart>
        <c:barDir val="col"/>
        <c:grouping val="clustered"/>
        <c:varyColors val="0"/>
        <c:ser>
          <c:idx val="0"/>
          <c:order val="0"/>
          <c:spPr>
            <a:solidFill>
              <a:srgbClr val="4D3C2F"/>
            </a:solidFill>
            <a:ln w="9525">
              <a:solidFill>
                <a:srgbClr val="FFFFFF"/>
              </a:solidFill>
            </a:ln>
            <a:effectLst/>
          </c:spPr>
          <c:invertIfNegative val="0"/>
          <c:cat>
            <c:strRef>
              <c:f>Sheet1!$E$10:$E$13</c:f>
              <c:strCache>
                <c:ptCount val="4"/>
                <c:pt idx="0">
                  <c:v>Government</c:v>
                </c:pt>
                <c:pt idx="1">
                  <c:v>Investment Grade</c:v>
                </c:pt>
                <c:pt idx="2">
                  <c:v>High Yield</c:v>
                </c:pt>
                <c:pt idx="3">
                  <c:v>Emerging markets</c:v>
                </c:pt>
              </c:strCache>
            </c:strRef>
          </c:cat>
          <c:val>
            <c:numRef>
              <c:f>Sheet1!$F$10:$F$13</c:f>
              <c:numCache>
                <c:formatCode>0.00%</c:formatCode>
                <c:ptCount val="4"/>
                <c:pt idx="0">
                  <c:v>2.5000000000000001E-2</c:v>
                </c:pt>
                <c:pt idx="1">
                  <c:v>4.1000000000000002E-2</c:v>
                </c:pt>
                <c:pt idx="2" formatCode="0%">
                  <c:v>7.9000000000000001E-2</c:v>
                </c:pt>
                <c:pt idx="3" formatCode="0%">
                  <c:v>8.3000000000000004E-2</c:v>
                </c:pt>
              </c:numCache>
            </c:numRef>
          </c:val>
          <c:extLst>
            <c:ext xmlns:c16="http://schemas.microsoft.com/office/drawing/2014/chart" uri="{C3380CC4-5D6E-409C-BE32-E72D297353CC}">
              <c16:uniqueId val="{00000000-C38B-414E-9110-320F0BBF6DA2}"/>
            </c:ext>
          </c:extLst>
        </c:ser>
        <c:dLbls>
          <c:showLegendKey val="0"/>
          <c:showVal val="0"/>
          <c:showCatName val="0"/>
          <c:showSerName val="0"/>
          <c:showPercent val="0"/>
          <c:showBubbleSize val="0"/>
        </c:dLbls>
        <c:gapWidth val="50"/>
        <c:axId val="1457735968"/>
        <c:axId val="1457715584"/>
      </c:barChart>
      <c:catAx>
        <c:axId val="1457735968"/>
        <c:scaling>
          <c:orientation val="minMax"/>
        </c:scaling>
        <c:delete val="0"/>
        <c:axPos val="b"/>
        <c:numFmt formatCode="General" sourceLinked="1"/>
        <c:majorTickMark val="none"/>
        <c:minorTickMark val="none"/>
        <c:tickLblPos val="low"/>
        <c:spPr>
          <a:noFill/>
          <a:ln w="9525" cap="flat" cmpd="sng" algn="ctr">
            <a:noFill/>
            <a:round/>
          </a:ln>
          <a:effectLst/>
          <a:extLst>
            <a:ext uri="{91240B29-F687-4F45-9708-019B960494DF}">
              <a14:hiddenLine xmlns:a14="http://schemas.microsoft.com/office/drawing/2010/main" w="9525" cap="flat" cmpd="sng" algn="ctr">
                <a:solidFill>
                  <a:sysClr val="windowText" lastClr="000000">
                    <a:lumMod val="15000"/>
                    <a:lumOff val="85000"/>
                  </a:sysClr>
                </a:solidFill>
                <a:round/>
              </a14:hiddenLine>
            </a:ext>
          </a:extLst>
        </c:spPr>
        <c:txPr>
          <a:bodyPr rot="-60000000" spcFirstLastPara="1" vertOverflow="ellipsis" vert="horz" wrap="square" anchor="ctr" anchorCtr="1"/>
          <a:lstStyle/>
          <a:p>
            <a:pPr>
              <a:defRPr sz="2000" b="0" i="0" u="none" strike="noStrike" kern="1200" baseline="0">
                <a:solidFill>
                  <a:srgbClr val="000000"/>
                </a:solidFill>
                <a:latin typeface="+mn-lt"/>
                <a:ea typeface="+mn-ea"/>
                <a:cs typeface="+mn-cs"/>
              </a:defRPr>
            </a:pPr>
            <a:endParaRPr lang="en-US"/>
          </a:p>
        </c:txPr>
        <c:crossAx val="1457715584"/>
        <c:crosses val="autoZero"/>
        <c:auto val="1"/>
        <c:lblAlgn val="ctr"/>
        <c:lblOffset val="100"/>
        <c:noMultiLvlLbl val="0"/>
      </c:catAx>
      <c:valAx>
        <c:axId val="1457715584"/>
        <c:scaling>
          <c:orientation val="minMax"/>
        </c:scaling>
        <c:delete val="0"/>
        <c:axPos val="l"/>
        <c:majorGridlines>
          <c:spPr>
            <a:ln w="3175" cap="flat" cmpd="sng" algn="ctr">
              <a:solidFill>
                <a:srgbClr val="000000"/>
              </a:solidFill>
              <a:prstDash val="solid"/>
              <a:round/>
              <a:headEnd type="none" w="med" len="med"/>
              <a:tailEnd type="none" w="med" len="med"/>
            </a:ln>
            <a:effectLst/>
          </c:spPr>
        </c:majorGridlines>
        <c:numFmt formatCode="0%" sourceLinked="0"/>
        <c:majorTickMark val="none"/>
        <c:minorTickMark val="none"/>
        <c:tickLblPos val="nextTo"/>
        <c:spPr>
          <a:noFill/>
          <a:ln>
            <a:noFill/>
          </a:ln>
          <a:effectLst/>
          <a:extLst>
            <a:ext uri="{91240B29-F687-4F45-9708-019B960494DF}">
              <a14:hiddenLine xmlns:a14="http://schemas.microsoft.com/office/drawing/2010/main">
                <a:noFill/>
              </a14:hiddenLine>
            </a:ext>
          </a:extLst>
        </c:spPr>
        <c:txPr>
          <a:bodyPr rot="-60000000" spcFirstLastPara="1" vertOverflow="ellipsis" vert="horz" wrap="square" anchor="ctr" anchorCtr="1"/>
          <a:lstStyle/>
          <a:p>
            <a:pPr>
              <a:defRPr sz="2000" b="0" i="0" u="none" strike="noStrike" kern="1200" baseline="0">
                <a:solidFill>
                  <a:srgbClr val="000000"/>
                </a:solidFill>
                <a:latin typeface="+mn-lt"/>
                <a:ea typeface="+mn-ea"/>
                <a:cs typeface="+mn-cs"/>
              </a:defRPr>
            </a:pPr>
            <a:endParaRPr lang="en-US"/>
          </a:p>
        </c:txPr>
        <c:crossAx val="1457735968"/>
        <c:crosses val="autoZero"/>
        <c:crossBetween val="between"/>
        <c:majorUnit val="1.0000000000000002E-2"/>
        <c:minorUnit val="1.0000000000000002E-2"/>
      </c:valAx>
      <c:spPr>
        <a:solidFill>
          <a:srgbClr val="FFFFFF"/>
        </a:solidFill>
        <a:ln>
          <a:noFill/>
        </a:ln>
        <a:effectLst/>
      </c:spPr>
    </c:plotArea>
    <c:plotVisOnly val="1"/>
    <c:dispBlanksAs val="gap"/>
    <c:showDLblsOverMax val="0"/>
  </c:chart>
  <c:spPr>
    <a:solidFill>
      <a:srgbClr val="FFFFFF"/>
    </a:solidFill>
    <a:ln w="9525" cap="flat" cmpd="sng" algn="ctr">
      <a:noFill/>
      <a:round/>
    </a:ln>
    <a:effectLst/>
    <a:extLst>
      <a:ext uri="{91240B29-F687-4F45-9708-019B960494DF}">
        <a14:hiddenLine xmlns:a14="http://schemas.microsoft.com/office/drawing/2010/main" w="9525" cap="flat" cmpd="sng" algn="ctr">
          <a:solidFill>
            <a:sysClr val="windowText" lastClr="000000">
              <a:lumMod val="15000"/>
              <a:lumOff val="85000"/>
            </a:sysClr>
          </a:solidFill>
          <a:round/>
        </a14:hiddenLine>
      </a:ext>
    </a:extLst>
  </c:spPr>
  <c:txPr>
    <a:bodyPr/>
    <a:lstStyle/>
    <a:p>
      <a:pPr>
        <a:defRPr sz="2000">
          <a:solidFill>
            <a:srgbClr val="000000"/>
          </a:solidFill>
          <a:latin typeface="+mn-lt"/>
          <a:ea typeface="+mn-ea"/>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FFA10C-8972-4984-95C9-38C304FF2F63}" type="datetimeFigureOut">
              <a:rPr lang="en-US" smtClean="0"/>
              <a:t>8/2/2022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9AFCE2-4185-43DE-9888-155B7EFC9F24}" type="slidenum">
              <a:rPr lang="en-US" smtClean="0"/>
              <a:t>‹#›</a:t>
            </a:fld>
            <a:endParaRPr lang="en-US"/>
          </a:p>
        </p:txBody>
      </p:sp>
    </p:spTree>
    <p:extLst>
      <p:ext uri="{BB962C8B-B14F-4D97-AF65-F5344CB8AC3E}">
        <p14:creationId xmlns:p14="http://schemas.microsoft.com/office/powerpoint/2010/main" val="41916421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A45EEF0-2412-4E74-8042-71FA5C916756}" type="slidenum">
              <a:rPr lang="zh-TW" altLang="en-US" smtClean="0">
                <a:solidFill>
                  <a:prstClr val="black"/>
                </a:solidFill>
              </a:rPr>
              <a:pPr/>
              <a:t>4</a:t>
            </a:fld>
            <a:endParaRPr altLang="zh-TW" dirty="0">
              <a:solidFill>
                <a:prstClr val="black"/>
              </a:solidFill>
            </a:endParaRPr>
          </a:p>
        </p:txBody>
      </p:sp>
    </p:spTree>
    <p:extLst>
      <p:ext uri="{BB962C8B-B14F-4D97-AF65-F5344CB8AC3E}">
        <p14:creationId xmlns:p14="http://schemas.microsoft.com/office/powerpoint/2010/main" val="5113400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A45EEF0-2412-4E74-8042-71FA5C916756}" type="slidenum">
              <a:rPr lang="zh-TW" altLang="en-US" smtClean="0">
                <a:solidFill>
                  <a:prstClr val="black"/>
                </a:solidFill>
              </a:rPr>
              <a:pPr/>
              <a:t>15</a:t>
            </a:fld>
            <a:endParaRPr altLang="zh-TW" dirty="0">
              <a:solidFill>
                <a:prstClr val="black"/>
              </a:solidFill>
            </a:endParaRPr>
          </a:p>
        </p:txBody>
      </p:sp>
    </p:spTree>
    <p:extLst>
      <p:ext uri="{BB962C8B-B14F-4D97-AF65-F5344CB8AC3E}">
        <p14:creationId xmlns:p14="http://schemas.microsoft.com/office/powerpoint/2010/main" val="20394286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A45EEF0-2412-4E74-8042-71FA5C916756}" type="slidenum">
              <a:rPr lang="zh-TW" altLang="en-US" smtClean="0">
                <a:solidFill>
                  <a:prstClr val="black"/>
                </a:solidFill>
              </a:rPr>
              <a:pPr/>
              <a:t>16</a:t>
            </a:fld>
            <a:endParaRPr altLang="zh-TW" dirty="0">
              <a:solidFill>
                <a:prstClr val="black"/>
              </a:solidFill>
            </a:endParaRPr>
          </a:p>
        </p:txBody>
      </p:sp>
    </p:spTree>
    <p:extLst>
      <p:ext uri="{BB962C8B-B14F-4D97-AF65-F5344CB8AC3E}">
        <p14:creationId xmlns:p14="http://schemas.microsoft.com/office/powerpoint/2010/main" val="34067291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A45EEF0-2412-4E74-8042-71FA5C916756}" type="slidenum">
              <a:rPr lang="zh-TW" altLang="en-US" smtClean="0">
                <a:solidFill>
                  <a:prstClr val="black"/>
                </a:solidFill>
              </a:rPr>
              <a:pPr/>
              <a:t>17</a:t>
            </a:fld>
            <a:endParaRPr altLang="zh-TW" dirty="0">
              <a:solidFill>
                <a:prstClr val="black"/>
              </a:solidFill>
            </a:endParaRPr>
          </a:p>
        </p:txBody>
      </p:sp>
    </p:spTree>
    <p:extLst>
      <p:ext uri="{BB962C8B-B14F-4D97-AF65-F5344CB8AC3E}">
        <p14:creationId xmlns:p14="http://schemas.microsoft.com/office/powerpoint/2010/main" val="9736327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5EEF0-2412-4E74-8042-71FA5C916756}" type="slidenum">
              <a:rPr kumimoji="0" lang="zh-TW" altLang="en-US" sz="1200" b="0" i="0" u="none" strike="noStrike" kern="1200" cap="none" spc="0" normalizeH="0" baseline="0" noProof="0" smtClean="0">
                <a:ln>
                  <a:noFill/>
                </a:ln>
                <a:solidFill>
                  <a:prstClr val="black"/>
                </a:solidFill>
                <a:effectLst/>
                <a:uLnTx/>
                <a:uFillTx/>
                <a:latin typeface="Calibri" panose="020F0502020204030204"/>
                <a:ea typeface="新細明體" panose="02020500000000000000" pitchFamily="18" charset="-120"/>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altLang="zh-TW" sz="1200" b="0" i="0" u="none" strike="noStrike" kern="1200" cap="none" spc="0" normalizeH="0" baseline="0" noProof="0" dirty="0">
              <a:ln>
                <a:noFill/>
              </a:ln>
              <a:solidFill>
                <a:prstClr val="black"/>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29571621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
                <a:srgbClr val="FF0000"/>
              </a:buClr>
              <a:buSzPct val="100000"/>
              <a:buFont typeface="Frutiger 55 Roman" pitchFamily="34" charset="0"/>
              <a:buNone/>
              <a:tabLst/>
              <a:defRPr/>
            </a:pPr>
            <a:endParaRPr lang="en-US" dirty="0">
              <a:latin typeface="Frutiger 45 Light" panose="020B0603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50913" rtl="0" eaLnBrk="0" fontAlgn="base" latinLnBrk="0" hangingPunct="0">
              <a:lnSpc>
                <a:spcPct val="100000"/>
              </a:lnSpc>
              <a:spcBef>
                <a:spcPct val="0"/>
              </a:spcBef>
              <a:spcAft>
                <a:spcPct val="0"/>
              </a:spcAft>
              <a:buClrTx/>
              <a:buSzTx/>
              <a:buFontTx/>
              <a:buNone/>
              <a:tabLst/>
              <a:defRPr/>
            </a:pPr>
            <a:fld id="{2A45EEF0-2412-4E74-8042-71FA5C916756}" type="slidenum">
              <a:rPr kumimoji="0" lang="zh-TW" altLang="en-US" sz="1100" b="0" i="0" u="none" strike="noStrike" kern="1200" cap="none" spc="0" normalizeH="0" baseline="0" noProof="0">
                <a:ln>
                  <a:noFill/>
                </a:ln>
                <a:solidFill>
                  <a:prstClr val="black"/>
                </a:solidFill>
                <a:effectLst/>
                <a:uLnTx/>
                <a:uFillTx/>
                <a:latin typeface="Frutiger 45 Light"/>
                <a:ea typeface="Arial Unicode MS" pitchFamily="34" charset="-128"/>
                <a:cs typeface="Arial Unicode MS" pitchFamily="34" charset="-128"/>
              </a:rPr>
              <a:pPr marL="0" marR="0" lvl="0" indent="0" algn="r" defTabSz="950913" rtl="0" eaLnBrk="0" fontAlgn="base" latinLnBrk="0" hangingPunct="0">
                <a:lnSpc>
                  <a:spcPct val="100000"/>
                </a:lnSpc>
                <a:spcBef>
                  <a:spcPct val="0"/>
                </a:spcBef>
                <a:spcAft>
                  <a:spcPct val="0"/>
                </a:spcAft>
                <a:buClrTx/>
                <a:buSzTx/>
                <a:buFontTx/>
                <a:buNone/>
                <a:tabLst/>
                <a:defRPr/>
              </a:pPr>
              <a:t>20</a:t>
            </a:fld>
            <a:endParaRPr kumimoji="0" lang="en-US" altLang="zh-TW" sz="1100" b="0" i="0" u="none" strike="noStrike" kern="1200" cap="none" spc="0" normalizeH="0" baseline="0" noProof="0" dirty="0">
              <a:ln>
                <a:noFill/>
              </a:ln>
              <a:solidFill>
                <a:prstClr val="black"/>
              </a:solidFill>
              <a:effectLst/>
              <a:uLnTx/>
              <a:uFillTx/>
              <a:latin typeface="Frutiger 45 Light"/>
              <a:ea typeface="Arial Unicode MS" pitchFamily="34" charset="-128"/>
              <a:cs typeface="Arial Unicode MS" pitchFamily="34" charset="-128"/>
            </a:endParaRPr>
          </a:p>
        </p:txBody>
      </p:sp>
    </p:spTree>
    <p:extLst>
      <p:ext uri="{BB962C8B-B14F-4D97-AF65-F5344CB8AC3E}">
        <p14:creationId xmlns:p14="http://schemas.microsoft.com/office/powerpoint/2010/main" val="40806561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
                <a:srgbClr val="FF0000"/>
              </a:buClr>
              <a:buSzPct val="100000"/>
              <a:buFont typeface="Frutiger 55 Roman" pitchFamily="34" charset="0"/>
              <a:buNone/>
              <a:tabLst/>
              <a:defRPr/>
            </a:pPr>
            <a:endParaRPr lang="en-US" dirty="0">
              <a:latin typeface="Frutiger 45 Light" panose="020B0603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50913" rtl="0" eaLnBrk="0" fontAlgn="base" latinLnBrk="0" hangingPunct="0">
              <a:lnSpc>
                <a:spcPct val="100000"/>
              </a:lnSpc>
              <a:spcBef>
                <a:spcPct val="0"/>
              </a:spcBef>
              <a:spcAft>
                <a:spcPct val="0"/>
              </a:spcAft>
              <a:buClrTx/>
              <a:buSzTx/>
              <a:buFontTx/>
              <a:buNone/>
              <a:tabLst/>
              <a:defRPr/>
            </a:pPr>
            <a:fld id="{2A45EEF0-2412-4E74-8042-71FA5C916756}" type="slidenum">
              <a:rPr kumimoji="0" lang="zh-TW" altLang="en-US" sz="1100" b="0" i="0" u="none" strike="noStrike" kern="1200" cap="none" spc="0" normalizeH="0" baseline="0" noProof="0">
                <a:ln>
                  <a:noFill/>
                </a:ln>
                <a:solidFill>
                  <a:prstClr val="black"/>
                </a:solidFill>
                <a:effectLst/>
                <a:uLnTx/>
                <a:uFillTx/>
                <a:latin typeface="Frutiger 45 Light"/>
                <a:ea typeface="Arial Unicode MS" pitchFamily="34" charset="-128"/>
                <a:cs typeface="Arial Unicode MS" pitchFamily="34" charset="-128"/>
              </a:rPr>
              <a:pPr marL="0" marR="0" lvl="0" indent="0" algn="r" defTabSz="950913" rtl="0" eaLnBrk="0" fontAlgn="base" latinLnBrk="0" hangingPunct="0">
                <a:lnSpc>
                  <a:spcPct val="100000"/>
                </a:lnSpc>
                <a:spcBef>
                  <a:spcPct val="0"/>
                </a:spcBef>
                <a:spcAft>
                  <a:spcPct val="0"/>
                </a:spcAft>
                <a:buClrTx/>
                <a:buSzTx/>
                <a:buFontTx/>
                <a:buNone/>
                <a:tabLst/>
                <a:defRPr/>
              </a:pPr>
              <a:t>21</a:t>
            </a:fld>
            <a:endParaRPr kumimoji="0" lang="en-US" altLang="zh-TW" sz="1100" b="0" i="0" u="none" strike="noStrike" kern="1200" cap="none" spc="0" normalizeH="0" baseline="0" noProof="0" dirty="0">
              <a:ln>
                <a:noFill/>
              </a:ln>
              <a:solidFill>
                <a:prstClr val="black"/>
              </a:solidFill>
              <a:effectLst/>
              <a:uLnTx/>
              <a:uFillTx/>
              <a:latin typeface="Frutiger 45 Light"/>
              <a:ea typeface="Arial Unicode MS" pitchFamily="34" charset="-128"/>
              <a:cs typeface="Arial Unicode MS" pitchFamily="34" charset="-128"/>
            </a:endParaRPr>
          </a:p>
        </p:txBody>
      </p:sp>
    </p:spTree>
    <p:extLst>
      <p:ext uri="{BB962C8B-B14F-4D97-AF65-F5344CB8AC3E}">
        <p14:creationId xmlns:p14="http://schemas.microsoft.com/office/powerpoint/2010/main" val="2419692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
                <a:srgbClr val="FF0000"/>
              </a:buClr>
              <a:buSzPct val="100000"/>
              <a:buFont typeface="Frutiger 55 Roman" pitchFamily="34" charset="0"/>
              <a:buNone/>
              <a:tabLst/>
              <a:defRPr/>
            </a:pPr>
            <a:endParaRPr lang="en-US" dirty="0">
              <a:latin typeface="Frutiger 45 Light" panose="020B0603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50913" rtl="0" eaLnBrk="0" fontAlgn="base" latinLnBrk="0" hangingPunct="0">
              <a:lnSpc>
                <a:spcPct val="100000"/>
              </a:lnSpc>
              <a:spcBef>
                <a:spcPct val="0"/>
              </a:spcBef>
              <a:spcAft>
                <a:spcPct val="0"/>
              </a:spcAft>
              <a:buClrTx/>
              <a:buSzTx/>
              <a:buFontTx/>
              <a:buNone/>
              <a:tabLst/>
              <a:defRPr/>
            </a:pPr>
            <a:fld id="{2A45EEF0-2412-4E74-8042-71FA5C916756}" type="slidenum">
              <a:rPr kumimoji="0" lang="zh-TW" altLang="en-US" sz="1100" b="0" i="0" u="none" strike="noStrike" kern="1200" cap="none" spc="0" normalizeH="0" baseline="0" noProof="0">
                <a:ln>
                  <a:noFill/>
                </a:ln>
                <a:solidFill>
                  <a:prstClr val="black"/>
                </a:solidFill>
                <a:effectLst/>
                <a:uLnTx/>
                <a:uFillTx/>
                <a:latin typeface="Frutiger 45 Light"/>
                <a:ea typeface="Arial Unicode MS" pitchFamily="34" charset="-128"/>
                <a:cs typeface="Arial Unicode MS" pitchFamily="34" charset="-128"/>
              </a:rPr>
              <a:pPr marL="0" marR="0" lvl="0" indent="0" algn="r" defTabSz="950913" rtl="0" eaLnBrk="0" fontAlgn="base" latinLnBrk="0" hangingPunct="0">
                <a:lnSpc>
                  <a:spcPct val="100000"/>
                </a:lnSpc>
                <a:spcBef>
                  <a:spcPct val="0"/>
                </a:spcBef>
                <a:spcAft>
                  <a:spcPct val="0"/>
                </a:spcAft>
                <a:buClrTx/>
                <a:buSzTx/>
                <a:buFontTx/>
                <a:buNone/>
                <a:tabLst/>
                <a:defRPr/>
              </a:pPr>
              <a:t>22</a:t>
            </a:fld>
            <a:endParaRPr kumimoji="0" lang="en-US" altLang="zh-TW" sz="1100" b="0" i="0" u="none" strike="noStrike" kern="1200" cap="none" spc="0" normalizeH="0" baseline="0" noProof="0" dirty="0">
              <a:ln>
                <a:noFill/>
              </a:ln>
              <a:solidFill>
                <a:prstClr val="black"/>
              </a:solidFill>
              <a:effectLst/>
              <a:uLnTx/>
              <a:uFillTx/>
              <a:latin typeface="Frutiger 45 Light"/>
              <a:ea typeface="Arial Unicode MS" pitchFamily="34" charset="-128"/>
              <a:cs typeface="Arial Unicode MS" pitchFamily="34" charset="-128"/>
            </a:endParaRPr>
          </a:p>
        </p:txBody>
      </p:sp>
    </p:spTree>
    <p:extLst>
      <p:ext uri="{BB962C8B-B14F-4D97-AF65-F5344CB8AC3E}">
        <p14:creationId xmlns:p14="http://schemas.microsoft.com/office/powerpoint/2010/main" val="34595401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A45EEF0-2412-4E74-8042-71FA5C916756}" type="slidenum">
              <a:rPr lang="zh-TW" altLang="en-US" smtClean="0">
                <a:solidFill>
                  <a:prstClr val="black"/>
                </a:solidFill>
              </a:rPr>
              <a:pPr/>
              <a:t>5</a:t>
            </a:fld>
            <a:endParaRPr altLang="zh-TW" dirty="0">
              <a:solidFill>
                <a:prstClr val="black"/>
              </a:solidFill>
            </a:endParaRPr>
          </a:p>
        </p:txBody>
      </p:sp>
    </p:spTree>
    <p:extLst>
      <p:ext uri="{BB962C8B-B14F-4D97-AF65-F5344CB8AC3E}">
        <p14:creationId xmlns:p14="http://schemas.microsoft.com/office/powerpoint/2010/main" val="3537496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A45EEF0-2412-4E74-8042-71FA5C916756}" type="slidenum">
              <a:rPr lang="zh-TW" altLang="en-US" smtClean="0">
                <a:solidFill>
                  <a:prstClr val="black"/>
                </a:solidFill>
              </a:rPr>
              <a:pPr/>
              <a:t>7</a:t>
            </a:fld>
            <a:endParaRPr altLang="zh-TW" dirty="0">
              <a:solidFill>
                <a:prstClr val="black"/>
              </a:solidFill>
            </a:endParaRPr>
          </a:p>
        </p:txBody>
      </p:sp>
    </p:spTree>
    <p:extLst>
      <p:ext uri="{BB962C8B-B14F-4D97-AF65-F5344CB8AC3E}">
        <p14:creationId xmlns:p14="http://schemas.microsoft.com/office/powerpoint/2010/main" val="32724852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A45EEF0-2412-4E74-8042-71FA5C916756}" type="slidenum">
              <a:rPr lang="zh-TW" altLang="en-US" smtClean="0">
                <a:solidFill>
                  <a:prstClr val="black"/>
                </a:solidFill>
              </a:rPr>
              <a:pPr/>
              <a:t>8</a:t>
            </a:fld>
            <a:endParaRPr altLang="zh-TW" dirty="0">
              <a:solidFill>
                <a:prstClr val="black"/>
              </a:solidFill>
            </a:endParaRPr>
          </a:p>
        </p:txBody>
      </p:sp>
    </p:spTree>
    <p:extLst>
      <p:ext uri="{BB962C8B-B14F-4D97-AF65-F5344CB8AC3E}">
        <p14:creationId xmlns:p14="http://schemas.microsoft.com/office/powerpoint/2010/main" val="31067974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A45EEF0-2412-4E74-8042-71FA5C916756}" type="slidenum">
              <a:rPr lang="zh-TW" altLang="en-US" smtClean="0">
                <a:solidFill>
                  <a:prstClr val="black"/>
                </a:solidFill>
              </a:rPr>
              <a:pPr/>
              <a:t>9</a:t>
            </a:fld>
            <a:endParaRPr altLang="zh-TW" dirty="0">
              <a:solidFill>
                <a:prstClr val="black"/>
              </a:solidFill>
            </a:endParaRPr>
          </a:p>
        </p:txBody>
      </p:sp>
    </p:spTree>
    <p:extLst>
      <p:ext uri="{BB962C8B-B14F-4D97-AF65-F5344CB8AC3E}">
        <p14:creationId xmlns:p14="http://schemas.microsoft.com/office/powerpoint/2010/main" val="21660059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A45EEF0-2412-4E74-8042-71FA5C916756}" type="slidenum">
              <a:rPr lang="zh-TW" altLang="en-US" smtClean="0">
                <a:solidFill>
                  <a:prstClr val="black"/>
                </a:solidFill>
              </a:rPr>
              <a:pPr/>
              <a:t>10</a:t>
            </a:fld>
            <a:endParaRPr altLang="zh-TW" dirty="0">
              <a:solidFill>
                <a:prstClr val="black"/>
              </a:solidFill>
            </a:endParaRPr>
          </a:p>
        </p:txBody>
      </p:sp>
    </p:spTree>
    <p:extLst>
      <p:ext uri="{BB962C8B-B14F-4D97-AF65-F5344CB8AC3E}">
        <p14:creationId xmlns:p14="http://schemas.microsoft.com/office/powerpoint/2010/main" val="31750353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A45EEF0-2412-4E74-8042-71FA5C916756}" type="slidenum">
              <a:rPr lang="zh-TW" altLang="en-US" smtClean="0">
                <a:solidFill>
                  <a:prstClr val="black"/>
                </a:solidFill>
              </a:rPr>
              <a:pPr/>
              <a:t>12</a:t>
            </a:fld>
            <a:endParaRPr altLang="zh-TW" dirty="0">
              <a:solidFill>
                <a:prstClr val="black"/>
              </a:solidFill>
            </a:endParaRPr>
          </a:p>
        </p:txBody>
      </p:sp>
    </p:spTree>
    <p:extLst>
      <p:ext uri="{BB962C8B-B14F-4D97-AF65-F5344CB8AC3E}">
        <p14:creationId xmlns:p14="http://schemas.microsoft.com/office/powerpoint/2010/main" val="33950294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A45EEF0-2412-4E74-8042-71FA5C916756}" type="slidenum">
              <a:rPr lang="zh-TW" altLang="en-US" smtClean="0">
                <a:solidFill>
                  <a:prstClr val="black"/>
                </a:solidFill>
              </a:rPr>
              <a:pPr/>
              <a:t>13</a:t>
            </a:fld>
            <a:endParaRPr altLang="zh-TW" dirty="0">
              <a:solidFill>
                <a:prstClr val="black"/>
              </a:solidFill>
            </a:endParaRPr>
          </a:p>
        </p:txBody>
      </p:sp>
    </p:spTree>
    <p:extLst>
      <p:ext uri="{BB962C8B-B14F-4D97-AF65-F5344CB8AC3E}">
        <p14:creationId xmlns:p14="http://schemas.microsoft.com/office/powerpoint/2010/main" val="10216417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45EEF0-2412-4E74-8042-71FA5C916756}" type="slidenum">
              <a:rPr lang="zh-TW" altLang="en-US" smtClean="0"/>
              <a:pPr/>
              <a:t>14</a:t>
            </a:fld>
            <a:endParaRPr lang="en-US" altLang="zh-TW" dirty="0"/>
          </a:p>
        </p:txBody>
      </p:sp>
    </p:spTree>
    <p:extLst>
      <p:ext uri="{BB962C8B-B14F-4D97-AF65-F5344CB8AC3E}">
        <p14:creationId xmlns:p14="http://schemas.microsoft.com/office/powerpoint/2010/main" val="42000900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image" Target="../media/image1.emf"/><Relationship Id="rId4" Type="http://schemas.openxmlformats.org/officeDocument/2006/relationships/tags" Target="../tags/tag4.xml"/><Relationship Id="rId9"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image" Target="../media/image1.emf"/></Relationships>
</file>

<file path=ppt/slideLayouts/_rels/slideLayout1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2.xml"/><Relationship Id="rId1" Type="http://schemas.openxmlformats.org/officeDocument/2006/relationships/tags" Target="../tags/tag11.xml"/><Relationship Id="rId4" Type="http://schemas.openxmlformats.org/officeDocument/2006/relationships/image" Target="../media/image1.emf"/></Relationships>
</file>

<file path=ppt/slideLayouts/_rels/slideLayout15.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5.xml"/><Relationship Id="rId7" Type="http://schemas.openxmlformats.org/officeDocument/2006/relationships/tags" Target="../tags/tag19.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9" Type="http://schemas.openxmlformats.org/officeDocument/2006/relationships/image" Target="../media/image1.emf"/></Relationships>
</file>

<file path=ppt/slideLayouts/_rels/slideLayout1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1.xml"/><Relationship Id="rId1" Type="http://schemas.openxmlformats.org/officeDocument/2006/relationships/tags" Target="../tags/tag20.xml"/><Relationship Id="rId4" Type="http://schemas.openxmlformats.org/officeDocument/2006/relationships/image" Target="../media/image1.emf"/></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image" Target="../media/image1.emf"/><Relationship Id="rId5" Type="http://schemas.openxmlformats.org/officeDocument/2006/relationships/slideMaster" Target="../slideMasters/slideMaster2.xml"/><Relationship Id="rId4" Type="http://schemas.openxmlformats.org/officeDocument/2006/relationships/tags" Target="../tags/tag25.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image" Target="../media/image1.emf"/><Relationship Id="rId5" Type="http://schemas.openxmlformats.org/officeDocument/2006/relationships/slideMaster" Target="../slideMasters/slideMaster2.xml"/><Relationship Id="rId4" Type="http://schemas.openxmlformats.org/officeDocument/2006/relationships/tags" Target="../tags/tag29.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 Id="rId5" Type="http://schemas.openxmlformats.org/officeDocument/2006/relationships/image" Target="../media/image1.emf"/><Relationship Id="rId4"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35.xml"/><Relationship Id="rId7" Type="http://schemas.openxmlformats.org/officeDocument/2006/relationships/tags" Target="../tags/tag39.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9"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47.xml"/><Relationship Id="rId3" Type="http://schemas.openxmlformats.org/officeDocument/2006/relationships/tags" Target="../tags/tag42.xml"/><Relationship Id="rId7" Type="http://schemas.openxmlformats.org/officeDocument/2006/relationships/tags" Target="../tags/tag46.xml"/><Relationship Id="rId12" Type="http://schemas.openxmlformats.org/officeDocument/2006/relationships/image" Target="../media/image1.emf"/><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tags" Target="../tags/tag45.xml"/><Relationship Id="rId11" Type="http://schemas.openxmlformats.org/officeDocument/2006/relationships/slideMaster" Target="../slideMasters/slideMaster2.xml"/><Relationship Id="rId5" Type="http://schemas.openxmlformats.org/officeDocument/2006/relationships/tags" Target="../tags/tag44.xml"/><Relationship Id="rId10" Type="http://schemas.openxmlformats.org/officeDocument/2006/relationships/tags" Target="../tags/tag49.xml"/><Relationship Id="rId4" Type="http://schemas.openxmlformats.org/officeDocument/2006/relationships/tags" Target="../tags/tag43.xml"/><Relationship Id="rId9" Type="http://schemas.openxmlformats.org/officeDocument/2006/relationships/tags" Target="../tags/tag48.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57.xml"/><Relationship Id="rId3" Type="http://schemas.openxmlformats.org/officeDocument/2006/relationships/tags" Target="../tags/tag52.xml"/><Relationship Id="rId7" Type="http://schemas.openxmlformats.org/officeDocument/2006/relationships/tags" Target="../tags/tag56.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tags" Target="../tags/tag55.xml"/><Relationship Id="rId11" Type="http://schemas.openxmlformats.org/officeDocument/2006/relationships/image" Target="../media/image1.emf"/><Relationship Id="rId5" Type="http://schemas.openxmlformats.org/officeDocument/2006/relationships/tags" Target="../tags/tag54.xml"/><Relationship Id="rId10" Type="http://schemas.openxmlformats.org/officeDocument/2006/relationships/slideMaster" Target="../slideMasters/slideMaster2.xml"/><Relationship Id="rId4" Type="http://schemas.openxmlformats.org/officeDocument/2006/relationships/tags" Target="../tags/tag53.xml"/><Relationship Id="rId9" Type="http://schemas.openxmlformats.org/officeDocument/2006/relationships/tags" Target="../tags/tag58.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66.xml"/><Relationship Id="rId13" Type="http://schemas.openxmlformats.org/officeDocument/2006/relationships/tags" Target="../tags/tag71.xml"/><Relationship Id="rId3" Type="http://schemas.openxmlformats.org/officeDocument/2006/relationships/tags" Target="../tags/tag61.xml"/><Relationship Id="rId7" Type="http://schemas.openxmlformats.org/officeDocument/2006/relationships/tags" Target="../tags/tag65.xml"/><Relationship Id="rId12" Type="http://schemas.openxmlformats.org/officeDocument/2006/relationships/tags" Target="../tags/tag70.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tags" Target="../tags/tag64.xml"/><Relationship Id="rId11" Type="http://schemas.openxmlformats.org/officeDocument/2006/relationships/tags" Target="../tags/tag69.xml"/><Relationship Id="rId5" Type="http://schemas.openxmlformats.org/officeDocument/2006/relationships/tags" Target="../tags/tag63.xml"/><Relationship Id="rId15" Type="http://schemas.openxmlformats.org/officeDocument/2006/relationships/image" Target="../media/image1.emf"/><Relationship Id="rId10" Type="http://schemas.openxmlformats.org/officeDocument/2006/relationships/tags" Target="../tags/tag68.xml"/><Relationship Id="rId4" Type="http://schemas.openxmlformats.org/officeDocument/2006/relationships/tags" Target="../tags/tag62.xml"/><Relationship Id="rId9" Type="http://schemas.openxmlformats.org/officeDocument/2006/relationships/tags" Target="../tags/tag67.xml"/><Relationship Id="rId14"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79.xml"/><Relationship Id="rId13" Type="http://schemas.openxmlformats.org/officeDocument/2006/relationships/tags" Target="../tags/tag84.xml"/><Relationship Id="rId18" Type="http://schemas.openxmlformats.org/officeDocument/2006/relationships/image" Target="../media/image1.emf"/><Relationship Id="rId3" Type="http://schemas.openxmlformats.org/officeDocument/2006/relationships/tags" Target="../tags/tag74.xml"/><Relationship Id="rId7" Type="http://schemas.openxmlformats.org/officeDocument/2006/relationships/tags" Target="../tags/tag78.xml"/><Relationship Id="rId12" Type="http://schemas.openxmlformats.org/officeDocument/2006/relationships/tags" Target="../tags/tag83.xml"/><Relationship Id="rId17" Type="http://schemas.openxmlformats.org/officeDocument/2006/relationships/slideMaster" Target="../slideMasters/slideMaster2.xml"/><Relationship Id="rId2" Type="http://schemas.openxmlformats.org/officeDocument/2006/relationships/tags" Target="../tags/tag73.xml"/><Relationship Id="rId16" Type="http://schemas.openxmlformats.org/officeDocument/2006/relationships/tags" Target="../tags/tag87.xml"/><Relationship Id="rId1" Type="http://schemas.openxmlformats.org/officeDocument/2006/relationships/tags" Target="../tags/tag72.xml"/><Relationship Id="rId6" Type="http://schemas.openxmlformats.org/officeDocument/2006/relationships/tags" Target="../tags/tag77.xml"/><Relationship Id="rId11" Type="http://schemas.openxmlformats.org/officeDocument/2006/relationships/tags" Target="../tags/tag82.xml"/><Relationship Id="rId5" Type="http://schemas.openxmlformats.org/officeDocument/2006/relationships/tags" Target="../tags/tag76.xml"/><Relationship Id="rId15" Type="http://schemas.openxmlformats.org/officeDocument/2006/relationships/tags" Target="../tags/tag86.xml"/><Relationship Id="rId10" Type="http://schemas.openxmlformats.org/officeDocument/2006/relationships/tags" Target="../tags/tag81.xml"/><Relationship Id="rId4" Type="http://schemas.openxmlformats.org/officeDocument/2006/relationships/tags" Target="../tags/tag75.xml"/><Relationship Id="rId9" Type="http://schemas.openxmlformats.org/officeDocument/2006/relationships/tags" Target="../tags/tag80.xml"/><Relationship Id="rId14" Type="http://schemas.openxmlformats.org/officeDocument/2006/relationships/tags" Target="../tags/tag85.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95.xml"/><Relationship Id="rId13" Type="http://schemas.openxmlformats.org/officeDocument/2006/relationships/tags" Target="../tags/tag100.xml"/><Relationship Id="rId3" Type="http://schemas.openxmlformats.org/officeDocument/2006/relationships/tags" Target="../tags/tag90.xml"/><Relationship Id="rId7" Type="http://schemas.openxmlformats.org/officeDocument/2006/relationships/tags" Target="../tags/tag94.xml"/><Relationship Id="rId12" Type="http://schemas.openxmlformats.org/officeDocument/2006/relationships/tags" Target="../tags/tag99.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11" Type="http://schemas.openxmlformats.org/officeDocument/2006/relationships/tags" Target="../tags/tag98.xml"/><Relationship Id="rId5" Type="http://schemas.openxmlformats.org/officeDocument/2006/relationships/tags" Target="../tags/tag92.xml"/><Relationship Id="rId15" Type="http://schemas.openxmlformats.org/officeDocument/2006/relationships/image" Target="../media/image1.emf"/><Relationship Id="rId10" Type="http://schemas.openxmlformats.org/officeDocument/2006/relationships/tags" Target="../tags/tag97.xml"/><Relationship Id="rId4" Type="http://schemas.openxmlformats.org/officeDocument/2006/relationships/tags" Target="../tags/tag91.xml"/><Relationship Id="rId9" Type="http://schemas.openxmlformats.org/officeDocument/2006/relationships/tags" Target="../tags/tag96.xml"/><Relationship Id="rId14"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108.xml"/><Relationship Id="rId13" Type="http://schemas.openxmlformats.org/officeDocument/2006/relationships/tags" Target="../tags/tag113.xml"/><Relationship Id="rId3" Type="http://schemas.openxmlformats.org/officeDocument/2006/relationships/tags" Target="../tags/tag103.xml"/><Relationship Id="rId7" Type="http://schemas.openxmlformats.org/officeDocument/2006/relationships/tags" Target="../tags/tag107.xml"/><Relationship Id="rId12" Type="http://schemas.openxmlformats.org/officeDocument/2006/relationships/tags" Target="../tags/tag112.xml"/><Relationship Id="rId2" Type="http://schemas.openxmlformats.org/officeDocument/2006/relationships/tags" Target="../tags/tag102.xml"/><Relationship Id="rId1" Type="http://schemas.openxmlformats.org/officeDocument/2006/relationships/tags" Target="../tags/tag101.xml"/><Relationship Id="rId6" Type="http://schemas.openxmlformats.org/officeDocument/2006/relationships/tags" Target="../tags/tag106.xml"/><Relationship Id="rId11" Type="http://schemas.openxmlformats.org/officeDocument/2006/relationships/tags" Target="../tags/tag111.xml"/><Relationship Id="rId5" Type="http://schemas.openxmlformats.org/officeDocument/2006/relationships/tags" Target="../tags/tag105.xml"/><Relationship Id="rId15" Type="http://schemas.openxmlformats.org/officeDocument/2006/relationships/image" Target="../media/image1.emf"/><Relationship Id="rId10" Type="http://schemas.openxmlformats.org/officeDocument/2006/relationships/tags" Target="../tags/tag110.xml"/><Relationship Id="rId4" Type="http://schemas.openxmlformats.org/officeDocument/2006/relationships/tags" Target="../tags/tag104.xml"/><Relationship Id="rId9" Type="http://schemas.openxmlformats.org/officeDocument/2006/relationships/tags" Target="../tags/tag109.xml"/><Relationship Id="rId14"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121.xml"/><Relationship Id="rId13" Type="http://schemas.openxmlformats.org/officeDocument/2006/relationships/tags" Target="../tags/tag126.xml"/><Relationship Id="rId18" Type="http://schemas.openxmlformats.org/officeDocument/2006/relationships/tags" Target="../tags/tag131.xml"/><Relationship Id="rId3" Type="http://schemas.openxmlformats.org/officeDocument/2006/relationships/tags" Target="../tags/tag116.xml"/><Relationship Id="rId21" Type="http://schemas.openxmlformats.org/officeDocument/2006/relationships/tags" Target="../tags/tag134.xml"/><Relationship Id="rId7" Type="http://schemas.openxmlformats.org/officeDocument/2006/relationships/tags" Target="../tags/tag120.xml"/><Relationship Id="rId12" Type="http://schemas.openxmlformats.org/officeDocument/2006/relationships/tags" Target="../tags/tag125.xml"/><Relationship Id="rId17" Type="http://schemas.openxmlformats.org/officeDocument/2006/relationships/tags" Target="../tags/tag130.xml"/><Relationship Id="rId2" Type="http://schemas.openxmlformats.org/officeDocument/2006/relationships/tags" Target="../tags/tag115.xml"/><Relationship Id="rId16" Type="http://schemas.openxmlformats.org/officeDocument/2006/relationships/tags" Target="../tags/tag129.xml"/><Relationship Id="rId20" Type="http://schemas.openxmlformats.org/officeDocument/2006/relationships/tags" Target="../tags/tag133.xml"/><Relationship Id="rId1" Type="http://schemas.openxmlformats.org/officeDocument/2006/relationships/tags" Target="../tags/tag114.xml"/><Relationship Id="rId6" Type="http://schemas.openxmlformats.org/officeDocument/2006/relationships/tags" Target="../tags/tag119.xml"/><Relationship Id="rId11" Type="http://schemas.openxmlformats.org/officeDocument/2006/relationships/tags" Target="../tags/tag124.xml"/><Relationship Id="rId24" Type="http://schemas.openxmlformats.org/officeDocument/2006/relationships/image" Target="../media/image1.emf"/><Relationship Id="rId5" Type="http://schemas.openxmlformats.org/officeDocument/2006/relationships/tags" Target="../tags/tag118.xml"/><Relationship Id="rId15" Type="http://schemas.openxmlformats.org/officeDocument/2006/relationships/tags" Target="../tags/tag128.xml"/><Relationship Id="rId23" Type="http://schemas.openxmlformats.org/officeDocument/2006/relationships/slideMaster" Target="../slideMasters/slideMaster2.xml"/><Relationship Id="rId10" Type="http://schemas.openxmlformats.org/officeDocument/2006/relationships/tags" Target="../tags/tag123.xml"/><Relationship Id="rId19" Type="http://schemas.openxmlformats.org/officeDocument/2006/relationships/tags" Target="../tags/tag132.xml"/><Relationship Id="rId4" Type="http://schemas.openxmlformats.org/officeDocument/2006/relationships/tags" Target="../tags/tag117.xml"/><Relationship Id="rId9" Type="http://schemas.openxmlformats.org/officeDocument/2006/relationships/tags" Target="../tags/tag122.xml"/><Relationship Id="rId14" Type="http://schemas.openxmlformats.org/officeDocument/2006/relationships/tags" Target="../tags/tag127.xml"/><Relationship Id="rId22" Type="http://schemas.openxmlformats.org/officeDocument/2006/relationships/tags" Target="../tags/tag135.xml"/></Relationships>
</file>

<file path=ppt/slideLayouts/_rels/slideLayout2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37.xml"/><Relationship Id="rId1" Type="http://schemas.openxmlformats.org/officeDocument/2006/relationships/tags" Target="../tags/tag136.xml"/><Relationship Id="rId4" Type="http://schemas.openxmlformats.org/officeDocument/2006/relationships/image" Target="../media/image1.emf"/></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 Id="rId5" Type="http://schemas.openxmlformats.org/officeDocument/2006/relationships/image" Target="../media/image1.emf"/><Relationship Id="rId4"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tags" Target="../tags/tag162.xml"/><Relationship Id="rId5" Type="http://schemas.openxmlformats.org/officeDocument/2006/relationships/image" Target="../media/image1.emf"/><Relationship Id="rId4"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167.xml"/><Relationship Id="rId2" Type="http://schemas.openxmlformats.org/officeDocument/2006/relationships/tags" Target="../tags/tag166.xml"/><Relationship Id="rId1" Type="http://schemas.openxmlformats.org/officeDocument/2006/relationships/tags" Target="../tags/tag165.xml"/><Relationship Id="rId6" Type="http://schemas.openxmlformats.org/officeDocument/2006/relationships/image" Target="../media/image1.emf"/><Relationship Id="rId5" Type="http://schemas.openxmlformats.org/officeDocument/2006/relationships/slideMaster" Target="../slideMasters/slideMaster3.xml"/><Relationship Id="rId4" Type="http://schemas.openxmlformats.org/officeDocument/2006/relationships/tags" Target="../tags/tag168.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tags" Target="../tags/tag169.xml"/><Relationship Id="rId6" Type="http://schemas.openxmlformats.org/officeDocument/2006/relationships/image" Target="../media/image1.emf"/><Relationship Id="rId5" Type="http://schemas.openxmlformats.org/officeDocument/2006/relationships/slideMaster" Target="../slideMasters/slideMaster3.xml"/><Relationship Id="rId4" Type="http://schemas.openxmlformats.org/officeDocument/2006/relationships/tags" Target="../tags/tag17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Master" Target="../slideMasters/slideMaster3.xml"/><Relationship Id="rId1" Type="http://schemas.openxmlformats.org/officeDocument/2006/relationships/tags" Target="../tags/tag17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Master" Target="../slideMasters/slideMaster3.xml"/><Relationship Id="rId1" Type="http://schemas.openxmlformats.org/officeDocument/2006/relationships/tags" Target="../tags/tag174.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77.xml"/><Relationship Id="rId7" Type="http://schemas.openxmlformats.org/officeDocument/2006/relationships/image" Target="../media/image1.emf"/><Relationship Id="rId2" Type="http://schemas.openxmlformats.org/officeDocument/2006/relationships/tags" Target="../tags/tag176.xml"/><Relationship Id="rId1" Type="http://schemas.openxmlformats.org/officeDocument/2006/relationships/tags" Target="../tags/tag175.xml"/><Relationship Id="rId6" Type="http://schemas.openxmlformats.org/officeDocument/2006/relationships/slideMaster" Target="../slideMasters/slideMaster3.xml"/><Relationship Id="rId5" Type="http://schemas.openxmlformats.org/officeDocument/2006/relationships/tags" Target="../tags/tag179.xml"/><Relationship Id="rId4" Type="http://schemas.openxmlformats.org/officeDocument/2006/relationships/tags" Target="../tags/tag178.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 Id="rId5" Type="http://schemas.openxmlformats.org/officeDocument/2006/relationships/image" Target="../media/image1.emf"/><Relationship Id="rId4"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85.xml"/><Relationship Id="rId2" Type="http://schemas.openxmlformats.org/officeDocument/2006/relationships/tags" Target="../tags/tag184.xml"/><Relationship Id="rId1" Type="http://schemas.openxmlformats.org/officeDocument/2006/relationships/tags" Target="../tags/tag183.xml"/><Relationship Id="rId6" Type="http://schemas.openxmlformats.org/officeDocument/2006/relationships/image" Target="../media/image1.emf"/><Relationship Id="rId5" Type="http://schemas.openxmlformats.org/officeDocument/2006/relationships/slideMaster" Target="../slideMasters/slideMaster3.xml"/><Relationship Id="rId4" Type="http://schemas.openxmlformats.org/officeDocument/2006/relationships/tags" Target="../tags/tag186.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tags" Target="../tags/tag187.xml"/><Relationship Id="rId6" Type="http://schemas.openxmlformats.org/officeDocument/2006/relationships/image" Target="../media/image1.emf"/><Relationship Id="rId5" Type="http://schemas.openxmlformats.org/officeDocument/2006/relationships/slideMaster" Target="../slideMasters/slideMaster3.xml"/><Relationship Id="rId4" Type="http://schemas.openxmlformats.org/officeDocument/2006/relationships/tags" Target="../tags/tag190.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tags" Target="../tags/tag191.xml"/><Relationship Id="rId6" Type="http://schemas.openxmlformats.org/officeDocument/2006/relationships/image" Target="../media/image1.emf"/><Relationship Id="rId5" Type="http://schemas.openxmlformats.org/officeDocument/2006/relationships/slideMaster" Target="../slideMasters/slideMaster3.xml"/><Relationship Id="rId4" Type="http://schemas.openxmlformats.org/officeDocument/2006/relationships/tags" Target="../tags/tag19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95.xml"/></Relationships>
</file>

<file path=ppt/slideLayouts/_rels/slideLayout4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9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BDC69-BFEE-48C7-9467-D17D3313E31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DD1D764-9FF5-4502-B407-26C855C3461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531904E-2082-4298-9C3F-E843D2C04D63}"/>
              </a:ext>
            </a:extLst>
          </p:cNvPr>
          <p:cNvSpPr>
            <a:spLocks noGrp="1"/>
          </p:cNvSpPr>
          <p:nvPr>
            <p:ph type="dt" sz="half" idx="10"/>
          </p:nvPr>
        </p:nvSpPr>
        <p:spPr/>
        <p:txBody>
          <a:bodyPr/>
          <a:lstStyle/>
          <a:p>
            <a:fld id="{38F79F67-ACB7-420E-A3B2-6F4F9BBB8A09}" type="datetimeFigureOut">
              <a:rPr lang="en-US" smtClean="0"/>
              <a:t>8/2/2022</a:t>
            </a:fld>
            <a:endParaRPr lang="en-US"/>
          </a:p>
        </p:txBody>
      </p:sp>
      <p:sp>
        <p:nvSpPr>
          <p:cNvPr id="5" name="Footer Placeholder 4">
            <a:extLst>
              <a:ext uri="{FF2B5EF4-FFF2-40B4-BE49-F238E27FC236}">
                <a16:creationId xmlns:a16="http://schemas.microsoft.com/office/drawing/2014/main" id="{F5D5814B-D3D0-421A-81FA-37340FEC921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CED3E0-0C6C-482E-9DD3-C2D82B408CF0}"/>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9273468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1A6776-B45C-43D4-A49A-3186EA9ADA8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209D555-9622-497A-AAC2-90D80998AF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ADF2EF2-DB9A-412C-B334-DF518E31A52D}"/>
              </a:ext>
            </a:extLst>
          </p:cNvPr>
          <p:cNvSpPr>
            <a:spLocks noGrp="1"/>
          </p:cNvSpPr>
          <p:nvPr>
            <p:ph type="dt" sz="half" idx="10"/>
          </p:nvPr>
        </p:nvSpPr>
        <p:spPr/>
        <p:txBody>
          <a:bodyPr/>
          <a:lstStyle/>
          <a:p>
            <a:fld id="{38F79F67-ACB7-420E-A3B2-6F4F9BBB8A09}" type="datetimeFigureOut">
              <a:rPr lang="en-US" smtClean="0"/>
              <a:t>8/2/2022</a:t>
            </a:fld>
            <a:endParaRPr lang="en-US"/>
          </a:p>
        </p:txBody>
      </p:sp>
      <p:sp>
        <p:nvSpPr>
          <p:cNvPr id="5" name="Footer Placeholder 4">
            <a:extLst>
              <a:ext uri="{FF2B5EF4-FFF2-40B4-BE49-F238E27FC236}">
                <a16:creationId xmlns:a16="http://schemas.microsoft.com/office/drawing/2014/main" id="{C0BB2B74-6BA6-4DD5-BF62-AD839091F0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2C89FE8-BF7F-4213-9477-026370F7CA4C}"/>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42351035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48CD31-A9E3-47BC-B4EC-7C37A0D54CC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F1D547B-BC4F-437F-9DA6-F3AF6E707B8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465418-5D49-4439-8414-E7BFDBAE159A}"/>
              </a:ext>
            </a:extLst>
          </p:cNvPr>
          <p:cNvSpPr>
            <a:spLocks noGrp="1"/>
          </p:cNvSpPr>
          <p:nvPr>
            <p:ph type="dt" sz="half" idx="10"/>
          </p:nvPr>
        </p:nvSpPr>
        <p:spPr/>
        <p:txBody>
          <a:bodyPr/>
          <a:lstStyle/>
          <a:p>
            <a:fld id="{38F79F67-ACB7-420E-A3B2-6F4F9BBB8A09}" type="datetimeFigureOut">
              <a:rPr lang="en-US" smtClean="0"/>
              <a:t>8/2/2022</a:t>
            </a:fld>
            <a:endParaRPr lang="en-US"/>
          </a:p>
        </p:txBody>
      </p:sp>
      <p:sp>
        <p:nvSpPr>
          <p:cNvPr id="5" name="Footer Placeholder 4">
            <a:extLst>
              <a:ext uri="{FF2B5EF4-FFF2-40B4-BE49-F238E27FC236}">
                <a16:creationId xmlns:a16="http://schemas.microsoft.com/office/drawing/2014/main" id="{41CA36B8-B185-4C71-8D8F-709851DCD8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CBD9F3-31A9-4EC0-8F28-764671B0FDA6}"/>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36547406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over Page">
    <p:spTree>
      <p:nvGrpSpPr>
        <p:cNvPr id="1" name=""/>
        <p:cNvGrpSpPr/>
        <p:nvPr/>
      </p:nvGrpSpPr>
      <p:grpSpPr>
        <a:xfrm>
          <a:off x="0" y="0"/>
          <a:ext cx="0" cy="0"/>
          <a:chOff x="0" y="0"/>
          <a:chExt cx="0" cy="0"/>
        </a:xfrm>
      </p:grpSpPr>
      <p:sp>
        <p:nvSpPr>
          <p:cNvPr id="5" name="CREATE DATE"/>
          <p:cNvSpPr>
            <a:spLocks noGrp="1"/>
          </p:cNvSpPr>
          <p:nvPr>
            <p:ph type="body" sz="quarter" idx="11" hasCustomPrompt="1"/>
            <p:custDataLst>
              <p:tags r:id="rId1"/>
            </p:custDataLst>
          </p:nvPr>
        </p:nvSpPr>
        <p:spPr>
          <a:xfrm>
            <a:off x="509847" y="6400933"/>
            <a:ext cx="4333702" cy="293863"/>
          </a:xfrm>
        </p:spPr>
        <p:txBody>
          <a:bodyPr>
            <a:spAutoFit/>
          </a:bodyPr>
          <a:lstStyle>
            <a:lvl1pPr marL="0" indent="0">
              <a:buNone/>
              <a:defRPr sz="1455"/>
            </a:lvl1pPr>
          </a:lstStyle>
          <a:p>
            <a:pPr lvl="0"/>
            <a:r>
              <a:rPr lang="de-DE" dirty="0"/>
              <a:t>&lt;&lt;COVER PAGE DATE&gt;&gt;</a:t>
            </a:r>
          </a:p>
        </p:txBody>
      </p:sp>
      <p:sp>
        <p:nvSpPr>
          <p:cNvPr id="7" name="PRESENTATION PRESENTER FUNCTION"/>
          <p:cNvSpPr>
            <a:spLocks noGrp="1"/>
          </p:cNvSpPr>
          <p:nvPr>
            <p:ph type="body" sz="quarter" idx="10" hasCustomPrompt="1"/>
            <p:custDataLst>
              <p:tags r:id="rId2"/>
            </p:custDataLst>
          </p:nvPr>
        </p:nvSpPr>
        <p:spPr>
          <a:xfrm>
            <a:off x="511776" y="4181302"/>
            <a:ext cx="6060350" cy="249382"/>
          </a:xfrm>
        </p:spPr>
        <p:txBody>
          <a:bodyPr lIns="0" rIns="0">
            <a:noAutofit/>
          </a:bodyPr>
          <a:lstStyle>
            <a:lvl1pPr marL="0" indent="0">
              <a:spcBef>
                <a:spcPts val="1636"/>
              </a:spcBef>
              <a:buNone/>
              <a:defRPr sz="1455" i="0" baseline="0">
                <a:solidFill>
                  <a:schemeClr val="tx1"/>
                </a:solidFill>
                <a:latin typeface="Frutiger 55 Roman"/>
              </a:defRPr>
            </a:lvl1pPr>
          </a:lstStyle>
          <a:p>
            <a:pPr lvl="0"/>
            <a:r>
              <a:rPr lang="de-DE" dirty="0"/>
              <a:t>&lt;&lt;Funktion des Präsentators&gt;&gt;</a:t>
            </a:r>
          </a:p>
        </p:txBody>
      </p:sp>
      <p:sp>
        <p:nvSpPr>
          <p:cNvPr id="3" name="PRESENTATION PRESENTER"/>
          <p:cNvSpPr>
            <a:spLocks noGrp="1"/>
          </p:cNvSpPr>
          <p:nvPr>
            <p:ph type="subTitle" idx="1" hasCustomPrompt="1"/>
            <p:custDataLst>
              <p:tags r:id="rId3"/>
            </p:custDataLst>
          </p:nvPr>
        </p:nvSpPr>
        <p:spPr>
          <a:xfrm>
            <a:off x="509850" y="3956858"/>
            <a:ext cx="6059087" cy="249382"/>
          </a:xfrm>
        </p:spPr>
        <p:txBody>
          <a:bodyPr lIns="0" tIns="0" rIns="0" bIns="0" anchor="t" anchorCtr="0">
            <a:noAutofit/>
          </a:bodyPr>
          <a:lstStyle>
            <a:lvl1pPr marL="0" indent="0" algn="l">
              <a:spcBef>
                <a:spcPts val="1636"/>
              </a:spcBef>
              <a:buNone/>
              <a:defRPr sz="1455" i="0" baseline="0">
                <a:solidFill>
                  <a:schemeClr val="tx1"/>
                </a:solidFill>
                <a:latin typeface="Frutiger 55 Roman"/>
                <a:ea typeface="Arial Unicode MS" pitchFamily="34" charset="-128"/>
              </a:defRPr>
            </a:lvl1pPr>
            <a:lvl2pPr marL="457053" indent="0" algn="ctr">
              <a:buNone/>
              <a:defRPr>
                <a:solidFill>
                  <a:schemeClr val="tx1">
                    <a:tint val="75000"/>
                  </a:schemeClr>
                </a:solidFill>
              </a:defRPr>
            </a:lvl2pPr>
            <a:lvl3pPr marL="914105" indent="0" algn="ctr">
              <a:buNone/>
              <a:defRPr>
                <a:solidFill>
                  <a:schemeClr val="tx1">
                    <a:tint val="75000"/>
                  </a:schemeClr>
                </a:solidFill>
              </a:defRPr>
            </a:lvl3pPr>
            <a:lvl4pPr marL="1371156" indent="0" algn="ctr">
              <a:buNone/>
              <a:defRPr>
                <a:solidFill>
                  <a:schemeClr val="tx1">
                    <a:tint val="75000"/>
                  </a:schemeClr>
                </a:solidFill>
              </a:defRPr>
            </a:lvl4pPr>
            <a:lvl5pPr marL="1828208" indent="0" algn="ctr">
              <a:buNone/>
              <a:defRPr>
                <a:solidFill>
                  <a:schemeClr val="tx1">
                    <a:tint val="75000"/>
                  </a:schemeClr>
                </a:solidFill>
              </a:defRPr>
            </a:lvl5pPr>
            <a:lvl6pPr marL="2285260" indent="0" algn="ctr">
              <a:buNone/>
              <a:defRPr>
                <a:solidFill>
                  <a:schemeClr val="tx1">
                    <a:tint val="75000"/>
                  </a:schemeClr>
                </a:solidFill>
              </a:defRPr>
            </a:lvl6pPr>
            <a:lvl7pPr marL="2742311" indent="0" algn="ctr">
              <a:buNone/>
              <a:defRPr>
                <a:solidFill>
                  <a:schemeClr val="tx1">
                    <a:tint val="75000"/>
                  </a:schemeClr>
                </a:solidFill>
              </a:defRPr>
            </a:lvl7pPr>
            <a:lvl8pPr marL="3199364" indent="0" algn="ctr">
              <a:buNone/>
              <a:defRPr>
                <a:solidFill>
                  <a:schemeClr val="tx1">
                    <a:tint val="75000"/>
                  </a:schemeClr>
                </a:solidFill>
              </a:defRPr>
            </a:lvl8pPr>
            <a:lvl9pPr marL="3656415" indent="0" algn="ctr">
              <a:buNone/>
              <a:defRPr>
                <a:solidFill>
                  <a:schemeClr val="tx1">
                    <a:tint val="75000"/>
                  </a:schemeClr>
                </a:solidFill>
              </a:defRPr>
            </a:lvl9pPr>
          </a:lstStyle>
          <a:p>
            <a:r>
              <a:rPr lang="de-DE" dirty="0"/>
              <a:t>&lt;&lt;Präsentator&gt;&gt;</a:t>
            </a:r>
          </a:p>
        </p:txBody>
      </p:sp>
      <p:sp>
        <p:nvSpPr>
          <p:cNvPr id="2" name="PRESENTATION TITLE"/>
          <p:cNvSpPr>
            <a:spLocks noGrp="1"/>
          </p:cNvSpPr>
          <p:nvPr>
            <p:ph type="ctrTitle" hasCustomPrompt="1"/>
            <p:custDataLst>
              <p:tags r:id="rId4"/>
            </p:custDataLst>
          </p:nvPr>
        </p:nvSpPr>
        <p:spPr>
          <a:xfrm>
            <a:off x="509847" y="1978429"/>
            <a:ext cx="9942022" cy="856211"/>
          </a:xfrm>
        </p:spPr>
        <p:txBody>
          <a:bodyPr lIns="0" tIns="0" rIns="0" bIns="0" anchor="b" anchorCtr="0">
            <a:noAutofit/>
          </a:bodyPr>
          <a:lstStyle>
            <a:lvl1pPr>
              <a:lnSpc>
                <a:spcPts val="3818"/>
              </a:lnSpc>
              <a:spcBef>
                <a:spcPts val="3818"/>
              </a:spcBef>
              <a:defRPr sz="3636" baseline="0">
                <a:solidFill>
                  <a:schemeClr val="tx1"/>
                </a:solidFill>
                <a:latin typeface="Frutiger 45 Light"/>
                <a:ea typeface="Arial Unicode MS" pitchFamily="34" charset="-128"/>
              </a:defRPr>
            </a:lvl1pPr>
          </a:lstStyle>
          <a:p>
            <a:r>
              <a:rPr lang="de-DE" dirty="0"/>
              <a:t>&lt;&lt;</a:t>
            </a:r>
            <a:r>
              <a:rPr lang="de-DE" dirty="0" err="1"/>
              <a:t>Keyline</a:t>
            </a:r>
            <a:r>
              <a:rPr lang="de-DE" dirty="0"/>
              <a:t>: </a:t>
            </a:r>
            <a:r>
              <a:rPr lang="de-DE" dirty="0" err="1"/>
              <a:t>short</a:t>
            </a:r>
            <a:r>
              <a:rPr lang="de-DE" dirty="0"/>
              <a:t> </a:t>
            </a:r>
            <a:r>
              <a:rPr lang="de-DE" dirty="0" err="1"/>
              <a:t>headline</a:t>
            </a:r>
            <a:r>
              <a:rPr lang="de-DE" dirty="0"/>
              <a:t>&gt;&gt;</a:t>
            </a:r>
          </a:p>
        </p:txBody>
      </p:sp>
      <p:sp>
        <p:nvSpPr>
          <p:cNvPr id="9" name="SECURITY TEXT"/>
          <p:cNvSpPr txBox="1">
            <a:spLocks/>
          </p:cNvSpPr>
          <p:nvPr>
            <p:custDataLst>
              <p:tags r:id="rId5"/>
            </p:custDataLst>
          </p:nvPr>
        </p:nvSpPr>
        <p:spPr>
          <a:xfrm>
            <a:off x="9221585" y="675414"/>
            <a:ext cx="2416233" cy="167866"/>
          </a:xfrm>
          <a:prstGeom prst="rect">
            <a:avLst/>
          </a:prstGeom>
        </p:spPr>
        <p:txBody>
          <a:bodyPr vert="horz" wrap="square" lIns="66502" tIns="0" rIns="0" bIns="0" rtlCol="0" anchor="b" anchorCtr="0">
            <a:spAutoFit/>
          </a:bodyPr>
          <a:lstStyle>
            <a:lvl1pPr marL="0" indent="0" algn="l" defTabSz="1005505" rtl="0" eaLnBrk="1" latinLnBrk="0" hangingPunct="1">
              <a:spcBef>
                <a:spcPct val="20000"/>
              </a:spcBef>
              <a:buSzPct val="120000"/>
              <a:buFont typeface="Symbol" pitchFamily="18" charset="2"/>
              <a:buNone/>
              <a:defRPr sz="1200" b="0" kern="1200" baseline="0">
                <a:solidFill>
                  <a:schemeClr val="tx1"/>
                </a:solidFill>
                <a:latin typeface="+mn-lt"/>
                <a:ea typeface="+mn-ea"/>
                <a:cs typeface="+mn-cs"/>
              </a:defRPr>
            </a:lvl1pPr>
            <a:lvl2pPr marL="816973" indent="-314218"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2pPr>
            <a:lvl3pPr marL="1256881"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3pPr>
            <a:lvl4pPr marL="1759633"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4pPr>
            <a:lvl5pPr marL="2262384"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5pPr>
            <a:lvl6pPr marL="2765137"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7890"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0641"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3393"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pPr algn="r"/>
            <a:r>
              <a:rPr lang="de-DE" sz="1091" dirty="0">
                <a:latin typeface="Frutiger 55 Roman"/>
              </a:rPr>
              <a:t>Public</a:t>
            </a:r>
          </a:p>
        </p:txBody>
      </p:sp>
      <p:sp>
        <p:nvSpPr>
          <p:cNvPr id="11" name="PRESENTATION INFOLINE"/>
          <p:cNvSpPr>
            <a:spLocks noGrp="1"/>
          </p:cNvSpPr>
          <p:nvPr>
            <p:ph type="body" sz="quarter" idx="12" hasCustomPrompt="1"/>
            <p:custDataLst>
              <p:tags r:id="rId6"/>
            </p:custDataLst>
          </p:nvPr>
        </p:nvSpPr>
        <p:spPr>
          <a:xfrm>
            <a:off x="509847" y="3158837"/>
            <a:ext cx="9942022" cy="311727"/>
          </a:xfrm>
        </p:spPr>
        <p:txBody>
          <a:bodyPr/>
          <a:lstStyle>
            <a:lvl1pPr marL="0" indent="0">
              <a:buNone/>
              <a:defRPr sz="1818">
                <a:latin typeface="UBSHeadline"/>
              </a:defRPr>
            </a:lvl1pPr>
          </a:lstStyle>
          <a:p>
            <a:pPr lvl="0"/>
            <a:r>
              <a:rPr lang="de-DE" dirty="0"/>
              <a:t>&lt;&lt;Infoline: </a:t>
            </a:r>
            <a:r>
              <a:rPr lang="de-DE" dirty="0" err="1"/>
              <a:t>presentation</a:t>
            </a:r>
            <a:r>
              <a:rPr lang="de-DE" dirty="0"/>
              <a:t> </a:t>
            </a:r>
            <a:r>
              <a:rPr lang="de-DE" dirty="0" err="1"/>
              <a:t>description</a:t>
            </a:r>
            <a:r>
              <a:rPr lang="de-DE" dirty="0"/>
              <a:t>&gt;&gt;</a:t>
            </a:r>
          </a:p>
        </p:txBody>
      </p:sp>
      <p:sp>
        <p:nvSpPr>
          <p:cNvPr id="4" name="DraftStamp" hidden="1"/>
          <p:cNvSpPr txBox="1"/>
          <p:nvPr>
            <p:custDataLst>
              <p:tags r:id="rId7"/>
            </p:custDataLst>
          </p:nvPr>
        </p:nvSpPr>
        <p:spPr>
          <a:xfrm>
            <a:off x="507316" y="230909"/>
            <a:ext cx="981829"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a:solidFill>
                  <a:srgbClr val="E60000"/>
                </a:solidFill>
                <a:latin typeface="Frutiger 55 Roman"/>
              </a:rPr>
              <a:t>Entwurf</a:t>
            </a:r>
            <a:endParaRPr kumimoji="0" lang="en-US" sz="2182" b="1" i="0" u="none" baseline="0" dirty="0">
              <a:solidFill>
                <a:srgbClr val="E60000"/>
              </a:solidFill>
              <a:latin typeface="Frutiger 55 Roman"/>
            </a:endParaRPr>
          </a:p>
        </p:txBody>
      </p:sp>
      <p:pic>
        <p:nvPicPr>
          <p:cNvPr id="6" name="Picture 5"/>
          <p:cNvPicPr>
            <a:picLocks noChangeAspect="1"/>
          </p:cNvPicPr>
          <p:nvPr>
            <p:custDataLst>
              <p:tags r:id="rId8"/>
            </p:custDataLst>
          </p:nvPr>
        </p:nvPicPr>
        <p:blipFill>
          <a:blip r:embed="rId10" cstate="print">
            <a:extLst>
              <a:ext uri="{28A0092B-C50C-407E-A947-70E740481C1C}">
                <a14:useLocalDpi xmlns:a14="http://schemas.microsoft.com/office/drawing/2010/main" val="0"/>
              </a:ext>
            </a:extLst>
          </a:blip>
          <a:stretch>
            <a:fillRect/>
          </a:stretch>
        </p:blipFill>
        <p:spPr>
          <a:xfrm>
            <a:off x="507317" y="515522"/>
            <a:ext cx="1007986" cy="368221"/>
          </a:xfrm>
          <a:prstGeom prst="rect">
            <a:avLst/>
          </a:prstGeom>
        </p:spPr>
      </p:pic>
    </p:spTree>
    <p:extLst>
      <p:ext uri="{BB962C8B-B14F-4D97-AF65-F5344CB8AC3E}">
        <p14:creationId xmlns:p14="http://schemas.microsoft.com/office/powerpoint/2010/main" val="17926698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Section Page">
    <p:spTree>
      <p:nvGrpSpPr>
        <p:cNvPr id="1" name=""/>
        <p:cNvGrpSpPr/>
        <p:nvPr/>
      </p:nvGrpSpPr>
      <p:grpSpPr>
        <a:xfrm>
          <a:off x="0" y="0"/>
          <a:ext cx="0" cy="0"/>
          <a:chOff x="0" y="0"/>
          <a:chExt cx="0" cy="0"/>
        </a:xfrm>
      </p:grpSpPr>
      <p:sp>
        <p:nvSpPr>
          <p:cNvPr id="4" name="DIVIDER TITLE"/>
          <p:cNvSpPr>
            <a:spLocks noGrp="1"/>
          </p:cNvSpPr>
          <p:nvPr>
            <p:ph type="subTitle" idx="1" hasCustomPrompt="1"/>
            <p:custDataLst>
              <p:tags r:id="rId1"/>
            </p:custDataLst>
          </p:nvPr>
        </p:nvSpPr>
        <p:spPr>
          <a:xfrm>
            <a:off x="508770" y="2211319"/>
            <a:ext cx="11139054" cy="939339"/>
          </a:xfrm>
        </p:spPr>
        <p:txBody>
          <a:bodyPr lIns="0" tIns="0" rIns="0" bIns="0">
            <a:noAutofit/>
          </a:bodyPr>
          <a:lstStyle>
            <a:lvl1pPr marL="0" indent="0" algn="l">
              <a:buNone/>
              <a:defRPr sz="3636" baseline="0">
                <a:solidFill>
                  <a:schemeClr val="tx1"/>
                </a:solidFill>
                <a:latin typeface="Frutiger 45 Light"/>
                <a:ea typeface="Arial Unicode MS" pitchFamily="34" charset="-128"/>
              </a:defRPr>
            </a:lvl1pPr>
            <a:lvl2pPr marL="457053" indent="0" algn="ctr">
              <a:buNone/>
              <a:defRPr>
                <a:solidFill>
                  <a:schemeClr val="tx1">
                    <a:tint val="75000"/>
                  </a:schemeClr>
                </a:solidFill>
              </a:defRPr>
            </a:lvl2pPr>
            <a:lvl3pPr marL="914105" indent="0" algn="ctr">
              <a:buNone/>
              <a:defRPr>
                <a:solidFill>
                  <a:schemeClr val="tx1">
                    <a:tint val="75000"/>
                  </a:schemeClr>
                </a:solidFill>
              </a:defRPr>
            </a:lvl3pPr>
            <a:lvl4pPr marL="1371156" indent="0" algn="ctr">
              <a:buNone/>
              <a:defRPr>
                <a:solidFill>
                  <a:schemeClr val="tx1">
                    <a:tint val="75000"/>
                  </a:schemeClr>
                </a:solidFill>
              </a:defRPr>
            </a:lvl4pPr>
            <a:lvl5pPr marL="1828208" indent="0" algn="ctr">
              <a:buNone/>
              <a:defRPr>
                <a:solidFill>
                  <a:schemeClr val="tx1">
                    <a:tint val="75000"/>
                  </a:schemeClr>
                </a:solidFill>
              </a:defRPr>
            </a:lvl5pPr>
            <a:lvl6pPr marL="2285260" indent="0" algn="ctr">
              <a:buNone/>
              <a:defRPr>
                <a:solidFill>
                  <a:schemeClr val="tx1">
                    <a:tint val="75000"/>
                  </a:schemeClr>
                </a:solidFill>
              </a:defRPr>
            </a:lvl6pPr>
            <a:lvl7pPr marL="2742311" indent="0" algn="ctr">
              <a:buNone/>
              <a:defRPr>
                <a:solidFill>
                  <a:schemeClr val="tx1">
                    <a:tint val="75000"/>
                  </a:schemeClr>
                </a:solidFill>
              </a:defRPr>
            </a:lvl7pPr>
            <a:lvl8pPr marL="3199364" indent="0" algn="ctr">
              <a:buNone/>
              <a:defRPr>
                <a:solidFill>
                  <a:schemeClr val="tx1">
                    <a:tint val="75000"/>
                  </a:schemeClr>
                </a:solidFill>
              </a:defRPr>
            </a:lvl8pPr>
            <a:lvl9pPr marL="3656415" indent="0" algn="ctr">
              <a:buNone/>
              <a:defRPr>
                <a:solidFill>
                  <a:schemeClr val="tx1">
                    <a:tint val="75000"/>
                  </a:schemeClr>
                </a:solidFill>
              </a:defRPr>
            </a:lvl9pPr>
          </a:lstStyle>
          <a:p>
            <a:r>
              <a:rPr lang="de-DE" dirty="0"/>
              <a:t>&lt;&lt;Sektionsüberschrift&gt;&gt;</a:t>
            </a:r>
          </a:p>
        </p:txBody>
      </p:sp>
      <p:sp>
        <p:nvSpPr>
          <p:cNvPr id="6" name="DIVIDER NUMBER"/>
          <p:cNvSpPr>
            <a:spLocks noGrp="1"/>
          </p:cNvSpPr>
          <p:nvPr>
            <p:ph type="ctrTitle" hasCustomPrompt="1"/>
          </p:nvPr>
        </p:nvSpPr>
        <p:spPr>
          <a:xfrm>
            <a:off x="508770" y="1828800"/>
            <a:ext cx="11139054" cy="349135"/>
          </a:xfrm>
        </p:spPr>
        <p:txBody>
          <a:bodyPr lIns="0" tIns="0" rIns="0" bIns="0" anchor="b" anchorCtr="0">
            <a:noAutofit/>
          </a:bodyPr>
          <a:lstStyle>
            <a:lvl1pPr>
              <a:defRPr sz="1636" baseline="0">
                <a:solidFill>
                  <a:schemeClr val="tx1"/>
                </a:solidFill>
                <a:latin typeface="+mj-lt"/>
                <a:ea typeface="Arial Unicode MS" pitchFamily="34" charset="-128"/>
              </a:defRPr>
            </a:lvl1pPr>
          </a:lstStyle>
          <a:p>
            <a:r>
              <a:rPr lang="de-DE" dirty="0"/>
              <a:t>Click </a:t>
            </a:r>
            <a:r>
              <a:rPr lang="de-DE" dirty="0" err="1"/>
              <a:t>to</a:t>
            </a:r>
            <a:r>
              <a:rPr lang="de-DE" dirty="0"/>
              <a:t> </a:t>
            </a:r>
            <a:r>
              <a:rPr lang="de-DE" dirty="0" err="1"/>
              <a:t>edit</a:t>
            </a:r>
            <a:r>
              <a:rPr lang="de-DE" dirty="0"/>
              <a:t> </a:t>
            </a:r>
            <a:r>
              <a:rPr lang="de-DE" dirty="0" err="1"/>
              <a:t>Section</a:t>
            </a:r>
            <a:r>
              <a:rPr lang="de-DE" dirty="0"/>
              <a:t> / Appendix </a:t>
            </a:r>
            <a:r>
              <a:rPr lang="de-DE" dirty="0" err="1"/>
              <a:t>number</a:t>
            </a:r>
            <a:endParaRPr lang="de-DE" dirty="0"/>
          </a:p>
        </p:txBody>
      </p:sp>
      <p:pic>
        <p:nvPicPr>
          <p:cNvPr id="2" name="Picture 1"/>
          <p:cNvPicPr>
            <a:picLocks noChangeAspect="1"/>
          </p:cNvPicPr>
          <p:nvPr>
            <p:custDataLst>
              <p:tags r:id="rId2"/>
            </p:custDataLst>
          </p:nvPr>
        </p:nvPicPr>
        <p:blipFill>
          <a:blip r:embed="rId4" cstate="print">
            <a:extLst>
              <a:ext uri="{28A0092B-C50C-407E-A947-70E740481C1C}">
                <a14:useLocalDpi xmlns:a14="http://schemas.microsoft.com/office/drawing/2010/main" val="0"/>
              </a:ext>
            </a:extLst>
          </a:blip>
          <a:stretch>
            <a:fillRect/>
          </a:stretch>
        </p:blipFill>
        <p:spPr>
          <a:xfrm>
            <a:off x="507316" y="6354330"/>
            <a:ext cx="791990" cy="289316"/>
          </a:xfrm>
          <a:prstGeom prst="rect">
            <a:avLst/>
          </a:prstGeom>
        </p:spPr>
      </p:pic>
    </p:spTree>
    <p:extLst>
      <p:ext uri="{BB962C8B-B14F-4D97-AF65-F5344CB8AC3E}">
        <p14:creationId xmlns:p14="http://schemas.microsoft.com/office/powerpoint/2010/main" val="23420227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HVLibrary_Blank Slide_Templafy">
    <p:spTree>
      <p:nvGrpSpPr>
        <p:cNvPr id="1" name=""/>
        <p:cNvGrpSpPr/>
        <p:nvPr/>
      </p:nvGrpSpPr>
      <p:grpSpPr>
        <a:xfrm>
          <a:off x="0" y="0"/>
          <a:ext cx="0" cy="0"/>
          <a:chOff x="0" y="0"/>
          <a:chExt cx="0" cy="0"/>
        </a:xfrm>
      </p:grpSpPr>
      <p:sp>
        <p:nvSpPr>
          <p:cNvPr id="21" name="PAGE HEADING"/>
          <p:cNvSpPr>
            <a:spLocks noGrp="1"/>
          </p:cNvSpPr>
          <p:nvPr>
            <p:ph type="title" hasCustomPrompt="1"/>
            <p:custDataLst>
              <p:tags r:id="rId1"/>
            </p:custDataLst>
          </p:nvPr>
        </p:nvSpPr>
        <p:spPr>
          <a:xfrm>
            <a:off x="509851" y="7"/>
            <a:ext cx="11139055" cy="856211"/>
          </a:xfrm>
        </p:spPr>
        <p:txBody>
          <a:bodyPr>
            <a:normAutofit/>
          </a:bodyPr>
          <a:lstStyle>
            <a:lvl1pPr>
              <a:defRPr sz="2546">
                <a:latin typeface="Frutiger 45 Light"/>
              </a:defRPr>
            </a:lvl1pPr>
          </a:lstStyle>
          <a:p>
            <a:pPr lvl="0"/>
            <a:r>
              <a:rPr lang="en-US" dirty="0"/>
              <a:t>&lt;&lt;Page heading&gt;&gt;</a:t>
            </a:r>
          </a:p>
        </p:txBody>
      </p:sp>
      <p:sp>
        <p:nvSpPr>
          <p:cNvPr id="20" name="Slide Number Textbox" hidden="1"/>
          <p:cNvSpPr txBox="1"/>
          <p:nvPr userDrawn="1"/>
        </p:nvSpPr>
        <p:spPr>
          <a:xfrm>
            <a:off x="11161278" y="6234657"/>
            <a:ext cx="498763" cy="349135"/>
          </a:xfrm>
          <a:prstGeom prst="rect">
            <a:avLst/>
          </a:prstGeom>
          <a:noFill/>
        </p:spPr>
        <p:txBody>
          <a:bodyPr vert="horz" wrap="square" lIns="0" tIns="0" rIns="0" bIns="0" rtlCol="0" anchor="b">
            <a:noAutofit/>
          </a:bodyPr>
          <a:lstStyle/>
          <a:p>
            <a:pPr algn="r" eaLnBrk="0" fontAlgn="base" hangingPunct="0">
              <a:spcBef>
                <a:spcPct val="50000"/>
              </a:spcBef>
              <a:spcAft>
                <a:spcPct val="0"/>
              </a:spcAft>
            </a:pPr>
            <a:fld id="{94976F55-9089-48EE-AE68-8E9544398D42}" type="slidenum">
              <a:rPr lang="en-US" sz="545" smtClean="0">
                <a:solidFill>
                  <a:prstClr val="black"/>
                </a:solidFill>
                <a:latin typeface="Frutiger 45 Light" panose="020B0603020202020204" pitchFamily="34" charset="0"/>
              </a:rPr>
              <a:pPr algn="r" eaLnBrk="0" fontAlgn="base" hangingPunct="0">
                <a:spcBef>
                  <a:spcPct val="50000"/>
                </a:spcBef>
                <a:spcAft>
                  <a:spcPct val="0"/>
                </a:spcAft>
              </a:pPr>
              <a:t>‹#›</a:t>
            </a:fld>
            <a:endParaRPr lang="en-US" sz="545" dirty="0">
              <a:solidFill>
                <a:prstClr val="black"/>
              </a:solidFill>
              <a:latin typeface="Frutiger 45 Light" panose="020B0603020202020204" pitchFamily="34" charset="0"/>
            </a:endParaRPr>
          </a:p>
        </p:txBody>
      </p:sp>
      <p:grpSp>
        <p:nvGrpSpPr>
          <p:cNvPr id="23" name="PXP_GRIDLINES" hidden="1"/>
          <p:cNvGrpSpPr/>
          <p:nvPr userDrawn="1"/>
        </p:nvGrpSpPr>
        <p:grpSpPr>
          <a:xfrm>
            <a:off x="-37081" y="44"/>
            <a:ext cx="12234039" cy="6858000"/>
            <a:chOff x="-30640" y="0"/>
            <a:chExt cx="10093083" cy="7543800"/>
          </a:xfrm>
        </p:grpSpPr>
        <p:cxnSp>
          <p:nvCxnSpPr>
            <p:cNvPr id="24" name="Straight Connector 23"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5" name="Straight Connector 24"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6" name="Straight Connector 25"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7" name="Straight Connector 26"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8" name="Straight Connector 27"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0" name="Straight Connector 29"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1" name="Straight Connector 30"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4" name="Straight Connector 33"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2"/>
            </p:custDataLst>
          </p:nvPr>
        </p:nvSpPr>
        <p:spPr>
          <a:xfrm>
            <a:off x="509904" y="230951"/>
            <a:ext cx="1308486" cy="300181"/>
          </a:xfrm>
          <a:prstGeom prst="rect">
            <a:avLst/>
          </a:prstGeom>
          <a:noFill/>
        </p:spPr>
        <p:txBody>
          <a:bodyPr vert="horz" wrap="none" lIns="0" tIns="0" rIns="0" bIns="0" rtlCol="0" anchor="b">
            <a:noAutofit/>
          </a:bodyPr>
          <a:lstStyle/>
          <a:p>
            <a:pPr eaLnBrk="0" fontAlgn="base" hangingPunct="0">
              <a:spcBef>
                <a:spcPct val="0"/>
              </a:spcBef>
              <a:spcAft>
                <a:spcPct val="0"/>
              </a:spcAft>
            </a:pPr>
            <a:r>
              <a:rPr lang="en-US" sz="2182" b="1">
                <a:solidFill>
                  <a:srgbClr val="E60000"/>
                </a:solidFill>
                <a:latin typeface="Frutiger 45 Light" panose="020B0603020202020204" pitchFamily="34" charset="0"/>
              </a:rPr>
              <a:t>Draft</a:t>
            </a:r>
            <a:endParaRPr lang="en-US" sz="2182" b="1" dirty="0">
              <a:solidFill>
                <a:srgbClr val="E60000"/>
              </a:solidFill>
              <a:latin typeface="Frutiger 45 Light" panose="020B0603020202020204" pitchFamily="34" charset="0"/>
            </a:endParaRPr>
          </a:p>
        </p:txBody>
      </p:sp>
      <p:sp>
        <p:nvSpPr>
          <p:cNvPr id="37"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1159460" y="6235858"/>
            <a:ext cx="498685" cy="349208"/>
          </a:xfrm>
          <a:prstGeom prst="rect">
            <a:avLst/>
          </a:prstGeom>
          <a:noFill/>
        </p:spPr>
        <p:txBody>
          <a:bodyPr wrap="square" lIns="0" tIns="0" rIns="0" bIns="0" rtlCol="0" anchor="b" anchorCtr="0">
            <a:noAutofit/>
          </a:bodyPr>
          <a:lstStyle/>
          <a:p>
            <a:pPr algn="r"/>
            <a:fld id="{8A23ABA4-7C5F-4A82-88F7-CAC0346A6918}" type="slidenum">
              <a:rPr lang="en-US" sz="636" smtClean="0">
                <a:latin typeface="Frutiger 45 Light" panose="020B0603020202020204" pitchFamily="34" charset="0"/>
              </a:rPr>
              <a:pPr algn="r"/>
              <a:t>‹#›</a:t>
            </a:fld>
            <a:endParaRPr lang="en-US" sz="636" dirty="0">
              <a:latin typeface="Frutiger 45 Light" panose="020B0603020202020204" pitchFamily="34" charset="0"/>
            </a:endParaRPr>
          </a:p>
        </p:txBody>
      </p:sp>
      <p:pic>
        <p:nvPicPr>
          <p:cNvPr id="19" name="image" descr="{&quot;templafy&quot;:{&quot;id&quot;:&quot;752824c6-94a9-4418-a5b7-170068a1414e&quot;}}">
            <a:extLst>
              <a:ext uri="{FF2B5EF4-FFF2-40B4-BE49-F238E27FC236}">
                <a16:creationId xmlns:a16="http://schemas.microsoft.com/office/drawing/2014/main" id="{53D88426-19BF-49A8-AD93-E3159E451DDD}"/>
              </a:ext>
            </a:extLst>
          </p:cNvPr>
          <p:cNvPicPr>
            <a:picLocks noChangeAspect="1"/>
          </p:cNvPicPr>
          <p:nvPr userDrawn="1"/>
        </p:nvPicPr>
        <p:blipFill>
          <a:blip r:embed="rId4"/>
          <a:stretch>
            <a:fillRect/>
          </a:stretch>
        </p:blipFill>
        <p:spPr>
          <a:xfrm>
            <a:off x="507317" y="6366066"/>
            <a:ext cx="643396" cy="235636"/>
          </a:xfrm>
          <a:prstGeom prst="rect">
            <a:avLst/>
          </a:prstGeom>
        </p:spPr>
      </p:pic>
    </p:spTree>
    <p:extLst>
      <p:ext uri="{BB962C8B-B14F-4D97-AF65-F5344CB8AC3E}">
        <p14:creationId xmlns:p14="http://schemas.microsoft.com/office/powerpoint/2010/main" val="40875468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 Page">
    <p:spTree>
      <p:nvGrpSpPr>
        <p:cNvPr id="1" name=""/>
        <p:cNvGrpSpPr/>
        <p:nvPr/>
      </p:nvGrpSpPr>
      <p:grpSpPr>
        <a:xfrm>
          <a:off x="0" y="0"/>
          <a:ext cx="0" cy="0"/>
          <a:chOff x="0" y="0"/>
          <a:chExt cx="0" cy="0"/>
        </a:xfrm>
      </p:grpSpPr>
      <p:sp>
        <p:nvSpPr>
          <p:cNvPr id="5" name="CREATE DATE"/>
          <p:cNvSpPr>
            <a:spLocks noGrp="1"/>
          </p:cNvSpPr>
          <p:nvPr>
            <p:ph type="body" sz="quarter" idx="11" hasCustomPrompt="1"/>
            <p:custDataLst>
              <p:tags r:id="rId1"/>
            </p:custDataLst>
          </p:nvPr>
        </p:nvSpPr>
        <p:spPr>
          <a:xfrm>
            <a:off x="509848" y="6417428"/>
            <a:ext cx="4333701" cy="287259"/>
          </a:xfrm>
        </p:spPr>
        <p:txBody>
          <a:bodyPr>
            <a:spAutoFit/>
          </a:bodyPr>
          <a:lstStyle>
            <a:lvl1pPr marL="0" indent="0">
              <a:buNone/>
              <a:defRPr sz="1867"/>
            </a:lvl1pPr>
          </a:lstStyle>
          <a:p>
            <a:pPr lvl="0"/>
            <a:r>
              <a:rPr lang="en-US" dirty="0"/>
              <a:t>&lt;&lt;COVER PAGE DATE&gt;&gt;</a:t>
            </a:r>
          </a:p>
        </p:txBody>
      </p:sp>
      <p:sp>
        <p:nvSpPr>
          <p:cNvPr id="3" name="PRESENTATION PRESENTER"/>
          <p:cNvSpPr>
            <a:spLocks noGrp="1"/>
          </p:cNvSpPr>
          <p:nvPr>
            <p:ph type="subTitle" idx="1" hasCustomPrompt="1"/>
            <p:custDataLst>
              <p:tags r:id="rId2"/>
            </p:custDataLst>
          </p:nvPr>
        </p:nvSpPr>
        <p:spPr>
          <a:xfrm>
            <a:off x="509870" y="3956860"/>
            <a:ext cx="6059087" cy="249381"/>
          </a:xfrm>
        </p:spPr>
        <p:txBody>
          <a:bodyPr lIns="0" tIns="0" rIns="0" bIns="0" anchor="t" anchorCtr="0">
            <a:noAutofit/>
          </a:bodyPr>
          <a:lstStyle>
            <a:lvl1pPr marL="0" indent="0" algn="l">
              <a:spcBef>
                <a:spcPts val="1948"/>
              </a:spcBef>
              <a:buNone/>
              <a:defRPr sz="1867" i="0" baseline="0">
                <a:solidFill>
                  <a:schemeClr val="tx1"/>
                </a:solidFill>
                <a:latin typeface="Frutiger 55 Roman"/>
                <a:ea typeface="Arial Unicode MS" pitchFamily="34" charset="-128"/>
              </a:defRPr>
            </a:lvl1pPr>
            <a:lvl2pPr marL="542621" indent="0" algn="ctr">
              <a:buNone/>
              <a:defRPr>
                <a:solidFill>
                  <a:schemeClr val="tx1">
                    <a:tint val="75000"/>
                  </a:schemeClr>
                </a:solidFill>
              </a:defRPr>
            </a:lvl2pPr>
            <a:lvl3pPr marL="1085242" indent="0" algn="ctr">
              <a:buNone/>
              <a:defRPr>
                <a:solidFill>
                  <a:schemeClr val="tx1">
                    <a:tint val="75000"/>
                  </a:schemeClr>
                </a:solidFill>
              </a:defRPr>
            </a:lvl3pPr>
            <a:lvl4pPr marL="1627861" indent="0" algn="ctr">
              <a:buNone/>
              <a:defRPr>
                <a:solidFill>
                  <a:schemeClr val="tx1">
                    <a:tint val="75000"/>
                  </a:schemeClr>
                </a:solidFill>
              </a:defRPr>
            </a:lvl4pPr>
            <a:lvl5pPr marL="2170478" indent="0" algn="ctr">
              <a:buNone/>
              <a:defRPr>
                <a:solidFill>
                  <a:schemeClr val="tx1">
                    <a:tint val="75000"/>
                  </a:schemeClr>
                </a:solidFill>
              </a:defRPr>
            </a:lvl5pPr>
            <a:lvl6pPr marL="2713092" indent="0" algn="ctr">
              <a:buNone/>
              <a:defRPr>
                <a:solidFill>
                  <a:schemeClr val="tx1">
                    <a:tint val="75000"/>
                  </a:schemeClr>
                </a:solidFill>
              </a:defRPr>
            </a:lvl6pPr>
            <a:lvl7pPr marL="3255713" indent="0" algn="ctr">
              <a:buNone/>
              <a:defRPr>
                <a:solidFill>
                  <a:schemeClr val="tx1">
                    <a:tint val="75000"/>
                  </a:schemeClr>
                </a:solidFill>
              </a:defRPr>
            </a:lvl7pPr>
            <a:lvl8pPr marL="3798320" indent="0" algn="ctr">
              <a:buNone/>
              <a:defRPr>
                <a:solidFill>
                  <a:schemeClr val="tx1">
                    <a:tint val="75000"/>
                  </a:schemeClr>
                </a:solidFill>
              </a:defRPr>
            </a:lvl8pPr>
            <a:lvl9pPr marL="4340953" indent="0" algn="ctr">
              <a:buNone/>
              <a:defRPr>
                <a:solidFill>
                  <a:schemeClr val="tx1">
                    <a:tint val="75000"/>
                  </a:schemeClr>
                </a:solidFill>
              </a:defRPr>
            </a:lvl9pPr>
          </a:lstStyle>
          <a:p>
            <a:r>
              <a:rPr lang="en-US" dirty="0"/>
              <a:t>&lt;&lt;Presentation presenter&gt;&gt;</a:t>
            </a:r>
          </a:p>
        </p:txBody>
      </p:sp>
      <p:sp>
        <p:nvSpPr>
          <p:cNvPr id="2" name="PRESENTATION TITLE"/>
          <p:cNvSpPr>
            <a:spLocks noGrp="1"/>
          </p:cNvSpPr>
          <p:nvPr>
            <p:ph type="ctrTitle" hasCustomPrompt="1"/>
            <p:custDataLst>
              <p:tags r:id="rId3"/>
            </p:custDataLst>
          </p:nvPr>
        </p:nvSpPr>
        <p:spPr>
          <a:xfrm>
            <a:off x="509848" y="1978437"/>
            <a:ext cx="9942021" cy="856211"/>
          </a:xfrm>
        </p:spPr>
        <p:txBody>
          <a:bodyPr lIns="0" tIns="0" rIns="0" bIns="0" anchor="b" anchorCtr="0">
            <a:noAutofit/>
          </a:bodyPr>
          <a:lstStyle>
            <a:lvl1pPr>
              <a:lnSpc>
                <a:spcPts val="4545"/>
              </a:lnSpc>
              <a:spcBef>
                <a:spcPts val="4545"/>
              </a:spcBef>
              <a:defRPr sz="4267" baseline="0">
                <a:solidFill>
                  <a:schemeClr val="tx1"/>
                </a:solidFill>
                <a:latin typeface="Frutiger 45 Light"/>
                <a:ea typeface="Arial Unicode MS" pitchFamily="34" charset="-128"/>
              </a:defRPr>
            </a:lvl1pPr>
          </a:lstStyle>
          <a:p>
            <a:r>
              <a:rPr lang="en-US" dirty="0"/>
              <a:t>&lt;&lt;Keyline: short headline&gt;&gt;</a:t>
            </a:r>
          </a:p>
        </p:txBody>
      </p:sp>
      <p:sp>
        <p:nvSpPr>
          <p:cNvPr id="6" name="PRESENTATION INFOLINE"/>
          <p:cNvSpPr>
            <a:spLocks noGrp="1"/>
          </p:cNvSpPr>
          <p:nvPr>
            <p:ph type="body" sz="quarter" idx="12" hasCustomPrompt="1"/>
            <p:custDataLst>
              <p:tags r:id="rId4"/>
            </p:custDataLst>
          </p:nvPr>
        </p:nvSpPr>
        <p:spPr>
          <a:xfrm>
            <a:off x="509848" y="3158839"/>
            <a:ext cx="9942021" cy="311727"/>
          </a:xfrm>
        </p:spPr>
        <p:txBody>
          <a:bodyPr/>
          <a:lstStyle>
            <a:lvl1pPr marL="0" marR="0" indent="0" algn="l" defTabSz="1085242" rtl="0" eaLnBrk="1" fontAlgn="auto" latinLnBrk="0" hangingPunct="1">
              <a:lnSpc>
                <a:spcPts val="2381"/>
              </a:lnSpc>
              <a:spcBef>
                <a:spcPts val="1948"/>
              </a:spcBef>
              <a:spcAft>
                <a:spcPts val="0"/>
              </a:spcAft>
              <a:buClr>
                <a:schemeClr val="tx2"/>
              </a:buClr>
              <a:buSzPct val="100000"/>
              <a:buFont typeface="Symbol" pitchFamily="18" charset="2"/>
              <a:buNone/>
              <a:tabLst/>
              <a:defRPr sz="2000">
                <a:latin typeface="UBSHeadline"/>
              </a:defRPr>
            </a:lvl1pPr>
            <a:lvl2pPr marL="253586" indent="0">
              <a:buNone/>
              <a:defRPr/>
            </a:lvl2pPr>
            <a:lvl3pPr marL="493458" indent="0">
              <a:buNone/>
              <a:defRPr/>
            </a:lvl3pPr>
            <a:lvl4pPr marL="747035" indent="0">
              <a:buNone/>
              <a:defRPr/>
            </a:lvl4pPr>
            <a:lvl5pPr marL="986910" indent="0">
              <a:buNone/>
              <a:defRPr/>
            </a:lvl5pPr>
          </a:lstStyle>
          <a:p>
            <a:pPr marL="0" marR="0" lvl="0" indent="0" algn="l" defTabSz="1085242" rtl="0" eaLnBrk="1" fontAlgn="auto" latinLnBrk="0" hangingPunct="1">
              <a:lnSpc>
                <a:spcPct val="100000"/>
              </a:lnSpc>
              <a:spcBef>
                <a:spcPts val="1515"/>
              </a:spcBef>
              <a:spcAft>
                <a:spcPts val="0"/>
              </a:spcAft>
              <a:buClr>
                <a:schemeClr val="tx2"/>
              </a:buClr>
              <a:buSzPct val="100000"/>
              <a:buFont typeface="Symbol" pitchFamily="18" charset="2"/>
              <a:buNone/>
              <a:tabLst/>
              <a:defRPr/>
            </a:pPr>
            <a:r>
              <a:rPr lang="en-US" altLang="zh-TW" sz="2133" kern="0" dirty="0">
                <a:latin typeface="UBSHeadline" panose="02040503080702040204" pitchFamily="18" charset="0"/>
              </a:rPr>
              <a:t>&lt;&lt;</a:t>
            </a:r>
            <a:r>
              <a:rPr lang="en-US" altLang="zh-TW" sz="2133" kern="0" dirty="0" err="1">
                <a:latin typeface="UBSHeadline" panose="02040503080702040204" pitchFamily="18" charset="0"/>
              </a:rPr>
              <a:t>Infoline</a:t>
            </a:r>
            <a:r>
              <a:rPr lang="en-US" altLang="zh-TW" sz="2133" kern="0" dirty="0">
                <a:latin typeface="UBSHeadline" panose="02040503080702040204" pitchFamily="18" charset="0"/>
              </a:rPr>
              <a:t>: presentation description&gt;&gt;</a:t>
            </a:r>
          </a:p>
        </p:txBody>
      </p:sp>
      <p:sp>
        <p:nvSpPr>
          <p:cNvPr id="7" name="PRESENTATION PRESENTER FUNCTION"/>
          <p:cNvSpPr>
            <a:spLocks noGrp="1"/>
          </p:cNvSpPr>
          <p:nvPr>
            <p:ph type="body" sz="quarter" idx="10" hasCustomPrompt="1"/>
            <p:custDataLst>
              <p:tags r:id="rId5"/>
            </p:custDataLst>
          </p:nvPr>
        </p:nvSpPr>
        <p:spPr>
          <a:xfrm>
            <a:off x="511731" y="4181304"/>
            <a:ext cx="6060351" cy="249381"/>
          </a:xfrm>
        </p:spPr>
        <p:txBody>
          <a:bodyPr lIns="0" rIns="0">
            <a:noAutofit/>
          </a:bodyPr>
          <a:lstStyle>
            <a:lvl1pPr marL="0" indent="0">
              <a:spcBef>
                <a:spcPts val="1948"/>
              </a:spcBef>
              <a:buNone/>
              <a:defRPr sz="1867" i="0" baseline="0">
                <a:solidFill>
                  <a:schemeClr val="tx1"/>
                </a:solidFill>
                <a:latin typeface="Frutiger 55 Roman"/>
              </a:defRPr>
            </a:lvl1pPr>
          </a:lstStyle>
          <a:p>
            <a:pPr lvl="0"/>
            <a:r>
              <a:rPr lang="en-US" dirty="0"/>
              <a:t>&lt;&lt;Presenter function&gt;&gt;</a:t>
            </a:r>
          </a:p>
        </p:txBody>
      </p:sp>
      <p:sp>
        <p:nvSpPr>
          <p:cNvPr id="4" name="DraftStamp" hidden="1"/>
          <p:cNvSpPr txBox="1"/>
          <p:nvPr userDrawn="1">
            <p:custDataLst>
              <p:tags r:id="rId6"/>
            </p:custDataLst>
          </p:nvPr>
        </p:nvSpPr>
        <p:spPr>
          <a:xfrm>
            <a:off x="9421091" y="819728"/>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8" name="Picture 7"/>
          <p:cNvPicPr>
            <a:picLocks noChangeAspect="1"/>
          </p:cNvPicPr>
          <p:nvPr userDrawn="1">
            <p:custDataLst>
              <p:tags r:id="rId7"/>
            </p:custDataLst>
          </p:nvPr>
        </p:nvPicPr>
        <p:blipFill>
          <a:blip r:embed="rId9" cstate="print">
            <a:extLst>
              <a:ext uri="{28A0092B-C50C-407E-A947-70E740481C1C}">
                <a14:useLocalDpi xmlns:a14="http://schemas.microsoft.com/office/drawing/2010/main" val="0"/>
              </a:ext>
            </a:extLst>
          </a:blip>
          <a:stretch>
            <a:fillRect/>
          </a:stretch>
        </p:blipFill>
        <p:spPr>
          <a:xfrm>
            <a:off x="520934" y="515416"/>
            <a:ext cx="1343345" cy="368221"/>
          </a:xfrm>
          <a:prstGeom prst="rect">
            <a:avLst/>
          </a:prstGeom>
        </p:spPr>
      </p:pic>
    </p:spTree>
    <p:extLst>
      <p:ext uri="{BB962C8B-B14F-4D97-AF65-F5344CB8AC3E}">
        <p14:creationId xmlns:p14="http://schemas.microsoft.com/office/powerpoint/2010/main" val="19527988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Page">
    <p:spTree>
      <p:nvGrpSpPr>
        <p:cNvPr id="1" name=""/>
        <p:cNvGrpSpPr/>
        <p:nvPr/>
      </p:nvGrpSpPr>
      <p:grpSpPr>
        <a:xfrm>
          <a:off x="0" y="0"/>
          <a:ext cx="0" cy="0"/>
          <a:chOff x="0" y="0"/>
          <a:chExt cx="0" cy="0"/>
        </a:xfrm>
      </p:grpSpPr>
      <p:sp>
        <p:nvSpPr>
          <p:cNvPr id="4" name="DIVIDER TITLE"/>
          <p:cNvSpPr>
            <a:spLocks noGrp="1"/>
          </p:cNvSpPr>
          <p:nvPr>
            <p:ph type="subTitle" idx="1" hasCustomPrompt="1"/>
            <p:custDataLst>
              <p:tags r:id="rId1"/>
            </p:custDataLst>
          </p:nvPr>
        </p:nvSpPr>
        <p:spPr>
          <a:xfrm>
            <a:off x="508771" y="2211188"/>
            <a:ext cx="11139055" cy="939339"/>
          </a:xfrm>
        </p:spPr>
        <p:txBody>
          <a:bodyPr lIns="0" tIns="0" rIns="0" bIns="0">
            <a:noAutofit/>
          </a:bodyPr>
          <a:lstStyle>
            <a:lvl1pPr marL="0" indent="0" algn="l">
              <a:buNone/>
              <a:defRPr sz="4267" baseline="0">
                <a:solidFill>
                  <a:schemeClr val="tx1"/>
                </a:solidFill>
                <a:latin typeface="Frutiger 45 Light"/>
                <a:ea typeface="Arial Unicode MS" pitchFamily="34" charset="-128"/>
              </a:defRPr>
            </a:lvl1pPr>
            <a:lvl2pPr marL="542621" indent="0" algn="ctr">
              <a:buNone/>
              <a:defRPr>
                <a:solidFill>
                  <a:schemeClr val="tx1">
                    <a:tint val="75000"/>
                  </a:schemeClr>
                </a:solidFill>
              </a:defRPr>
            </a:lvl2pPr>
            <a:lvl3pPr marL="1085242" indent="0" algn="ctr">
              <a:buNone/>
              <a:defRPr>
                <a:solidFill>
                  <a:schemeClr val="tx1">
                    <a:tint val="75000"/>
                  </a:schemeClr>
                </a:solidFill>
              </a:defRPr>
            </a:lvl3pPr>
            <a:lvl4pPr marL="1627861" indent="0" algn="ctr">
              <a:buNone/>
              <a:defRPr>
                <a:solidFill>
                  <a:schemeClr val="tx1">
                    <a:tint val="75000"/>
                  </a:schemeClr>
                </a:solidFill>
              </a:defRPr>
            </a:lvl4pPr>
            <a:lvl5pPr marL="2170478" indent="0" algn="ctr">
              <a:buNone/>
              <a:defRPr>
                <a:solidFill>
                  <a:schemeClr val="tx1">
                    <a:tint val="75000"/>
                  </a:schemeClr>
                </a:solidFill>
              </a:defRPr>
            </a:lvl5pPr>
            <a:lvl6pPr marL="2713092" indent="0" algn="ctr">
              <a:buNone/>
              <a:defRPr>
                <a:solidFill>
                  <a:schemeClr val="tx1">
                    <a:tint val="75000"/>
                  </a:schemeClr>
                </a:solidFill>
              </a:defRPr>
            </a:lvl6pPr>
            <a:lvl7pPr marL="3255713" indent="0" algn="ctr">
              <a:buNone/>
              <a:defRPr>
                <a:solidFill>
                  <a:schemeClr val="tx1">
                    <a:tint val="75000"/>
                  </a:schemeClr>
                </a:solidFill>
              </a:defRPr>
            </a:lvl7pPr>
            <a:lvl8pPr marL="3798320" indent="0" algn="ctr">
              <a:buNone/>
              <a:defRPr>
                <a:solidFill>
                  <a:schemeClr val="tx1">
                    <a:tint val="75000"/>
                  </a:schemeClr>
                </a:solidFill>
              </a:defRPr>
            </a:lvl8pPr>
            <a:lvl9pPr marL="4340953" indent="0" algn="ctr">
              <a:buNone/>
              <a:defRPr>
                <a:solidFill>
                  <a:schemeClr val="tx1">
                    <a:tint val="75000"/>
                  </a:schemeClr>
                </a:solidFill>
              </a:defRPr>
            </a:lvl9pPr>
          </a:lstStyle>
          <a:p>
            <a:r>
              <a:rPr lang="en-US" dirty="0"/>
              <a:t>&lt;&lt;Divider title&gt;&gt;</a:t>
            </a:r>
          </a:p>
        </p:txBody>
      </p:sp>
      <p:sp>
        <p:nvSpPr>
          <p:cNvPr id="6" name="DIVIDER NUMBER"/>
          <p:cNvSpPr>
            <a:spLocks noGrp="1"/>
          </p:cNvSpPr>
          <p:nvPr>
            <p:ph type="ctrTitle" hasCustomPrompt="1"/>
          </p:nvPr>
        </p:nvSpPr>
        <p:spPr>
          <a:xfrm>
            <a:off x="508771" y="1828825"/>
            <a:ext cx="11139055" cy="349136"/>
          </a:xfrm>
        </p:spPr>
        <p:txBody>
          <a:bodyPr lIns="0" tIns="0" rIns="0" bIns="0" anchor="b" anchorCtr="0">
            <a:noAutofit/>
          </a:bodyPr>
          <a:lstStyle>
            <a:lvl1pPr>
              <a:defRPr sz="2000" baseline="0">
                <a:solidFill>
                  <a:schemeClr val="tx1"/>
                </a:solidFill>
                <a:latin typeface="+mj-lt"/>
                <a:ea typeface="Arial Unicode MS" pitchFamily="34" charset="-128"/>
              </a:defRPr>
            </a:lvl1pPr>
          </a:lstStyle>
          <a:p>
            <a:r>
              <a:rPr lang="en-US" dirty="0"/>
              <a:t>Click to edit Section / Appendix number</a:t>
            </a:r>
          </a:p>
        </p:txBody>
      </p:sp>
      <p:pic>
        <p:nvPicPr>
          <p:cNvPr id="3" name="Picture 2"/>
          <p:cNvPicPr>
            <a:picLocks noChangeAspect="1"/>
          </p:cNvPicPr>
          <p:nvPr userDrawn="1">
            <p:custDataLst>
              <p:tags r:id="rId2"/>
            </p:custDataLst>
          </p:nvPr>
        </p:nvPicPr>
        <p:blipFill>
          <a:blip r:embed="rId4"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35478986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able of Contents" preserve="1" userDrawn="1">
  <p:cSld name="Table of Contents">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259A56D2-6EE4-40D3-BDE6-F5CD68556C61}" type="slidenum">
              <a:rPr sz="800" smtClean="0">
                <a:solidFill>
                  <a:prstClr val="black"/>
                </a:solidFill>
              </a:rPr>
              <a:pPr algn="r"/>
              <a:t>‹#›</a:t>
            </a:fld>
            <a:endParaRPr sz="800" dirty="0">
              <a:solidFill>
                <a:prstClr val="black"/>
              </a:solidFill>
            </a:endParaRPr>
          </a:p>
        </p:txBody>
      </p:sp>
      <p:sp>
        <p:nvSpPr>
          <p:cNvPr id="14" name="TOC BODY"/>
          <p:cNvSpPr>
            <a:spLocks noGrp="1"/>
          </p:cNvSpPr>
          <p:nvPr>
            <p:ph type="body" sz="quarter" idx="12"/>
            <p:custDataLst>
              <p:tags r:id="rId1"/>
            </p:custDataLst>
          </p:nvPr>
        </p:nvSpPr>
        <p:spPr>
          <a:xfrm>
            <a:off x="508771" y="1238624"/>
            <a:ext cx="11139055" cy="4726081"/>
          </a:xfrm>
        </p:spPr>
        <p:txBody>
          <a:bodyPr lIns="0" rIns="0">
            <a:noAutofit/>
          </a:bodyPr>
          <a:lstStyle>
            <a:lvl1pPr marL="0" indent="0">
              <a:buNone/>
              <a:defRPr sz="1867">
                <a:latin typeface="Frutiger 55 Roman"/>
              </a:defRPr>
            </a:lvl1pPr>
            <a:lvl2pPr>
              <a:buNone/>
              <a:defRPr/>
            </a:lvl2pPr>
            <a:lvl3pPr>
              <a:buNone/>
              <a:defRPr/>
            </a:lvl3pPr>
            <a:lvl4pPr>
              <a:buNone/>
              <a:defRPr/>
            </a:lvl4pPr>
            <a:lvl5pPr>
              <a:buNone/>
              <a:defRPr/>
            </a:lvl5pPr>
          </a:lstStyle>
          <a:p>
            <a:pPr lvl="0"/>
            <a:r>
              <a:rPr lang="en-US" dirty="0"/>
              <a:t>Click to edit Master text styles</a:t>
            </a:r>
          </a:p>
        </p:txBody>
      </p:sp>
      <p:cxnSp>
        <p:nvCxnSpPr>
          <p:cNvPr id="7" name="THIN BLUE LINE"/>
          <p:cNvCxnSpPr/>
          <p:nvPr/>
        </p:nvCxnSpPr>
        <p:spPr>
          <a:xfrm>
            <a:off x="508771"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OC TITLE"/>
          <p:cNvSpPr>
            <a:spLocks noGrp="1"/>
          </p:cNvSpPr>
          <p:nvPr>
            <p:ph type="title" hasCustomPrompt="1"/>
            <p:custDataLst>
              <p:tags r:id="rId2"/>
            </p:custDataLst>
          </p:nvPr>
        </p:nvSpPr>
        <p:spPr>
          <a:xfrm>
            <a:off x="508770" y="5"/>
            <a:ext cx="11139055" cy="856211"/>
          </a:xfrm>
        </p:spPr>
        <p:txBody>
          <a:bodyPr lIns="0" tIns="0" rIns="0" bIns="0" anchor="b" anchorCtr="0">
            <a:normAutofit/>
          </a:bodyPr>
          <a:lstStyle>
            <a:lvl1pPr algn="l">
              <a:lnSpc>
                <a:spcPts val="3463"/>
              </a:lnSpc>
              <a:defRPr sz="3467">
                <a:solidFill>
                  <a:schemeClr val="tx1"/>
                </a:solidFill>
                <a:latin typeface="Frutiger 45 Light"/>
              </a:defRPr>
            </a:lvl1pPr>
          </a:lstStyle>
          <a:p>
            <a:r>
              <a:rPr lang="en-US" dirty="0"/>
              <a:t>Table of contents</a:t>
            </a:r>
          </a:p>
        </p:txBody>
      </p:sp>
      <p:grpSp>
        <p:nvGrpSpPr>
          <p:cNvPr id="9" name="PXP_GRIDLINES" hidden="1"/>
          <p:cNvGrpSpPr/>
          <p:nvPr userDrawn="1"/>
        </p:nvGrpSpPr>
        <p:grpSpPr>
          <a:xfrm>
            <a:off x="-37133" y="0"/>
            <a:ext cx="12234040" cy="6858000"/>
            <a:chOff x="-30640" y="0"/>
            <a:chExt cx="10093083" cy="7543800"/>
          </a:xfrm>
        </p:grpSpPr>
        <p:cxnSp>
          <p:nvCxnSpPr>
            <p:cNvPr id="10" name="Straight Connector 9"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1" name="Straight Connector 10"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2" name="Straight Connector 11"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3" name="Straight Connector 12"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5" name="Straight Connector 14"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7" name="Straight Connector 16"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8" name="Straight Connector 17"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1" name="Straight Connector 20"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 name="DraftStamp" hidden="1"/>
          <p:cNvSpPr txBox="1"/>
          <p:nvPr userDrawn="1">
            <p:custDataLst>
              <p:tags r:id="rId3"/>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4"/>
            </p:custDataLst>
          </p:nvPr>
        </p:nvPicPr>
        <p:blipFill>
          <a:blip r:embed="rId6"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211756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efault Body Slide">
    <p:spTree>
      <p:nvGrpSpPr>
        <p:cNvPr id="1" name=""/>
        <p:cNvGrpSpPr/>
        <p:nvPr/>
      </p:nvGrpSpPr>
      <p:grpSpPr>
        <a:xfrm>
          <a:off x="0" y="0"/>
          <a:ext cx="0" cy="0"/>
          <a:chOff x="0" y="0"/>
          <a:chExt cx="0" cy="0"/>
        </a:xfrm>
      </p:grpSpPr>
      <p:sp>
        <p:nvSpPr>
          <p:cNvPr id="5"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C9C5D969-4CAD-4F29-8B51-07B8CBAF6BF4}" type="slidenum">
              <a:rPr sz="800" smtClean="0">
                <a:solidFill>
                  <a:prstClr val="black"/>
                </a:solidFill>
              </a:rPr>
              <a:pPr algn="r"/>
              <a:t>‹#›</a:t>
            </a:fld>
            <a:endParaRPr sz="800" dirty="0">
              <a:solidFill>
                <a:prstClr val="black"/>
              </a:solidFill>
            </a:endParaRPr>
          </a:p>
        </p:txBody>
      </p:sp>
      <p:sp>
        <p:nvSpPr>
          <p:cNvPr id="3" name="LAYOUT BODY"/>
          <p:cNvSpPr>
            <a:spLocks noGrp="1"/>
          </p:cNvSpPr>
          <p:nvPr>
            <p:ph idx="1"/>
            <p:custDataLst>
              <p:tags r:id="rId1"/>
            </p:custDataLst>
          </p:nvPr>
        </p:nvSpPr>
        <p:spPr>
          <a:xfrm>
            <a:off x="509853" y="1683860"/>
            <a:ext cx="5569527" cy="4326992"/>
          </a:xfrm>
        </p:spPr>
        <p:txBody>
          <a:bodyPr lIns="0" tIns="0" rIns="0" bIns="0">
            <a:noAutofit/>
          </a:bodyPr>
          <a:lstStyle>
            <a:lvl1pPr marL="253586" indent="-253586">
              <a:buClr>
                <a:schemeClr val="tx2"/>
              </a:buClr>
              <a:buSzPct val="100000"/>
              <a:buFont typeface="Symbol" pitchFamily="18" charset="2"/>
              <a:buChar char="·"/>
              <a:defRPr sz="2000">
                <a:latin typeface="Frutiger 55 Roman"/>
              </a:defRPr>
            </a:lvl1pPr>
            <a:lvl2pPr marL="498593" indent="-255299">
              <a:defRPr sz="1867">
                <a:latin typeface="Frutiger 55 Roman"/>
              </a:defRPr>
            </a:lvl2pPr>
            <a:lvl3pPr marL="743611" indent="-245034">
              <a:buClr>
                <a:schemeClr val="tx1"/>
              </a:buClr>
              <a:buFont typeface="Arial" pitchFamily="34" charset="0"/>
              <a:buChar char="–"/>
              <a:defRPr sz="1867">
                <a:latin typeface="Frutiger 55 Roman"/>
              </a:defRPr>
            </a:lvl3pPr>
            <a:lvl4pPr marL="986910" indent="-243313">
              <a:buSzPct val="84000"/>
              <a:defRPr sz="1867">
                <a:latin typeface="Frutiger 55 Roman"/>
              </a:defRPr>
            </a:lvl4pPr>
            <a:lvl5pPr marL="1243501" indent="-256602">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cxnSp>
        <p:nvCxnSpPr>
          <p:cNvPr id="63"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PAGE HEADING"/>
          <p:cNvSpPr>
            <a:spLocks noGrp="1"/>
          </p:cNvSpPr>
          <p:nvPr>
            <p:ph type="title" hasCustomPrompt="1"/>
            <p:custDataLst>
              <p:tags r:id="rId2"/>
            </p:custDataLst>
          </p:nvPr>
        </p:nvSpPr>
        <p:spPr>
          <a:xfrm>
            <a:off x="509847" y="5"/>
            <a:ext cx="11139055" cy="856211"/>
          </a:xfrm>
        </p:spPr>
        <p:txBody>
          <a:bodyPr vert="horz" lIns="0" tIns="0" rIns="0" bIns="0" rtlCol="0" anchor="b" anchorCtr="0">
            <a:normAutofit/>
          </a:bodyPr>
          <a:lstStyle>
            <a:lvl1pPr>
              <a:lnSpc>
                <a:spcPts val="3463"/>
              </a:lnSpc>
              <a:defRPr lang="en-US" sz="3467" b="0" baseline="0" dirty="0">
                <a:latin typeface="Frutiger 45 Light"/>
                <a:ea typeface="Arial Unicode MS" pitchFamily="34" charset="-128"/>
              </a:defRPr>
            </a:lvl1pPr>
          </a:lstStyle>
          <a:p>
            <a:pPr lvl="0">
              <a:lnSpc>
                <a:spcPct val="85000"/>
              </a:lnSpc>
            </a:pPr>
            <a:r>
              <a:rPr lang="en-US" dirty="0"/>
              <a:t>&lt;&lt;Page heading&gt;&gt;</a:t>
            </a:r>
          </a:p>
        </p:txBody>
      </p:sp>
      <p:grpSp>
        <p:nvGrpSpPr>
          <p:cNvPr id="7" name="PXP_GRIDLINES" hidden="1"/>
          <p:cNvGrpSpPr/>
          <p:nvPr userDrawn="1"/>
        </p:nvGrpSpPr>
        <p:grpSpPr>
          <a:xfrm>
            <a:off x="-37133" y="0"/>
            <a:ext cx="12234040" cy="6858000"/>
            <a:chOff x="-30640" y="0"/>
            <a:chExt cx="10093083" cy="7543800"/>
          </a:xfrm>
        </p:grpSpPr>
        <p:cxnSp>
          <p:nvCxnSpPr>
            <p:cNvPr id="8" name="Straight Connector 7"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0" name="Straight Connector 9"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1" name="Straight Connector 10"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2" name="Straight Connector 11"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3" name="Straight Connector 12"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5" name="Straight Connector 14"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6" name="Straight Connector 15"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7" name="Straight Connector 16"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9" name="DraftStamp" hidden="1"/>
          <p:cNvSpPr txBox="1"/>
          <p:nvPr userDrawn="1">
            <p:custDataLst>
              <p:tags r:id="rId3"/>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20" name="Picture 19"/>
          <p:cNvPicPr>
            <a:picLocks noChangeAspect="1"/>
          </p:cNvPicPr>
          <p:nvPr userDrawn="1">
            <p:custDataLst>
              <p:tags r:id="rId4"/>
            </p:custDataLst>
          </p:nvPr>
        </p:nvPicPr>
        <p:blipFill>
          <a:blip r:embed="rId6"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20130335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3"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94976F55-9089-48EE-AE68-8E9544398D42}" type="slidenum">
              <a:rPr sz="800" smtClean="0">
                <a:solidFill>
                  <a:prstClr val="black"/>
                </a:solidFill>
              </a:rPr>
              <a:pPr algn="r"/>
              <a:t>‹#›</a:t>
            </a:fld>
            <a:endParaRPr sz="800" dirty="0">
              <a:solidFill>
                <a:prstClr val="black"/>
              </a:solidFill>
            </a:endParaRPr>
          </a:p>
        </p:txBody>
      </p:sp>
      <p:cxnSp>
        <p:nvCxnSpPr>
          <p:cNvPr id="64"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PAGE HEADING"/>
          <p:cNvSpPr>
            <a:spLocks noGrp="1"/>
          </p:cNvSpPr>
          <p:nvPr>
            <p:ph type="title" hasCustomPrompt="1"/>
            <p:custDataLst>
              <p:tags r:id="rId1"/>
            </p:custDataLst>
          </p:nvPr>
        </p:nvSpPr>
        <p:spPr>
          <a:xfrm>
            <a:off x="509847" y="5"/>
            <a:ext cx="11139055" cy="856211"/>
          </a:xfrm>
        </p:spPr>
        <p:txBody>
          <a:bodyPr vert="horz" lIns="0" tIns="0" rIns="0" bIns="0" rtlCol="0" anchor="b" anchorCtr="0">
            <a:normAutofit/>
          </a:bodyPr>
          <a:lstStyle>
            <a:lvl1pPr>
              <a:lnSpc>
                <a:spcPts val="3463"/>
              </a:lnSpc>
              <a:defRPr lang="en-US" sz="3467" b="0" baseline="0" dirty="0">
                <a:latin typeface="Frutiger 45 Light"/>
                <a:ea typeface="Arial Unicode MS" pitchFamily="34" charset="-128"/>
              </a:defRPr>
            </a:lvl1pPr>
          </a:lstStyle>
          <a:p>
            <a:pPr lvl="0">
              <a:lnSpc>
                <a:spcPct val="85000"/>
              </a:lnSpc>
            </a:pPr>
            <a:r>
              <a:rPr lang="en-US" dirty="0"/>
              <a:t>&lt;&lt;Page heading&gt;&gt;</a:t>
            </a:r>
          </a:p>
        </p:txBody>
      </p:sp>
      <p:grpSp>
        <p:nvGrpSpPr>
          <p:cNvPr id="6" name="PXP_GRIDLINES" hidden="1"/>
          <p:cNvGrpSpPr/>
          <p:nvPr userDrawn="1"/>
        </p:nvGrpSpPr>
        <p:grpSpPr>
          <a:xfrm>
            <a:off x="-37133" y="0"/>
            <a:ext cx="12234040" cy="6858000"/>
            <a:chOff x="-30640" y="0"/>
            <a:chExt cx="10093083" cy="7543800"/>
          </a:xfrm>
        </p:grpSpPr>
        <p:cxnSp>
          <p:nvCxnSpPr>
            <p:cNvPr id="8" name="Straight Connector 7"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9" name="Straight Connector 8"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0" name="Straight Connector 9"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1" name="Straight Connector 10"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2" name="Straight Connector 11"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5" name="Straight Connector 14"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6" name="Straight Connector 15"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7" name="Straight Connector 16"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2"/>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5" name="Picture 4"/>
          <p:cNvPicPr>
            <a:picLocks noChangeAspect="1"/>
          </p:cNvPicPr>
          <p:nvPr userDrawn="1">
            <p:custDataLst>
              <p:tags r:id="rId3"/>
            </p:custDataLst>
          </p:nvPr>
        </p:nvPicPr>
        <p:blipFill>
          <a:blip r:embed="rId5"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9629765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52FDA-33EB-4BE7-B6D1-98F9ED1769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CDF76B8-A6BA-4C6C-89FE-15679E12D57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070305-287C-483D-91D9-D2DC0349207C}"/>
              </a:ext>
            </a:extLst>
          </p:cNvPr>
          <p:cNvSpPr>
            <a:spLocks noGrp="1"/>
          </p:cNvSpPr>
          <p:nvPr>
            <p:ph type="dt" sz="half" idx="10"/>
          </p:nvPr>
        </p:nvSpPr>
        <p:spPr/>
        <p:txBody>
          <a:bodyPr/>
          <a:lstStyle/>
          <a:p>
            <a:fld id="{38F79F67-ACB7-420E-A3B2-6F4F9BBB8A09}" type="datetimeFigureOut">
              <a:rPr lang="en-US" smtClean="0"/>
              <a:t>8/2/2022</a:t>
            </a:fld>
            <a:endParaRPr lang="en-US"/>
          </a:p>
        </p:txBody>
      </p:sp>
      <p:sp>
        <p:nvSpPr>
          <p:cNvPr id="5" name="Footer Placeholder 4">
            <a:extLst>
              <a:ext uri="{FF2B5EF4-FFF2-40B4-BE49-F238E27FC236}">
                <a16:creationId xmlns:a16="http://schemas.microsoft.com/office/drawing/2014/main" id="{F2CE86FF-8C69-4E37-B3B1-EBD63CAEEA9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1A43C1-9707-41DD-B124-8592FC9BE378}"/>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15910139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Large 1x1 Full Height">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855E24D6-7D0A-470C-80AD-CB9E4DCBF649}" type="slidenum">
              <a:rPr sz="800" smtClean="0">
                <a:solidFill>
                  <a:prstClr val="black"/>
                </a:solidFill>
              </a:rPr>
              <a:pPr algn="r"/>
              <a:t>‹#›</a:t>
            </a:fld>
            <a:endParaRPr sz="800" dirty="0">
              <a:solidFill>
                <a:prstClr val="black"/>
              </a:solidFill>
            </a:endParaRPr>
          </a:p>
        </p:txBody>
      </p:sp>
      <p:sp>
        <p:nvSpPr>
          <p:cNvPr id="14" name="LAYOUT SOURCE"/>
          <p:cNvSpPr>
            <a:spLocks noGrp="1"/>
          </p:cNvSpPr>
          <p:nvPr>
            <p:ph type="body" idx="15" hasCustomPrompt="1"/>
            <p:custDataLst>
              <p:tags r:id="rId1"/>
            </p:custDataLst>
          </p:nvPr>
        </p:nvSpPr>
        <p:spPr>
          <a:xfrm>
            <a:off x="509847" y="5694222"/>
            <a:ext cx="11139055"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3" name="LAYOUT BODY"/>
          <p:cNvSpPr>
            <a:spLocks noGrp="1"/>
          </p:cNvSpPr>
          <p:nvPr>
            <p:ph idx="1"/>
            <p:custDataLst>
              <p:tags r:id="rId2"/>
            </p:custDataLst>
          </p:nvPr>
        </p:nvSpPr>
        <p:spPr>
          <a:xfrm>
            <a:off x="509847" y="1687492"/>
            <a:ext cx="11139055" cy="4006736"/>
          </a:xfrm>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defTabSz="986910">
              <a:buSzPct val="84000"/>
              <a:defRPr sz="1867">
                <a:latin typeface="Frutiger 55 Roman"/>
              </a:defRPr>
            </a:lvl4pPr>
            <a:lvl5pPr marL="1243501" indent="-256602">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18" name="LAYOUT HEADER"/>
          <p:cNvSpPr>
            <a:spLocks noGrp="1"/>
          </p:cNvSpPr>
          <p:nvPr>
            <p:ph type="body" idx="14" hasCustomPrompt="1"/>
            <p:custDataLst>
              <p:tags r:id="rId3"/>
            </p:custDataLst>
          </p:nvPr>
        </p:nvSpPr>
        <p:spPr>
          <a:xfrm>
            <a:off x="509847" y="1362366"/>
            <a:ext cx="11139055"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cxnSp>
        <p:nvCxnSpPr>
          <p:cNvPr id="54"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PAGE HEADING"/>
          <p:cNvSpPr>
            <a:spLocks noGrp="1"/>
          </p:cNvSpPr>
          <p:nvPr>
            <p:ph type="title" hasCustomPrompt="1"/>
            <p:custDataLst>
              <p:tags r:id="rId4"/>
            </p:custDataLst>
          </p:nvPr>
        </p:nvSpPr>
        <p:spPr>
          <a:xfrm>
            <a:off x="509847" y="5"/>
            <a:ext cx="11139055" cy="856211"/>
          </a:xfrm>
        </p:spPr>
        <p:txBody>
          <a:bodyPr vert="horz" lIns="0" tIns="0" rIns="0" bIns="0" rtlCol="0" anchor="b" anchorCtr="0">
            <a:normAutofit/>
          </a:bodyPr>
          <a:lstStyle>
            <a:lvl1pPr>
              <a:defRPr lang="en-US" sz="3467" b="0" baseline="0" dirty="0">
                <a:latin typeface="Frutiger 45 Light"/>
                <a:ea typeface="Arial Unicode MS" pitchFamily="34" charset="-128"/>
              </a:defRPr>
            </a:lvl1pPr>
          </a:lstStyle>
          <a:p>
            <a:pPr lvl="0">
              <a:lnSpc>
                <a:spcPct val="85000"/>
              </a:lnSpc>
            </a:pPr>
            <a:r>
              <a:rPr lang="en-US" dirty="0"/>
              <a:t>&lt;&lt;Page heading&gt;&gt;</a:t>
            </a:r>
          </a:p>
        </p:txBody>
      </p:sp>
      <p:sp>
        <p:nvSpPr>
          <p:cNvPr id="10" name="DOCUMENT ID"/>
          <p:cNvSpPr txBox="1"/>
          <p:nvPr userDrawn="1">
            <p:custDataLst>
              <p:tags r:id="rId5"/>
            </p:custDataLst>
          </p:nvPr>
        </p:nvSpPr>
        <p:spPr>
          <a:xfrm>
            <a:off x="2785303" y="382402"/>
            <a:ext cx="8863597" cy="123111"/>
          </a:xfrm>
          <a:prstGeom prst="rect">
            <a:avLst/>
          </a:prstGeom>
        </p:spPr>
        <p:txBody>
          <a:bodyPr vert="horz" wrap="square" lIns="0" tIns="0" rIns="0" bIns="0" rtlCol="0">
            <a:spAutoFit/>
          </a:bodyPr>
          <a:lstStyle>
            <a:lvl1pPr marL="0" lvl="0" indent="0" algn="r" defTabSz="1005505" eaLnBrk="1" latinLnBrk="0" hangingPunct="1">
              <a:spcBef>
                <a:spcPct val="20000"/>
              </a:spcBef>
              <a:buSzPct val="120000"/>
              <a:buFont typeface="Symbol" pitchFamily="18" charset="2"/>
              <a:buNone/>
              <a:defRPr sz="600" b="0" baseline="0">
                <a:solidFill>
                  <a:srgbClr val="616161"/>
                </a:solidFill>
                <a:latin typeface="+mn-lt"/>
                <a:cs typeface="Arial" pitchFamily="34" charset="0"/>
              </a:defRPr>
            </a:lvl1pPr>
            <a:lvl2pPr marL="502755" indent="0" defTabSz="1005505" eaLnBrk="1" latinLnBrk="0" hangingPunct="1">
              <a:spcBef>
                <a:spcPct val="20000"/>
              </a:spcBef>
              <a:buFont typeface="Arial" pitchFamily="34" charset="0"/>
              <a:buNone/>
              <a:defRPr sz="1300">
                <a:latin typeface="+mn-lt"/>
              </a:defRPr>
            </a:lvl2pPr>
            <a:lvl3pPr marL="1005506" indent="0" defTabSz="1005505" eaLnBrk="1" latinLnBrk="0" hangingPunct="1">
              <a:spcBef>
                <a:spcPct val="20000"/>
              </a:spcBef>
              <a:buFont typeface="Arial" pitchFamily="34" charset="0"/>
              <a:buNone/>
              <a:defRPr sz="1300">
                <a:latin typeface="+mn-lt"/>
              </a:defRPr>
            </a:lvl3pPr>
            <a:lvl4pPr marL="1508258" indent="0" defTabSz="1005505" eaLnBrk="1" latinLnBrk="0" hangingPunct="1">
              <a:spcBef>
                <a:spcPct val="20000"/>
              </a:spcBef>
              <a:buFont typeface="Arial" pitchFamily="34" charset="0"/>
              <a:buNone/>
              <a:defRPr sz="1300">
                <a:latin typeface="+mn-lt"/>
              </a:defRPr>
            </a:lvl4pPr>
            <a:lvl5pPr marL="2011009" indent="0" defTabSz="1005505" eaLnBrk="1" latinLnBrk="0" hangingPunct="1">
              <a:spcBef>
                <a:spcPct val="20000"/>
              </a:spcBef>
              <a:buFont typeface="Arial" pitchFamily="34" charset="0"/>
              <a:buNone/>
              <a:defRPr sz="1300">
                <a:latin typeface="+mn-lt"/>
              </a:defRPr>
            </a:lvl5pPr>
            <a:lvl6pPr marL="2765137" indent="-251375" defTabSz="1005505">
              <a:spcBef>
                <a:spcPct val="20000"/>
              </a:spcBef>
              <a:buFont typeface="Arial" pitchFamily="34" charset="0"/>
              <a:buChar char="•"/>
              <a:defRPr sz="2200">
                <a:latin typeface="+mn-lt"/>
              </a:defRPr>
            </a:lvl6pPr>
            <a:lvl7pPr marL="3267890" indent="-251375" defTabSz="1005505">
              <a:spcBef>
                <a:spcPct val="20000"/>
              </a:spcBef>
              <a:buFont typeface="Arial" pitchFamily="34" charset="0"/>
              <a:buChar char="•"/>
              <a:defRPr sz="2200">
                <a:latin typeface="+mn-lt"/>
              </a:defRPr>
            </a:lvl7pPr>
            <a:lvl8pPr marL="3770641" indent="-251375" defTabSz="1005505">
              <a:spcBef>
                <a:spcPct val="20000"/>
              </a:spcBef>
              <a:buFont typeface="Arial" pitchFamily="34" charset="0"/>
              <a:buChar char="•"/>
              <a:defRPr sz="2200">
                <a:latin typeface="+mn-lt"/>
              </a:defRPr>
            </a:lvl8pPr>
            <a:lvl9pPr marL="4273393" indent="-251375" defTabSz="1005505">
              <a:spcBef>
                <a:spcPct val="20000"/>
              </a:spcBef>
              <a:buFont typeface="Arial" pitchFamily="34" charset="0"/>
              <a:buChar char="•"/>
              <a:defRPr sz="2200">
                <a:latin typeface="+mn-lt"/>
              </a:defRPr>
            </a:lvl9pPr>
          </a:lstStyle>
          <a:p>
            <a:r>
              <a:rPr lang="en-US" sz="800" dirty="0"/>
              <a:t>UBSPROD\t621266 [printed: March 23, 2020 4:18 PM] [saved: March 24, 2020 6:39 AM] P:\Min Lan\Webinar\24 March\Webinar 24 March 16x9v2.pptx </a:t>
            </a:r>
          </a:p>
        </p:txBody>
      </p:sp>
      <p:grpSp>
        <p:nvGrpSpPr>
          <p:cNvPr id="9" name="PXP_GRIDLINES" hidden="1"/>
          <p:cNvGrpSpPr/>
          <p:nvPr userDrawn="1"/>
        </p:nvGrpSpPr>
        <p:grpSpPr>
          <a:xfrm>
            <a:off x="-37133" y="0"/>
            <a:ext cx="12234040" cy="6858000"/>
            <a:chOff x="-30640" y="0"/>
            <a:chExt cx="10093083" cy="7543800"/>
          </a:xfrm>
        </p:grpSpPr>
        <p:cxnSp>
          <p:nvCxnSpPr>
            <p:cNvPr id="11" name="Straight Connector 10"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2" name="Straight Connector 11"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3" name="Straight Connector 12"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5" name="Straight Connector 14"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0" name="Straight Connector 19"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1" name="Straight Connector 20"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2" name="Straight Connector 21"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4" name="Straight Connector 23"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6"/>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7"/>
            </p:custDataLst>
          </p:nvPr>
        </p:nvPicPr>
        <p:blipFill>
          <a:blip r:embed="rId9"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25233294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Large 1x1">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2451735E-85A4-4643-8094-642905B783F2}" type="slidenum">
              <a:rPr sz="800" smtClean="0">
                <a:solidFill>
                  <a:prstClr val="black"/>
                </a:solidFill>
              </a:rPr>
              <a:pPr algn="r"/>
              <a:t>‹#›</a:t>
            </a:fld>
            <a:endParaRPr sz="800" dirty="0">
              <a:solidFill>
                <a:prstClr val="black"/>
              </a:solidFill>
            </a:endParaRPr>
          </a:p>
        </p:txBody>
      </p:sp>
      <p:sp>
        <p:nvSpPr>
          <p:cNvPr id="12" name="LAYOUT SOURCE"/>
          <p:cNvSpPr>
            <a:spLocks noGrp="1"/>
          </p:cNvSpPr>
          <p:nvPr>
            <p:ph type="body" idx="17" hasCustomPrompt="1"/>
            <p:custDataLst>
              <p:tags r:id="rId1"/>
            </p:custDataLst>
          </p:nvPr>
        </p:nvSpPr>
        <p:spPr>
          <a:xfrm>
            <a:off x="509847" y="5681650"/>
            <a:ext cx="11139055"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11" name="LAYOUT BODY"/>
          <p:cNvSpPr>
            <a:spLocks noGrp="1"/>
          </p:cNvSpPr>
          <p:nvPr>
            <p:ph idx="16"/>
            <p:custDataLst>
              <p:tags r:id="rId2"/>
            </p:custDataLst>
          </p:nvPr>
        </p:nvSpPr>
        <p:spPr>
          <a:xfrm>
            <a:off x="509847" y="4010785"/>
            <a:ext cx="11139055"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56602">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LAYOUT HEADER"/>
          <p:cNvSpPr>
            <a:spLocks noGrp="1"/>
          </p:cNvSpPr>
          <p:nvPr>
            <p:ph type="body" idx="18" hasCustomPrompt="1"/>
            <p:custDataLst>
              <p:tags r:id="rId3"/>
            </p:custDataLst>
          </p:nvPr>
        </p:nvSpPr>
        <p:spPr>
          <a:xfrm>
            <a:off x="509847" y="3685666"/>
            <a:ext cx="11139055"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4" name="LAYOUT SOURCE"/>
          <p:cNvSpPr>
            <a:spLocks noGrp="1"/>
          </p:cNvSpPr>
          <p:nvPr>
            <p:ph type="body" idx="15" hasCustomPrompt="1"/>
            <p:custDataLst>
              <p:tags r:id="rId4"/>
            </p:custDataLst>
          </p:nvPr>
        </p:nvSpPr>
        <p:spPr>
          <a:xfrm>
            <a:off x="509847" y="3358350"/>
            <a:ext cx="11139055"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3" name="LAYOUT BODY"/>
          <p:cNvSpPr>
            <a:spLocks noGrp="1"/>
          </p:cNvSpPr>
          <p:nvPr>
            <p:ph idx="1"/>
            <p:custDataLst>
              <p:tags r:id="rId5"/>
            </p:custDataLst>
          </p:nvPr>
        </p:nvSpPr>
        <p:spPr>
          <a:xfrm>
            <a:off x="509847" y="1687488"/>
            <a:ext cx="11139055"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56602">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LAYOUT HEADER"/>
          <p:cNvSpPr>
            <a:spLocks noGrp="1"/>
          </p:cNvSpPr>
          <p:nvPr>
            <p:ph type="body" idx="14" hasCustomPrompt="1"/>
            <p:custDataLst>
              <p:tags r:id="rId6"/>
            </p:custDataLst>
          </p:nvPr>
        </p:nvSpPr>
        <p:spPr>
          <a:xfrm>
            <a:off x="509847" y="1362366"/>
            <a:ext cx="11139055"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cxnSp>
        <p:nvCxnSpPr>
          <p:cNvPr id="54"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PAGE HEADING"/>
          <p:cNvSpPr>
            <a:spLocks noGrp="1"/>
          </p:cNvSpPr>
          <p:nvPr>
            <p:ph type="title" hasCustomPrompt="1"/>
            <p:custDataLst>
              <p:tags r:id="rId7"/>
            </p:custDataLst>
          </p:nvPr>
        </p:nvSpPr>
        <p:spPr>
          <a:xfrm>
            <a:off x="509847" y="5"/>
            <a:ext cx="11139055" cy="856211"/>
          </a:xfrm>
        </p:spPr>
        <p:txBody>
          <a:bodyPr vert="horz" lIns="0" tIns="0" rIns="0" bIns="0" rtlCol="0" anchor="b" anchorCtr="0">
            <a:normAutofit/>
          </a:bodyPr>
          <a:lstStyle>
            <a:lvl1pPr>
              <a:defRPr lang="en-US" sz="3467" b="0" baseline="0" dirty="0">
                <a:latin typeface="Frutiger 45 Light"/>
                <a:ea typeface="Arial Unicode MS" pitchFamily="34" charset="-128"/>
              </a:defRPr>
            </a:lvl1pPr>
          </a:lstStyle>
          <a:p>
            <a:pPr lvl="0">
              <a:lnSpc>
                <a:spcPct val="85000"/>
              </a:lnSpc>
            </a:pPr>
            <a:r>
              <a:rPr lang="en-US" dirty="0"/>
              <a:t>&lt;&lt;Page heading&gt;&gt;</a:t>
            </a:r>
          </a:p>
        </p:txBody>
      </p:sp>
      <p:sp>
        <p:nvSpPr>
          <p:cNvPr id="10" name="DOCUMENT ID"/>
          <p:cNvSpPr txBox="1"/>
          <p:nvPr userDrawn="1">
            <p:custDataLst>
              <p:tags r:id="rId8"/>
            </p:custDataLst>
          </p:nvPr>
        </p:nvSpPr>
        <p:spPr>
          <a:xfrm>
            <a:off x="2785303" y="382402"/>
            <a:ext cx="8863597" cy="123111"/>
          </a:xfrm>
          <a:prstGeom prst="rect">
            <a:avLst/>
          </a:prstGeom>
        </p:spPr>
        <p:txBody>
          <a:bodyPr vert="horz" wrap="square" lIns="0" tIns="0" rIns="0" bIns="0" rtlCol="0">
            <a:spAutoFit/>
          </a:bodyPr>
          <a:lstStyle>
            <a:lvl1pPr marL="0" lvl="0" indent="0" algn="r" defTabSz="1005505" eaLnBrk="1" latinLnBrk="0" hangingPunct="1">
              <a:spcBef>
                <a:spcPct val="20000"/>
              </a:spcBef>
              <a:buSzPct val="120000"/>
              <a:buFont typeface="Symbol" pitchFamily="18" charset="2"/>
              <a:buNone/>
              <a:defRPr sz="600" b="0" baseline="0">
                <a:solidFill>
                  <a:srgbClr val="616161"/>
                </a:solidFill>
                <a:latin typeface="+mn-lt"/>
                <a:cs typeface="Arial" pitchFamily="34" charset="0"/>
              </a:defRPr>
            </a:lvl1pPr>
            <a:lvl2pPr marL="502755" indent="0" defTabSz="1005505" eaLnBrk="1" latinLnBrk="0" hangingPunct="1">
              <a:spcBef>
                <a:spcPct val="20000"/>
              </a:spcBef>
              <a:buFont typeface="Arial" pitchFamily="34" charset="0"/>
              <a:buNone/>
              <a:defRPr sz="1300">
                <a:latin typeface="+mn-lt"/>
              </a:defRPr>
            </a:lvl2pPr>
            <a:lvl3pPr marL="1005506" indent="0" defTabSz="1005505" eaLnBrk="1" latinLnBrk="0" hangingPunct="1">
              <a:spcBef>
                <a:spcPct val="20000"/>
              </a:spcBef>
              <a:buFont typeface="Arial" pitchFamily="34" charset="0"/>
              <a:buNone/>
              <a:defRPr sz="1300">
                <a:latin typeface="+mn-lt"/>
              </a:defRPr>
            </a:lvl3pPr>
            <a:lvl4pPr marL="1508258" indent="0" defTabSz="1005505" eaLnBrk="1" latinLnBrk="0" hangingPunct="1">
              <a:spcBef>
                <a:spcPct val="20000"/>
              </a:spcBef>
              <a:buFont typeface="Arial" pitchFamily="34" charset="0"/>
              <a:buNone/>
              <a:defRPr sz="1300">
                <a:latin typeface="+mn-lt"/>
              </a:defRPr>
            </a:lvl4pPr>
            <a:lvl5pPr marL="2011009" indent="0" defTabSz="1005505" eaLnBrk="1" latinLnBrk="0" hangingPunct="1">
              <a:spcBef>
                <a:spcPct val="20000"/>
              </a:spcBef>
              <a:buFont typeface="Arial" pitchFamily="34" charset="0"/>
              <a:buNone/>
              <a:defRPr sz="1300">
                <a:latin typeface="+mn-lt"/>
              </a:defRPr>
            </a:lvl5pPr>
            <a:lvl6pPr marL="2765137" indent="-251375" defTabSz="1005505">
              <a:spcBef>
                <a:spcPct val="20000"/>
              </a:spcBef>
              <a:buFont typeface="Arial" pitchFamily="34" charset="0"/>
              <a:buChar char="•"/>
              <a:defRPr sz="2200">
                <a:latin typeface="+mn-lt"/>
              </a:defRPr>
            </a:lvl6pPr>
            <a:lvl7pPr marL="3267890" indent="-251375" defTabSz="1005505">
              <a:spcBef>
                <a:spcPct val="20000"/>
              </a:spcBef>
              <a:buFont typeface="Arial" pitchFamily="34" charset="0"/>
              <a:buChar char="•"/>
              <a:defRPr sz="2200">
                <a:latin typeface="+mn-lt"/>
              </a:defRPr>
            </a:lvl7pPr>
            <a:lvl8pPr marL="3770641" indent="-251375" defTabSz="1005505">
              <a:spcBef>
                <a:spcPct val="20000"/>
              </a:spcBef>
              <a:buFont typeface="Arial" pitchFamily="34" charset="0"/>
              <a:buChar char="•"/>
              <a:defRPr sz="2200">
                <a:latin typeface="+mn-lt"/>
              </a:defRPr>
            </a:lvl8pPr>
            <a:lvl9pPr marL="4273393" indent="-251375" defTabSz="1005505">
              <a:spcBef>
                <a:spcPct val="20000"/>
              </a:spcBef>
              <a:buFont typeface="Arial" pitchFamily="34" charset="0"/>
              <a:buChar char="•"/>
              <a:defRPr sz="2200">
                <a:latin typeface="+mn-lt"/>
              </a:defRPr>
            </a:lvl9pPr>
          </a:lstStyle>
          <a:p>
            <a:r>
              <a:rPr lang="en-US" sz="800" dirty="0"/>
              <a:t>UBSPROD\t621266 [printed: March 23, 2020 4:18 PM] [saved: March 24, 2020 6:39 AM] P:\Min Lan\Webinar\24 March\Webinar 24 March 16x9v2.pptx </a:t>
            </a:r>
          </a:p>
        </p:txBody>
      </p:sp>
      <p:grpSp>
        <p:nvGrpSpPr>
          <p:cNvPr id="15" name="PXP_GRIDLINES" hidden="1"/>
          <p:cNvGrpSpPr/>
          <p:nvPr userDrawn="1"/>
        </p:nvGrpSpPr>
        <p:grpSpPr>
          <a:xfrm>
            <a:off x="-37133" y="0"/>
            <a:ext cx="12234040" cy="6858000"/>
            <a:chOff x="-30640" y="0"/>
            <a:chExt cx="10093083" cy="7543800"/>
          </a:xfrm>
        </p:grpSpPr>
        <p:cxnSp>
          <p:nvCxnSpPr>
            <p:cNvPr id="16" name="Straight Connector 15"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1" name="Straight Connector 20"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2" name="Straight Connector 21"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4" name="Straight Connector 23"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5" name="Straight Connector 24"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6" name="Straight Connector 25"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7" name="Straight Connector 26"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8" name="Straight Connector 27"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9"/>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10"/>
            </p:custDataLst>
          </p:nvPr>
        </p:nvPicPr>
        <p:blipFill>
          <a:blip r:embed="rId12"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3110912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Large 2x1 Full Height">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D70D6585-CB7C-4CFA-BD76-44C70BE2929C}" type="slidenum">
              <a:rPr sz="800" smtClean="0">
                <a:solidFill>
                  <a:prstClr val="black"/>
                </a:solidFill>
              </a:rPr>
              <a:pPr algn="r"/>
              <a:t>‹#›</a:t>
            </a:fld>
            <a:endParaRPr sz="800" dirty="0">
              <a:solidFill>
                <a:prstClr val="black"/>
              </a:solidFill>
            </a:endParaRPr>
          </a:p>
        </p:txBody>
      </p:sp>
      <p:sp>
        <p:nvSpPr>
          <p:cNvPr id="12" name="LAYOUT SOURCE"/>
          <p:cNvSpPr>
            <a:spLocks noGrp="1"/>
          </p:cNvSpPr>
          <p:nvPr>
            <p:ph type="body" idx="18" hasCustomPrompt="1"/>
            <p:custDataLst>
              <p:tags r:id="rId1"/>
            </p:custDataLst>
          </p:nvPr>
        </p:nvSpPr>
        <p:spPr>
          <a:xfrm>
            <a:off x="6251182" y="5694222"/>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8" name="LAYOUT BODY"/>
          <p:cNvSpPr>
            <a:spLocks noGrp="1"/>
          </p:cNvSpPr>
          <p:nvPr>
            <p:ph idx="16"/>
            <p:custDataLst>
              <p:tags r:id="rId2"/>
            </p:custDataLst>
          </p:nvPr>
        </p:nvSpPr>
        <p:spPr>
          <a:xfrm>
            <a:off x="6251182" y="1687492"/>
            <a:ext cx="5375564" cy="4006736"/>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2" name="LAYOUT HEADER"/>
          <p:cNvSpPr>
            <a:spLocks noGrp="1"/>
          </p:cNvSpPr>
          <p:nvPr>
            <p:ph type="body" idx="19" hasCustomPrompt="1"/>
            <p:custDataLst>
              <p:tags r:id="rId3"/>
            </p:custDataLst>
          </p:nvPr>
        </p:nvSpPr>
        <p:spPr>
          <a:xfrm>
            <a:off x="6251182" y="1362366"/>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4" name="LAYOUT SOURCE"/>
          <p:cNvSpPr>
            <a:spLocks noGrp="1"/>
          </p:cNvSpPr>
          <p:nvPr>
            <p:ph type="body" idx="15" hasCustomPrompt="1"/>
            <p:custDataLst>
              <p:tags r:id="rId4"/>
            </p:custDataLst>
          </p:nvPr>
        </p:nvSpPr>
        <p:spPr>
          <a:xfrm>
            <a:off x="509849" y="5694222"/>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3" name="LAYOUT BODY"/>
          <p:cNvSpPr>
            <a:spLocks noGrp="1"/>
          </p:cNvSpPr>
          <p:nvPr>
            <p:ph idx="1"/>
            <p:custDataLst>
              <p:tags r:id="rId5"/>
            </p:custDataLst>
          </p:nvPr>
        </p:nvSpPr>
        <p:spPr>
          <a:xfrm>
            <a:off x="509849" y="1687492"/>
            <a:ext cx="5375564" cy="4006736"/>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1" name="LAYOUT HEADER"/>
          <p:cNvSpPr>
            <a:spLocks noGrp="1"/>
          </p:cNvSpPr>
          <p:nvPr>
            <p:ph type="body" idx="14" hasCustomPrompt="1"/>
            <p:custDataLst>
              <p:tags r:id="rId6"/>
            </p:custDataLst>
          </p:nvPr>
        </p:nvSpPr>
        <p:spPr>
          <a:xfrm>
            <a:off x="509849" y="1362366"/>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cxnSp>
        <p:nvCxnSpPr>
          <p:cNvPr id="59"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PAGE HEADING"/>
          <p:cNvSpPr>
            <a:spLocks noGrp="1"/>
          </p:cNvSpPr>
          <p:nvPr>
            <p:ph type="title" hasCustomPrompt="1"/>
            <p:custDataLst>
              <p:tags r:id="rId7"/>
            </p:custDataLst>
          </p:nvPr>
        </p:nvSpPr>
        <p:spPr>
          <a:xfrm>
            <a:off x="509847" y="5"/>
            <a:ext cx="11139055" cy="856211"/>
          </a:xfrm>
        </p:spPr>
        <p:txBody>
          <a:bodyPr vert="horz" lIns="0" tIns="0" rIns="0" bIns="0" rtlCol="0" anchor="b" anchorCtr="0">
            <a:normAutofit/>
          </a:bodyPr>
          <a:lstStyle>
            <a:lvl1pPr>
              <a:lnSpc>
                <a:spcPts val="3463"/>
              </a:lnSpc>
              <a:defRPr lang="en-US" sz="3467" b="0" baseline="0" dirty="0">
                <a:latin typeface="Frutiger 45 Light"/>
                <a:ea typeface="Arial Unicode MS" pitchFamily="34" charset="-128"/>
              </a:defRPr>
            </a:lvl1pPr>
          </a:lstStyle>
          <a:p>
            <a:pPr lvl="0">
              <a:lnSpc>
                <a:spcPct val="85000"/>
              </a:lnSpc>
            </a:pPr>
            <a:r>
              <a:rPr lang="en-US" dirty="0"/>
              <a:t>&lt;&lt;Page heading&gt;&gt;</a:t>
            </a:r>
          </a:p>
        </p:txBody>
      </p:sp>
      <p:grpSp>
        <p:nvGrpSpPr>
          <p:cNvPr id="15" name="PXP_GRIDLINES" hidden="1"/>
          <p:cNvGrpSpPr/>
          <p:nvPr userDrawn="1"/>
        </p:nvGrpSpPr>
        <p:grpSpPr>
          <a:xfrm>
            <a:off x="-37133" y="0"/>
            <a:ext cx="12234040" cy="6858000"/>
            <a:chOff x="-30640" y="0"/>
            <a:chExt cx="10093083" cy="7543800"/>
          </a:xfrm>
        </p:grpSpPr>
        <p:cxnSp>
          <p:nvCxnSpPr>
            <p:cNvPr id="16" name="Straight Connector 15"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7" name="Straight Connector 16"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3" name="Straight Connector 22"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5" name="Straight Connector 24"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6" name="Straight Connector 25"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7" name="Straight Connector 26"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8" name="Straight Connector 27"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9" name="Straight Connector 28"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8"/>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9"/>
            </p:custDataLst>
          </p:nvPr>
        </p:nvPicPr>
        <p:blipFill>
          <a:blip r:embed="rId11"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15965503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Large 3x1 Full Height">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9489627C-F79B-4DF9-998A-207B47061EFD}" type="slidenum">
              <a:rPr sz="800" smtClean="0">
                <a:solidFill>
                  <a:prstClr val="black"/>
                </a:solidFill>
              </a:rPr>
              <a:pPr algn="r"/>
              <a:t>‹#›</a:t>
            </a:fld>
            <a:endParaRPr sz="800" dirty="0">
              <a:solidFill>
                <a:prstClr val="black"/>
              </a:solidFill>
            </a:endParaRPr>
          </a:p>
        </p:txBody>
      </p:sp>
      <p:sp>
        <p:nvSpPr>
          <p:cNvPr id="16" name="LAYOUT SOURCE"/>
          <p:cNvSpPr>
            <a:spLocks noGrp="1"/>
          </p:cNvSpPr>
          <p:nvPr>
            <p:ph type="body" idx="21" hasCustomPrompt="1"/>
            <p:custDataLst>
              <p:tags r:id="rId1"/>
            </p:custDataLst>
          </p:nvPr>
        </p:nvSpPr>
        <p:spPr>
          <a:xfrm>
            <a:off x="8157556" y="5694222"/>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13" name="LAYOUT BODY"/>
          <p:cNvSpPr>
            <a:spLocks noGrp="1"/>
          </p:cNvSpPr>
          <p:nvPr>
            <p:ph idx="19"/>
            <p:custDataLst>
              <p:tags r:id="rId2"/>
            </p:custDataLst>
          </p:nvPr>
        </p:nvSpPr>
        <p:spPr>
          <a:xfrm>
            <a:off x="8157556" y="1687492"/>
            <a:ext cx="3480261" cy="4006736"/>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6" name="LAYOUT HEADER"/>
          <p:cNvSpPr>
            <a:spLocks noGrp="1"/>
          </p:cNvSpPr>
          <p:nvPr>
            <p:ph type="body" idx="23" hasCustomPrompt="1"/>
            <p:custDataLst>
              <p:tags r:id="rId3"/>
            </p:custDataLst>
          </p:nvPr>
        </p:nvSpPr>
        <p:spPr>
          <a:xfrm>
            <a:off x="8157556" y="1362366"/>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65" name="LAYOUT SOURCE"/>
          <p:cNvSpPr>
            <a:spLocks noGrp="1"/>
          </p:cNvSpPr>
          <p:nvPr>
            <p:ph type="body" idx="25" hasCustomPrompt="1"/>
            <p:custDataLst>
              <p:tags r:id="rId4"/>
            </p:custDataLst>
          </p:nvPr>
        </p:nvSpPr>
        <p:spPr>
          <a:xfrm>
            <a:off x="4333703" y="5694222"/>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8" name="LAYOUT BODY"/>
          <p:cNvSpPr>
            <a:spLocks noGrp="1"/>
          </p:cNvSpPr>
          <p:nvPr>
            <p:ph idx="16"/>
            <p:custDataLst>
              <p:tags r:id="rId5"/>
            </p:custDataLst>
          </p:nvPr>
        </p:nvSpPr>
        <p:spPr>
          <a:xfrm>
            <a:off x="4333703" y="1687492"/>
            <a:ext cx="3480261" cy="4006736"/>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21025">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5" name="LAYOUT HEADER"/>
          <p:cNvSpPr>
            <a:spLocks noGrp="1"/>
          </p:cNvSpPr>
          <p:nvPr>
            <p:ph type="body" idx="22" hasCustomPrompt="1"/>
            <p:custDataLst>
              <p:tags r:id="rId6"/>
            </p:custDataLst>
          </p:nvPr>
        </p:nvSpPr>
        <p:spPr>
          <a:xfrm>
            <a:off x="4333703" y="1362366"/>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64" name="LAYOUT SOURCE"/>
          <p:cNvSpPr>
            <a:spLocks noGrp="1"/>
          </p:cNvSpPr>
          <p:nvPr>
            <p:ph type="body" idx="24" hasCustomPrompt="1"/>
            <p:custDataLst>
              <p:tags r:id="rId7"/>
            </p:custDataLst>
          </p:nvPr>
        </p:nvSpPr>
        <p:spPr>
          <a:xfrm>
            <a:off x="509848" y="5694222"/>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3" name="LAYOUT BODY"/>
          <p:cNvSpPr>
            <a:spLocks noGrp="1"/>
          </p:cNvSpPr>
          <p:nvPr>
            <p:ph idx="1"/>
            <p:custDataLst>
              <p:tags r:id="rId8"/>
            </p:custDataLst>
          </p:nvPr>
        </p:nvSpPr>
        <p:spPr>
          <a:xfrm>
            <a:off x="509848" y="1687492"/>
            <a:ext cx="3480261" cy="4006736"/>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4" name="LAYOUT HEADER"/>
          <p:cNvSpPr>
            <a:spLocks noGrp="1"/>
          </p:cNvSpPr>
          <p:nvPr>
            <p:ph type="body" idx="14" hasCustomPrompt="1"/>
            <p:custDataLst>
              <p:tags r:id="rId9"/>
            </p:custDataLst>
          </p:nvPr>
        </p:nvSpPr>
        <p:spPr>
          <a:xfrm>
            <a:off x="509848" y="1362366"/>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cxnSp>
        <p:nvCxnSpPr>
          <p:cNvPr id="62"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PAGE HEADING"/>
          <p:cNvSpPr>
            <a:spLocks noGrp="1"/>
          </p:cNvSpPr>
          <p:nvPr>
            <p:ph type="title" hasCustomPrompt="1"/>
            <p:custDataLst>
              <p:tags r:id="rId10"/>
            </p:custDataLst>
          </p:nvPr>
        </p:nvSpPr>
        <p:spPr>
          <a:xfrm>
            <a:off x="509847" y="5"/>
            <a:ext cx="11139055" cy="856211"/>
          </a:xfrm>
        </p:spPr>
        <p:txBody>
          <a:bodyPr vert="horz" lIns="0" tIns="0" rIns="0" bIns="0" rtlCol="0" anchor="b" anchorCtr="0">
            <a:normAutofit/>
          </a:bodyPr>
          <a:lstStyle>
            <a:lvl1pPr>
              <a:defRPr lang="en-US" sz="3467" b="0" baseline="0" dirty="0">
                <a:latin typeface="Frutiger 45 Light"/>
                <a:ea typeface="Arial Unicode MS" pitchFamily="34" charset="-128"/>
              </a:defRPr>
            </a:lvl1pPr>
          </a:lstStyle>
          <a:p>
            <a:pPr lvl="0">
              <a:lnSpc>
                <a:spcPct val="85000"/>
              </a:lnSpc>
            </a:pPr>
            <a:r>
              <a:rPr lang="en-US" dirty="0"/>
              <a:t>&lt;&lt;Page heading&gt;&gt;</a:t>
            </a:r>
          </a:p>
        </p:txBody>
      </p:sp>
      <p:sp>
        <p:nvSpPr>
          <p:cNvPr id="17" name="DOCUMENT ID"/>
          <p:cNvSpPr txBox="1"/>
          <p:nvPr userDrawn="1">
            <p:custDataLst>
              <p:tags r:id="rId11"/>
            </p:custDataLst>
          </p:nvPr>
        </p:nvSpPr>
        <p:spPr>
          <a:xfrm>
            <a:off x="2785303" y="382402"/>
            <a:ext cx="8863597" cy="123111"/>
          </a:xfrm>
          <a:prstGeom prst="rect">
            <a:avLst/>
          </a:prstGeom>
        </p:spPr>
        <p:txBody>
          <a:bodyPr vert="horz" wrap="square" lIns="0" tIns="0" rIns="0" bIns="0" rtlCol="0">
            <a:spAutoFit/>
          </a:bodyPr>
          <a:lstStyle>
            <a:lvl1pPr marL="0" lvl="0" indent="0" algn="r" defTabSz="1005505" eaLnBrk="1" latinLnBrk="0" hangingPunct="1">
              <a:spcBef>
                <a:spcPct val="20000"/>
              </a:spcBef>
              <a:buSzPct val="120000"/>
              <a:buFont typeface="Symbol" pitchFamily="18" charset="2"/>
              <a:buNone/>
              <a:defRPr sz="600" b="0" baseline="0">
                <a:solidFill>
                  <a:srgbClr val="616161"/>
                </a:solidFill>
                <a:latin typeface="+mn-lt"/>
                <a:cs typeface="Arial" pitchFamily="34" charset="0"/>
              </a:defRPr>
            </a:lvl1pPr>
            <a:lvl2pPr marL="502755" indent="0" defTabSz="1005505" eaLnBrk="1" latinLnBrk="0" hangingPunct="1">
              <a:spcBef>
                <a:spcPct val="20000"/>
              </a:spcBef>
              <a:buFont typeface="Arial" pitchFamily="34" charset="0"/>
              <a:buNone/>
              <a:defRPr sz="1300">
                <a:latin typeface="+mn-lt"/>
              </a:defRPr>
            </a:lvl2pPr>
            <a:lvl3pPr marL="1005506" indent="0" defTabSz="1005505" eaLnBrk="1" latinLnBrk="0" hangingPunct="1">
              <a:spcBef>
                <a:spcPct val="20000"/>
              </a:spcBef>
              <a:buFont typeface="Arial" pitchFamily="34" charset="0"/>
              <a:buNone/>
              <a:defRPr sz="1300">
                <a:latin typeface="+mn-lt"/>
              </a:defRPr>
            </a:lvl3pPr>
            <a:lvl4pPr marL="1508258" indent="0" defTabSz="1005505" eaLnBrk="1" latinLnBrk="0" hangingPunct="1">
              <a:spcBef>
                <a:spcPct val="20000"/>
              </a:spcBef>
              <a:buFont typeface="Arial" pitchFamily="34" charset="0"/>
              <a:buNone/>
              <a:defRPr sz="1300">
                <a:latin typeface="+mn-lt"/>
              </a:defRPr>
            </a:lvl4pPr>
            <a:lvl5pPr marL="2011009" indent="0" defTabSz="1005505" eaLnBrk="1" latinLnBrk="0" hangingPunct="1">
              <a:spcBef>
                <a:spcPct val="20000"/>
              </a:spcBef>
              <a:buFont typeface="Arial" pitchFamily="34" charset="0"/>
              <a:buNone/>
              <a:defRPr sz="1300">
                <a:latin typeface="+mn-lt"/>
              </a:defRPr>
            </a:lvl5pPr>
            <a:lvl6pPr marL="2765137" indent="-251375" defTabSz="1005505">
              <a:spcBef>
                <a:spcPct val="20000"/>
              </a:spcBef>
              <a:buFont typeface="Arial" pitchFamily="34" charset="0"/>
              <a:buChar char="•"/>
              <a:defRPr sz="2200">
                <a:latin typeface="+mn-lt"/>
              </a:defRPr>
            </a:lvl6pPr>
            <a:lvl7pPr marL="3267890" indent="-251375" defTabSz="1005505">
              <a:spcBef>
                <a:spcPct val="20000"/>
              </a:spcBef>
              <a:buFont typeface="Arial" pitchFamily="34" charset="0"/>
              <a:buChar char="•"/>
              <a:defRPr sz="2200">
                <a:latin typeface="+mn-lt"/>
              </a:defRPr>
            </a:lvl7pPr>
            <a:lvl8pPr marL="3770641" indent="-251375" defTabSz="1005505">
              <a:spcBef>
                <a:spcPct val="20000"/>
              </a:spcBef>
              <a:buFont typeface="Arial" pitchFamily="34" charset="0"/>
              <a:buChar char="•"/>
              <a:defRPr sz="2200">
                <a:latin typeface="+mn-lt"/>
              </a:defRPr>
            </a:lvl8pPr>
            <a:lvl9pPr marL="4273393" indent="-251375" defTabSz="1005505">
              <a:spcBef>
                <a:spcPct val="20000"/>
              </a:spcBef>
              <a:buFont typeface="Arial" pitchFamily="34" charset="0"/>
              <a:buChar char="•"/>
              <a:defRPr sz="2200">
                <a:latin typeface="+mn-lt"/>
              </a:defRPr>
            </a:lvl9pPr>
          </a:lstStyle>
          <a:p>
            <a:r>
              <a:rPr lang="en-US" sz="800" dirty="0"/>
              <a:t>UBSPROD\t621266 [printed: March 23, 2020 4:18 PM] [saved: March 24, 2020 6:39 AM] P:\Min Lan\Webinar\24 March\Webinar 24 March 16x9v2.pptx </a:t>
            </a:r>
          </a:p>
        </p:txBody>
      </p:sp>
      <p:grpSp>
        <p:nvGrpSpPr>
          <p:cNvPr id="15" name="PXP_GRIDLINES" hidden="1"/>
          <p:cNvGrpSpPr/>
          <p:nvPr userDrawn="1"/>
        </p:nvGrpSpPr>
        <p:grpSpPr>
          <a:xfrm>
            <a:off x="-37133" y="0"/>
            <a:ext cx="12234040" cy="6858000"/>
            <a:chOff x="-30640" y="0"/>
            <a:chExt cx="10093083" cy="7543800"/>
          </a:xfrm>
        </p:grpSpPr>
        <p:cxnSp>
          <p:nvCxnSpPr>
            <p:cNvPr id="18" name="Straight Connector 17"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1" name="Straight Connector 20"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2" name="Straight Connector 21"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8" name="Straight Connector 27"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9" name="Straight Connector 28"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0" name="Straight Connector 29"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1" name="Straight Connector 30"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2" name="Straight Connector 31"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12"/>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18792115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arge 2x2">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C04BB5FE-21AD-4A47-B7F8-7792A0111F81}" type="slidenum">
              <a:rPr sz="800" smtClean="0">
                <a:solidFill>
                  <a:prstClr val="black"/>
                </a:solidFill>
              </a:rPr>
              <a:pPr algn="r"/>
              <a:t>‹#›</a:t>
            </a:fld>
            <a:endParaRPr sz="800" dirty="0">
              <a:solidFill>
                <a:prstClr val="black"/>
              </a:solidFill>
            </a:endParaRPr>
          </a:p>
        </p:txBody>
      </p:sp>
      <p:sp>
        <p:nvSpPr>
          <p:cNvPr id="19" name="LAYOUT SOURCE"/>
          <p:cNvSpPr>
            <a:spLocks noGrp="1"/>
          </p:cNvSpPr>
          <p:nvPr>
            <p:ph type="body" idx="24" hasCustomPrompt="1"/>
            <p:custDataLst>
              <p:tags r:id="rId1"/>
            </p:custDataLst>
          </p:nvPr>
        </p:nvSpPr>
        <p:spPr>
          <a:xfrm>
            <a:off x="6251182" y="568591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17" name="LAYOUT BODY"/>
          <p:cNvSpPr>
            <a:spLocks noGrp="1"/>
          </p:cNvSpPr>
          <p:nvPr>
            <p:ph idx="22"/>
            <p:custDataLst>
              <p:tags r:id="rId2"/>
            </p:custDataLst>
          </p:nvPr>
        </p:nvSpPr>
        <p:spPr>
          <a:xfrm>
            <a:off x="6251182" y="4015049"/>
            <a:ext cx="5375564"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LAYOUT HEADER"/>
          <p:cNvSpPr>
            <a:spLocks noGrp="1"/>
          </p:cNvSpPr>
          <p:nvPr>
            <p:ph type="body" idx="23" hasCustomPrompt="1"/>
            <p:custDataLst>
              <p:tags r:id="rId3"/>
            </p:custDataLst>
          </p:nvPr>
        </p:nvSpPr>
        <p:spPr>
          <a:xfrm>
            <a:off x="6251182" y="3690851"/>
            <a:ext cx="5375564" cy="324196"/>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2" name="LAYOUT SOURCE"/>
          <p:cNvSpPr>
            <a:spLocks noGrp="1"/>
          </p:cNvSpPr>
          <p:nvPr>
            <p:ph type="body" idx="18" hasCustomPrompt="1"/>
            <p:custDataLst>
              <p:tags r:id="rId4"/>
            </p:custDataLst>
          </p:nvPr>
        </p:nvSpPr>
        <p:spPr>
          <a:xfrm>
            <a:off x="6251182" y="335835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8" name="LAYOUT BODY"/>
          <p:cNvSpPr>
            <a:spLocks noGrp="1"/>
          </p:cNvSpPr>
          <p:nvPr>
            <p:ph idx="16"/>
            <p:custDataLst>
              <p:tags r:id="rId5"/>
            </p:custDataLst>
          </p:nvPr>
        </p:nvSpPr>
        <p:spPr>
          <a:xfrm>
            <a:off x="6251182" y="1687488"/>
            <a:ext cx="5375564"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7" name="LAYOUT HEADER"/>
          <p:cNvSpPr>
            <a:spLocks noGrp="1"/>
          </p:cNvSpPr>
          <p:nvPr>
            <p:ph type="body" idx="25" hasCustomPrompt="1"/>
            <p:custDataLst>
              <p:tags r:id="rId6"/>
            </p:custDataLst>
          </p:nvPr>
        </p:nvSpPr>
        <p:spPr>
          <a:xfrm>
            <a:off x="6251182" y="1362366"/>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6" name="LAYOUT SOURCE"/>
          <p:cNvSpPr>
            <a:spLocks noGrp="1"/>
          </p:cNvSpPr>
          <p:nvPr>
            <p:ph type="body" idx="21" hasCustomPrompt="1"/>
            <p:custDataLst>
              <p:tags r:id="rId7"/>
            </p:custDataLst>
          </p:nvPr>
        </p:nvSpPr>
        <p:spPr>
          <a:xfrm>
            <a:off x="509849" y="568591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13" name="LAYOUT BODY"/>
          <p:cNvSpPr>
            <a:spLocks noGrp="1"/>
          </p:cNvSpPr>
          <p:nvPr>
            <p:ph idx="19"/>
            <p:custDataLst>
              <p:tags r:id="rId8"/>
            </p:custDataLst>
          </p:nvPr>
        </p:nvSpPr>
        <p:spPr>
          <a:xfrm>
            <a:off x="509849" y="4015049"/>
            <a:ext cx="5375564"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LAYOUT HEADER"/>
          <p:cNvSpPr>
            <a:spLocks noGrp="1"/>
          </p:cNvSpPr>
          <p:nvPr>
            <p:ph type="body" idx="26" hasCustomPrompt="1"/>
            <p:custDataLst>
              <p:tags r:id="rId9"/>
            </p:custDataLst>
          </p:nvPr>
        </p:nvSpPr>
        <p:spPr>
          <a:xfrm>
            <a:off x="509849" y="3690857"/>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4" name="LAYOUT SOURCE"/>
          <p:cNvSpPr>
            <a:spLocks noGrp="1"/>
          </p:cNvSpPr>
          <p:nvPr>
            <p:ph type="body" idx="15" hasCustomPrompt="1"/>
            <p:custDataLst>
              <p:tags r:id="rId10"/>
            </p:custDataLst>
          </p:nvPr>
        </p:nvSpPr>
        <p:spPr>
          <a:xfrm>
            <a:off x="509849" y="335835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3" name="LAYOUT BODY"/>
          <p:cNvSpPr>
            <a:spLocks noGrp="1"/>
          </p:cNvSpPr>
          <p:nvPr>
            <p:ph idx="1"/>
            <p:custDataLst>
              <p:tags r:id="rId11"/>
            </p:custDataLst>
          </p:nvPr>
        </p:nvSpPr>
        <p:spPr>
          <a:xfrm>
            <a:off x="509849" y="1687488"/>
            <a:ext cx="5375564"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8" name="LAYOUT HEADER"/>
          <p:cNvSpPr>
            <a:spLocks noGrp="1"/>
          </p:cNvSpPr>
          <p:nvPr>
            <p:ph type="body" idx="14" hasCustomPrompt="1"/>
            <p:custDataLst>
              <p:tags r:id="rId12"/>
            </p:custDataLst>
          </p:nvPr>
        </p:nvSpPr>
        <p:spPr>
          <a:xfrm>
            <a:off x="509849" y="1362366"/>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cxnSp>
        <p:nvCxnSpPr>
          <p:cNvPr id="66"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PAGE HEADING"/>
          <p:cNvSpPr>
            <a:spLocks noGrp="1"/>
          </p:cNvSpPr>
          <p:nvPr>
            <p:ph type="title" hasCustomPrompt="1"/>
            <p:custDataLst>
              <p:tags r:id="rId13"/>
            </p:custDataLst>
          </p:nvPr>
        </p:nvSpPr>
        <p:spPr>
          <a:xfrm>
            <a:off x="509847" y="5"/>
            <a:ext cx="11139055" cy="856211"/>
          </a:xfrm>
        </p:spPr>
        <p:txBody>
          <a:bodyPr vert="horz" lIns="0" tIns="0" rIns="0" bIns="0" rtlCol="0" anchor="b" anchorCtr="0">
            <a:normAutofit/>
          </a:bodyPr>
          <a:lstStyle>
            <a:lvl1pPr>
              <a:defRPr lang="en-US" sz="3467" b="0" baseline="0" dirty="0">
                <a:latin typeface="Frutiger 45 Light"/>
                <a:ea typeface="Arial Unicode MS" pitchFamily="34" charset="-128"/>
              </a:defRPr>
            </a:lvl1pPr>
          </a:lstStyle>
          <a:p>
            <a:pPr lvl="0">
              <a:lnSpc>
                <a:spcPct val="85000"/>
              </a:lnSpc>
            </a:pPr>
            <a:r>
              <a:rPr lang="en-US" dirty="0"/>
              <a:t>&lt;&lt;Page heading&gt;&gt;</a:t>
            </a:r>
          </a:p>
        </p:txBody>
      </p:sp>
      <p:sp>
        <p:nvSpPr>
          <p:cNvPr id="20" name="DOCUMENT ID"/>
          <p:cNvSpPr txBox="1"/>
          <p:nvPr userDrawn="1">
            <p:custDataLst>
              <p:tags r:id="rId14"/>
            </p:custDataLst>
          </p:nvPr>
        </p:nvSpPr>
        <p:spPr>
          <a:xfrm>
            <a:off x="2785303" y="382402"/>
            <a:ext cx="8863597" cy="123111"/>
          </a:xfrm>
          <a:prstGeom prst="rect">
            <a:avLst/>
          </a:prstGeom>
        </p:spPr>
        <p:txBody>
          <a:bodyPr vert="horz" wrap="square" lIns="0" tIns="0" rIns="0" bIns="0" rtlCol="0">
            <a:spAutoFit/>
          </a:bodyPr>
          <a:lstStyle>
            <a:lvl1pPr marL="0" lvl="0" indent="0" algn="r" defTabSz="1005505" eaLnBrk="1" latinLnBrk="0" hangingPunct="1">
              <a:spcBef>
                <a:spcPct val="20000"/>
              </a:spcBef>
              <a:buSzPct val="120000"/>
              <a:buFont typeface="Symbol" pitchFamily="18" charset="2"/>
              <a:buNone/>
              <a:defRPr sz="600" b="0" baseline="0">
                <a:solidFill>
                  <a:srgbClr val="616161"/>
                </a:solidFill>
                <a:latin typeface="+mn-lt"/>
                <a:cs typeface="Arial" pitchFamily="34" charset="0"/>
              </a:defRPr>
            </a:lvl1pPr>
            <a:lvl2pPr marL="502755" indent="0" defTabSz="1005505" eaLnBrk="1" latinLnBrk="0" hangingPunct="1">
              <a:spcBef>
                <a:spcPct val="20000"/>
              </a:spcBef>
              <a:buFont typeface="Arial" pitchFamily="34" charset="0"/>
              <a:buNone/>
              <a:defRPr sz="1300">
                <a:latin typeface="+mn-lt"/>
              </a:defRPr>
            </a:lvl2pPr>
            <a:lvl3pPr marL="1005506" indent="0" defTabSz="1005505" eaLnBrk="1" latinLnBrk="0" hangingPunct="1">
              <a:spcBef>
                <a:spcPct val="20000"/>
              </a:spcBef>
              <a:buFont typeface="Arial" pitchFamily="34" charset="0"/>
              <a:buNone/>
              <a:defRPr sz="1300">
                <a:latin typeface="+mn-lt"/>
              </a:defRPr>
            </a:lvl3pPr>
            <a:lvl4pPr marL="1508258" indent="0" defTabSz="1005505" eaLnBrk="1" latinLnBrk="0" hangingPunct="1">
              <a:spcBef>
                <a:spcPct val="20000"/>
              </a:spcBef>
              <a:buFont typeface="Arial" pitchFamily="34" charset="0"/>
              <a:buNone/>
              <a:defRPr sz="1300">
                <a:latin typeface="+mn-lt"/>
              </a:defRPr>
            </a:lvl4pPr>
            <a:lvl5pPr marL="2011009" indent="0" defTabSz="1005505" eaLnBrk="1" latinLnBrk="0" hangingPunct="1">
              <a:spcBef>
                <a:spcPct val="20000"/>
              </a:spcBef>
              <a:buFont typeface="Arial" pitchFamily="34" charset="0"/>
              <a:buNone/>
              <a:defRPr sz="1300">
                <a:latin typeface="+mn-lt"/>
              </a:defRPr>
            </a:lvl5pPr>
            <a:lvl6pPr marL="2765137" indent="-251375" defTabSz="1005505">
              <a:spcBef>
                <a:spcPct val="20000"/>
              </a:spcBef>
              <a:buFont typeface="Arial" pitchFamily="34" charset="0"/>
              <a:buChar char="•"/>
              <a:defRPr sz="2200">
                <a:latin typeface="+mn-lt"/>
              </a:defRPr>
            </a:lvl6pPr>
            <a:lvl7pPr marL="3267890" indent="-251375" defTabSz="1005505">
              <a:spcBef>
                <a:spcPct val="20000"/>
              </a:spcBef>
              <a:buFont typeface="Arial" pitchFamily="34" charset="0"/>
              <a:buChar char="•"/>
              <a:defRPr sz="2200">
                <a:latin typeface="+mn-lt"/>
              </a:defRPr>
            </a:lvl7pPr>
            <a:lvl8pPr marL="3770641" indent="-251375" defTabSz="1005505">
              <a:spcBef>
                <a:spcPct val="20000"/>
              </a:spcBef>
              <a:buFont typeface="Arial" pitchFamily="34" charset="0"/>
              <a:buChar char="•"/>
              <a:defRPr sz="2200">
                <a:latin typeface="+mn-lt"/>
              </a:defRPr>
            </a:lvl8pPr>
            <a:lvl9pPr marL="4273393" indent="-251375" defTabSz="1005505">
              <a:spcBef>
                <a:spcPct val="20000"/>
              </a:spcBef>
              <a:buFont typeface="Arial" pitchFamily="34" charset="0"/>
              <a:buChar char="•"/>
              <a:defRPr sz="2200">
                <a:latin typeface="+mn-lt"/>
              </a:defRPr>
            </a:lvl9pPr>
          </a:lstStyle>
          <a:p>
            <a:r>
              <a:rPr lang="en-US" sz="800" dirty="0"/>
              <a:t>UBSPROD\t621266 [printed: March 23, 2020 4:18 PM] [saved: March 24, 2020 6:39 AM] P:\Min Lan\Webinar\24 March\Webinar 24 March 16x9v2.pptx </a:t>
            </a:r>
          </a:p>
        </p:txBody>
      </p:sp>
      <p:grpSp>
        <p:nvGrpSpPr>
          <p:cNvPr id="21" name="PXP_GRIDLINES" hidden="1"/>
          <p:cNvGrpSpPr/>
          <p:nvPr userDrawn="1"/>
        </p:nvGrpSpPr>
        <p:grpSpPr>
          <a:xfrm>
            <a:off x="-37133" y="0"/>
            <a:ext cx="12234040" cy="6858000"/>
            <a:chOff x="-30640" y="0"/>
            <a:chExt cx="10093083" cy="7543800"/>
          </a:xfrm>
        </p:grpSpPr>
        <p:cxnSp>
          <p:nvCxnSpPr>
            <p:cNvPr id="22" name="Straight Connector 21"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3" name="Straight Connector 22"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4" name="Straight Connector 23"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5" name="Straight Connector 24"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0" name="Straight Connector 29"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2" name="Straight Connector 31"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5" name="Straight Connector 34"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6" name="Straight Connector 35"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15"/>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16"/>
            </p:custDataLst>
          </p:nvPr>
        </p:nvPicPr>
        <p:blipFill>
          <a:blip r:embed="rId18"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32499136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Large 2x(1 and 2)">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7CCF9807-4BDC-4D68-8676-381180632DE6}" type="slidenum">
              <a:rPr sz="800" smtClean="0">
                <a:solidFill>
                  <a:prstClr val="black"/>
                </a:solidFill>
              </a:rPr>
              <a:pPr algn="r"/>
              <a:t>‹#›</a:t>
            </a:fld>
            <a:endParaRPr sz="800" dirty="0">
              <a:solidFill>
                <a:prstClr val="black"/>
              </a:solidFill>
            </a:endParaRPr>
          </a:p>
        </p:txBody>
      </p:sp>
      <p:sp>
        <p:nvSpPr>
          <p:cNvPr id="19" name="LAYOUT SOURCE"/>
          <p:cNvSpPr>
            <a:spLocks noGrp="1"/>
          </p:cNvSpPr>
          <p:nvPr>
            <p:ph type="body" idx="24" hasCustomPrompt="1"/>
            <p:custDataLst>
              <p:tags r:id="rId1"/>
            </p:custDataLst>
          </p:nvPr>
        </p:nvSpPr>
        <p:spPr>
          <a:xfrm>
            <a:off x="6251182" y="568591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17" name="LAYOUT BODY"/>
          <p:cNvSpPr>
            <a:spLocks noGrp="1"/>
          </p:cNvSpPr>
          <p:nvPr>
            <p:ph idx="22"/>
            <p:custDataLst>
              <p:tags r:id="rId2"/>
            </p:custDataLst>
          </p:nvPr>
        </p:nvSpPr>
        <p:spPr>
          <a:xfrm>
            <a:off x="6251182" y="4015049"/>
            <a:ext cx="5375564"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0" name="LAYOUT HEADER"/>
          <p:cNvSpPr>
            <a:spLocks noGrp="1"/>
          </p:cNvSpPr>
          <p:nvPr>
            <p:ph type="body" idx="26" hasCustomPrompt="1"/>
            <p:custDataLst>
              <p:tags r:id="rId3"/>
            </p:custDataLst>
          </p:nvPr>
        </p:nvSpPr>
        <p:spPr>
          <a:xfrm>
            <a:off x="6251182" y="3690857"/>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2" name="LAYOUT SOURCE"/>
          <p:cNvSpPr>
            <a:spLocks noGrp="1"/>
          </p:cNvSpPr>
          <p:nvPr>
            <p:ph type="body" idx="18" hasCustomPrompt="1"/>
            <p:custDataLst>
              <p:tags r:id="rId4"/>
            </p:custDataLst>
          </p:nvPr>
        </p:nvSpPr>
        <p:spPr>
          <a:xfrm>
            <a:off x="6251182" y="335835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8" name="LAYOUT BODY"/>
          <p:cNvSpPr>
            <a:spLocks noGrp="1"/>
          </p:cNvSpPr>
          <p:nvPr>
            <p:ph idx="16"/>
            <p:custDataLst>
              <p:tags r:id="rId5"/>
            </p:custDataLst>
          </p:nvPr>
        </p:nvSpPr>
        <p:spPr>
          <a:xfrm>
            <a:off x="6251182" y="1687488"/>
            <a:ext cx="5375564"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8" name="LAYOUT HEADER"/>
          <p:cNvSpPr>
            <a:spLocks noGrp="1"/>
          </p:cNvSpPr>
          <p:nvPr>
            <p:ph type="body" idx="25" hasCustomPrompt="1"/>
            <p:custDataLst>
              <p:tags r:id="rId6"/>
            </p:custDataLst>
          </p:nvPr>
        </p:nvSpPr>
        <p:spPr>
          <a:xfrm>
            <a:off x="6251182" y="1362366"/>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6" name="LAYOUT SOURCE"/>
          <p:cNvSpPr>
            <a:spLocks noGrp="1"/>
          </p:cNvSpPr>
          <p:nvPr>
            <p:ph type="body" idx="21" hasCustomPrompt="1"/>
            <p:custDataLst>
              <p:tags r:id="rId7"/>
            </p:custDataLst>
          </p:nvPr>
        </p:nvSpPr>
        <p:spPr>
          <a:xfrm>
            <a:off x="509849" y="568591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3" name="LAYOUT BODY"/>
          <p:cNvSpPr>
            <a:spLocks noGrp="1"/>
          </p:cNvSpPr>
          <p:nvPr>
            <p:ph idx="1"/>
            <p:custDataLst>
              <p:tags r:id="rId8"/>
            </p:custDataLst>
          </p:nvPr>
        </p:nvSpPr>
        <p:spPr>
          <a:xfrm>
            <a:off x="509849" y="1687492"/>
            <a:ext cx="5375564" cy="4006736"/>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7" name="LAYOUT HEADER"/>
          <p:cNvSpPr>
            <a:spLocks noGrp="1"/>
          </p:cNvSpPr>
          <p:nvPr>
            <p:ph type="body" idx="14" hasCustomPrompt="1"/>
            <p:custDataLst>
              <p:tags r:id="rId9"/>
            </p:custDataLst>
          </p:nvPr>
        </p:nvSpPr>
        <p:spPr>
          <a:xfrm>
            <a:off x="509849" y="1362366"/>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cxnSp>
        <p:nvCxnSpPr>
          <p:cNvPr id="63"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PAGE HEADING"/>
          <p:cNvSpPr>
            <a:spLocks noGrp="1"/>
          </p:cNvSpPr>
          <p:nvPr>
            <p:ph type="title" hasCustomPrompt="1"/>
            <p:custDataLst>
              <p:tags r:id="rId10"/>
            </p:custDataLst>
          </p:nvPr>
        </p:nvSpPr>
        <p:spPr>
          <a:xfrm>
            <a:off x="509847" y="5"/>
            <a:ext cx="11139055" cy="856211"/>
          </a:xfrm>
        </p:spPr>
        <p:txBody>
          <a:bodyPr vert="horz" lIns="0" tIns="0" rIns="0" bIns="0" rtlCol="0" anchor="b" anchorCtr="0">
            <a:normAutofit/>
          </a:bodyPr>
          <a:lstStyle>
            <a:lvl1pPr>
              <a:defRPr lang="en-US" sz="3467" b="0" baseline="0" dirty="0">
                <a:latin typeface="Frutiger 45 Light"/>
                <a:ea typeface="Arial Unicode MS" pitchFamily="34" charset="-128"/>
              </a:defRPr>
            </a:lvl1pPr>
          </a:lstStyle>
          <a:p>
            <a:pPr lvl="0">
              <a:lnSpc>
                <a:spcPct val="85000"/>
              </a:lnSpc>
            </a:pPr>
            <a:r>
              <a:rPr lang="en-US" dirty="0"/>
              <a:t>&lt;&lt;Page heading&gt;&gt;</a:t>
            </a:r>
          </a:p>
        </p:txBody>
      </p:sp>
      <p:sp>
        <p:nvSpPr>
          <p:cNvPr id="18" name="DOCUMENT ID"/>
          <p:cNvSpPr txBox="1"/>
          <p:nvPr userDrawn="1">
            <p:custDataLst>
              <p:tags r:id="rId11"/>
            </p:custDataLst>
          </p:nvPr>
        </p:nvSpPr>
        <p:spPr>
          <a:xfrm>
            <a:off x="2785303" y="382402"/>
            <a:ext cx="8863597" cy="123111"/>
          </a:xfrm>
          <a:prstGeom prst="rect">
            <a:avLst/>
          </a:prstGeom>
        </p:spPr>
        <p:txBody>
          <a:bodyPr vert="horz" wrap="square" lIns="0" tIns="0" rIns="0" bIns="0" rtlCol="0">
            <a:spAutoFit/>
          </a:bodyPr>
          <a:lstStyle>
            <a:lvl1pPr marL="0" lvl="0" indent="0" algn="r" defTabSz="1005505" eaLnBrk="1" latinLnBrk="0" hangingPunct="1">
              <a:spcBef>
                <a:spcPct val="20000"/>
              </a:spcBef>
              <a:buSzPct val="120000"/>
              <a:buFont typeface="Symbol" pitchFamily="18" charset="2"/>
              <a:buNone/>
              <a:defRPr sz="600" b="0" baseline="0">
                <a:solidFill>
                  <a:srgbClr val="616161"/>
                </a:solidFill>
                <a:latin typeface="+mn-lt"/>
                <a:cs typeface="Arial" pitchFamily="34" charset="0"/>
              </a:defRPr>
            </a:lvl1pPr>
            <a:lvl2pPr marL="502755" indent="0" defTabSz="1005505" eaLnBrk="1" latinLnBrk="0" hangingPunct="1">
              <a:spcBef>
                <a:spcPct val="20000"/>
              </a:spcBef>
              <a:buFont typeface="Arial" pitchFamily="34" charset="0"/>
              <a:buNone/>
              <a:defRPr sz="1300">
                <a:latin typeface="+mn-lt"/>
              </a:defRPr>
            </a:lvl2pPr>
            <a:lvl3pPr marL="1005506" indent="0" defTabSz="1005505" eaLnBrk="1" latinLnBrk="0" hangingPunct="1">
              <a:spcBef>
                <a:spcPct val="20000"/>
              </a:spcBef>
              <a:buFont typeface="Arial" pitchFamily="34" charset="0"/>
              <a:buNone/>
              <a:defRPr sz="1300">
                <a:latin typeface="+mn-lt"/>
              </a:defRPr>
            </a:lvl3pPr>
            <a:lvl4pPr marL="1508258" indent="0" defTabSz="1005505" eaLnBrk="1" latinLnBrk="0" hangingPunct="1">
              <a:spcBef>
                <a:spcPct val="20000"/>
              </a:spcBef>
              <a:buFont typeface="Arial" pitchFamily="34" charset="0"/>
              <a:buNone/>
              <a:defRPr sz="1300">
                <a:latin typeface="+mn-lt"/>
              </a:defRPr>
            </a:lvl4pPr>
            <a:lvl5pPr marL="2011009" indent="0" defTabSz="1005505" eaLnBrk="1" latinLnBrk="0" hangingPunct="1">
              <a:spcBef>
                <a:spcPct val="20000"/>
              </a:spcBef>
              <a:buFont typeface="Arial" pitchFamily="34" charset="0"/>
              <a:buNone/>
              <a:defRPr sz="1300">
                <a:latin typeface="+mn-lt"/>
              </a:defRPr>
            </a:lvl5pPr>
            <a:lvl6pPr marL="2765137" indent="-251375" defTabSz="1005505">
              <a:spcBef>
                <a:spcPct val="20000"/>
              </a:spcBef>
              <a:buFont typeface="Arial" pitchFamily="34" charset="0"/>
              <a:buChar char="•"/>
              <a:defRPr sz="2200">
                <a:latin typeface="+mn-lt"/>
              </a:defRPr>
            </a:lvl6pPr>
            <a:lvl7pPr marL="3267890" indent="-251375" defTabSz="1005505">
              <a:spcBef>
                <a:spcPct val="20000"/>
              </a:spcBef>
              <a:buFont typeface="Arial" pitchFamily="34" charset="0"/>
              <a:buChar char="•"/>
              <a:defRPr sz="2200">
                <a:latin typeface="+mn-lt"/>
              </a:defRPr>
            </a:lvl7pPr>
            <a:lvl8pPr marL="3770641" indent="-251375" defTabSz="1005505">
              <a:spcBef>
                <a:spcPct val="20000"/>
              </a:spcBef>
              <a:buFont typeface="Arial" pitchFamily="34" charset="0"/>
              <a:buChar char="•"/>
              <a:defRPr sz="2200">
                <a:latin typeface="+mn-lt"/>
              </a:defRPr>
            </a:lvl8pPr>
            <a:lvl9pPr marL="4273393" indent="-251375" defTabSz="1005505">
              <a:spcBef>
                <a:spcPct val="20000"/>
              </a:spcBef>
              <a:buFont typeface="Arial" pitchFamily="34" charset="0"/>
              <a:buChar char="•"/>
              <a:defRPr sz="2200">
                <a:latin typeface="+mn-lt"/>
              </a:defRPr>
            </a:lvl9pPr>
          </a:lstStyle>
          <a:p>
            <a:r>
              <a:rPr lang="en-US" sz="800" dirty="0"/>
              <a:t>UBSPROD\t621266 [printed: March 23, 2020 4:18 PM] [saved: March 24, 2020 6:39 AM] P:\Min Lan\Webinar\24 March\Webinar 24 March 16x9v2.pptx </a:t>
            </a:r>
          </a:p>
        </p:txBody>
      </p:sp>
      <p:grpSp>
        <p:nvGrpSpPr>
          <p:cNvPr id="15" name="PXP_GRIDLINES" hidden="1"/>
          <p:cNvGrpSpPr/>
          <p:nvPr userDrawn="1"/>
        </p:nvGrpSpPr>
        <p:grpSpPr>
          <a:xfrm>
            <a:off x="-37133" y="0"/>
            <a:ext cx="12234040" cy="6858000"/>
            <a:chOff x="-30640" y="0"/>
            <a:chExt cx="10093083" cy="7543800"/>
          </a:xfrm>
        </p:grpSpPr>
        <p:cxnSp>
          <p:nvCxnSpPr>
            <p:cNvPr id="20" name="Straight Connector 19"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1" name="Straight Connector 20"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2" name="Straight Connector 21"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3" name="Straight Connector 22"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4" name="Straight Connector 23"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9" name="Straight Connector 28"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1" name="Straight Connector 30"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4" name="Straight Connector 33"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12"/>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8272399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Large 2x(2 and 1)">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EB71FFF7-9F05-4969-ABC0-23146D694E35}" type="slidenum">
              <a:rPr sz="800" smtClean="0">
                <a:solidFill>
                  <a:prstClr val="black"/>
                </a:solidFill>
              </a:rPr>
              <a:pPr algn="r"/>
              <a:t>‹#›</a:t>
            </a:fld>
            <a:endParaRPr sz="800" dirty="0">
              <a:solidFill>
                <a:prstClr val="black"/>
              </a:solidFill>
            </a:endParaRPr>
          </a:p>
        </p:txBody>
      </p:sp>
      <p:sp>
        <p:nvSpPr>
          <p:cNvPr id="16" name="LAYOUT SOURCE"/>
          <p:cNvSpPr>
            <a:spLocks noGrp="1"/>
          </p:cNvSpPr>
          <p:nvPr>
            <p:ph type="body" idx="21" hasCustomPrompt="1"/>
            <p:custDataLst>
              <p:tags r:id="rId1"/>
            </p:custDataLst>
          </p:nvPr>
        </p:nvSpPr>
        <p:spPr>
          <a:xfrm>
            <a:off x="509849" y="568591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13" name="LAYOUT BODY"/>
          <p:cNvSpPr>
            <a:spLocks noGrp="1"/>
          </p:cNvSpPr>
          <p:nvPr>
            <p:ph idx="19"/>
            <p:custDataLst>
              <p:tags r:id="rId2"/>
            </p:custDataLst>
          </p:nvPr>
        </p:nvSpPr>
        <p:spPr>
          <a:xfrm>
            <a:off x="509849" y="4015049"/>
            <a:ext cx="5375564"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7" name="LAYOUT HEADER"/>
          <p:cNvSpPr>
            <a:spLocks noGrp="1"/>
          </p:cNvSpPr>
          <p:nvPr>
            <p:ph type="body" idx="26" hasCustomPrompt="1"/>
            <p:custDataLst>
              <p:tags r:id="rId3"/>
            </p:custDataLst>
          </p:nvPr>
        </p:nvSpPr>
        <p:spPr>
          <a:xfrm>
            <a:off x="509849" y="3690857"/>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9" name="LAYOUT SOURCE"/>
          <p:cNvSpPr>
            <a:spLocks noGrp="1"/>
          </p:cNvSpPr>
          <p:nvPr>
            <p:ph type="body" idx="24" hasCustomPrompt="1"/>
            <p:custDataLst>
              <p:tags r:id="rId4"/>
            </p:custDataLst>
          </p:nvPr>
        </p:nvSpPr>
        <p:spPr>
          <a:xfrm>
            <a:off x="6251182" y="568591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8" name="LAYOUT BODY"/>
          <p:cNvSpPr>
            <a:spLocks noGrp="1"/>
          </p:cNvSpPr>
          <p:nvPr>
            <p:ph idx="16"/>
            <p:custDataLst>
              <p:tags r:id="rId5"/>
            </p:custDataLst>
          </p:nvPr>
        </p:nvSpPr>
        <p:spPr>
          <a:xfrm>
            <a:off x="6251182" y="1687492"/>
            <a:ext cx="5375564" cy="4006736"/>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6" name="LAYOUT HEADER"/>
          <p:cNvSpPr>
            <a:spLocks noGrp="1"/>
          </p:cNvSpPr>
          <p:nvPr>
            <p:ph type="body" idx="25" hasCustomPrompt="1"/>
            <p:custDataLst>
              <p:tags r:id="rId6"/>
            </p:custDataLst>
          </p:nvPr>
        </p:nvSpPr>
        <p:spPr>
          <a:xfrm>
            <a:off x="6251182" y="1362366"/>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4" name="LAYOUT SOURCE"/>
          <p:cNvSpPr>
            <a:spLocks noGrp="1"/>
          </p:cNvSpPr>
          <p:nvPr>
            <p:ph type="body" idx="15" hasCustomPrompt="1"/>
            <p:custDataLst>
              <p:tags r:id="rId7"/>
            </p:custDataLst>
          </p:nvPr>
        </p:nvSpPr>
        <p:spPr>
          <a:xfrm>
            <a:off x="509849" y="3358350"/>
            <a:ext cx="5375564"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3" name="LAYOUT BODY"/>
          <p:cNvSpPr>
            <a:spLocks noGrp="1"/>
          </p:cNvSpPr>
          <p:nvPr>
            <p:ph idx="1"/>
            <p:custDataLst>
              <p:tags r:id="rId8"/>
            </p:custDataLst>
          </p:nvPr>
        </p:nvSpPr>
        <p:spPr>
          <a:xfrm>
            <a:off x="509849" y="1687488"/>
            <a:ext cx="5375564"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LAYOUT HEADER"/>
          <p:cNvSpPr>
            <a:spLocks noGrp="1"/>
          </p:cNvSpPr>
          <p:nvPr>
            <p:ph type="body" idx="14" hasCustomPrompt="1"/>
            <p:custDataLst>
              <p:tags r:id="rId9"/>
            </p:custDataLst>
          </p:nvPr>
        </p:nvSpPr>
        <p:spPr>
          <a:xfrm>
            <a:off x="509849" y="1362366"/>
            <a:ext cx="5375564"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cxnSp>
        <p:nvCxnSpPr>
          <p:cNvPr id="63"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PAGE HEADING"/>
          <p:cNvSpPr>
            <a:spLocks noGrp="1"/>
          </p:cNvSpPr>
          <p:nvPr>
            <p:ph type="title" hasCustomPrompt="1"/>
            <p:custDataLst>
              <p:tags r:id="rId10"/>
            </p:custDataLst>
          </p:nvPr>
        </p:nvSpPr>
        <p:spPr>
          <a:xfrm>
            <a:off x="509847" y="5"/>
            <a:ext cx="11139055" cy="856211"/>
          </a:xfrm>
        </p:spPr>
        <p:txBody>
          <a:bodyPr vert="horz" lIns="0" tIns="0" rIns="0" bIns="0" rtlCol="0" anchor="b" anchorCtr="0">
            <a:normAutofit/>
          </a:bodyPr>
          <a:lstStyle>
            <a:lvl1pPr>
              <a:defRPr lang="en-US" sz="3467" b="0" baseline="0" dirty="0">
                <a:latin typeface="Frutiger 45 Light"/>
                <a:ea typeface="Arial Unicode MS" pitchFamily="34" charset="-128"/>
              </a:defRPr>
            </a:lvl1pPr>
          </a:lstStyle>
          <a:p>
            <a:pPr lvl="0">
              <a:lnSpc>
                <a:spcPct val="85000"/>
              </a:lnSpc>
            </a:pPr>
            <a:r>
              <a:rPr lang="en-US" dirty="0"/>
              <a:t>&lt;&lt;Page heading&gt;&gt;</a:t>
            </a:r>
          </a:p>
        </p:txBody>
      </p:sp>
      <p:sp>
        <p:nvSpPr>
          <p:cNvPr id="17" name="DOCUMENT ID"/>
          <p:cNvSpPr txBox="1"/>
          <p:nvPr userDrawn="1">
            <p:custDataLst>
              <p:tags r:id="rId11"/>
            </p:custDataLst>
          </p:nvPr>
        </p:nvSpPr>
        <p:spPr>
          <a:xfrm>
            <a:off x="2785303" y="382402"/>
            <a:ext cx="8863597" cy="123111"/>
          </a:xfrm>
          <a:prstGeom prst="rect">
            <a:avLst/>
          </a:prstGeom>
        </p:spPr>
        <p:txBody>
          <a:bodyPr vert="horz" wrap="square" lIns="0" tIns="0" rIns="0" bIns="0" rtlCol="0">
            <a:spAutoFit/>
          </a:bodyPr>
          <a:lstStyle>
            <a:lvl1pPr marL="0" lvl="0" indent="0" algn="r" defTabSz="1005505" eaLnBrk="1" latinLnBrk="0" hangingPunct="1">
              <a:spcBef>
                <a:spcPct val="20000"/>
              </a:spcBef>
              <a:buSzPct val="120000"/>
              <a:buFont typeface="Symbol" pitchFamily="18" charset="2"/>
              <a:buNone/>
              <a:defRPr sz="600" b="0" baseline="0">
                <a:solidFill>
                  <a:srgbClr val="616161"/>
                </a:solidFill>
                <a:latin typeface="+mn-lt"/>
                <a:cs typeface="Arial" pitchFamily="34" charset="0"/>
              </a:defRPr>
            </a:lvl1pPr>
            <a:lvl2pPr marL="502755" indent="0" defTabSz="1005505" eaLnBrk="1" latinLnBrk="0" hangingPunct="1">
              <a:spcBef>
                <a:spcPct val="20000"/>
              </a:spcBef>
              <a:buFont typeface="Arial" pitchFamily="34" charset="0"/>
              <a:buNone/>
              <a:defRPr sz="1300">
                <a:latin typeface="+mn-lt"/>
              </a:defRPr>
            </a:lvl2pPr>
            <a:lvl3pPr marL="1005506" indent="0" defTabSz="1005505" eaLnBrk="1" latinLnBrk="0" hangingPunct="1">
              <a:spcBef>
                <a:spcPct val="20000"/>
              </a:spcBef>
              <a:buFont typeface="Arial" pitchFamily="34" charset="0"/>
              <a:buNone/>
              <a:defRPr sz="1300">
                <a:latin typeface="+mn-lt"/>
              </a:defRPr>
            </a:lvl3pPr>
            <a:lvl4pPr marL="1508258" indent="0" defTabSz="1005505" eaLnBrk="1" latinLnBrk="0" hangingPunct="1">
              <a:spcBef>
                <a:spcPct val="20000"/>
              </a:spcBef>
              <a:buFont typeface="Arial" pitchFamily="34" charset="0"/>
              <a:buNone/>
              <a:defRPr sz="1300">
                <a:latin typeface="+mn-lt"/>
              </a:defRPr>
            </a:lvl4pPr>
            <a:lvl5pPr marL="2011009" indent="0" defTabSz="1005505" eaLnBrk="1" latinLnBrk="0" hangingPunct="1">
              <a:spcBef>
                <a:spcPct val="20000"/>
              </a:spcBef>
              <a:buFont typeface="Arial" pitchFamily="34" charset="0"/>
              <a:buNone/>
              <a:defRPr sz="1300">
                <a:latin typeface="+mn-lt"/>
              </a:defRPr>
            </a:lvl5pPr>
            <a:lvl6pPr marL="2765137" indent="-251375" defTabSz="1005505">
              <a:spcBef>
                <a:spcPct val="20000"/>
              </a:spcBef>
              <a:buFont typeface="Arial" pitchFamily="34" charset="0"/>
              <a:buChar char="•"/>
              <a:defRPr sz="2200">
                <a:latin typeface="+mn-lt"/>
              </a:defRPr>
            </a:lvl6pPr>
            <a:lvl7pPr marL="3267890" indent="-251375" defTabSz="1005505">
              <a:spcBef>
                <a:spcPct val="20000"/>
              </a:spcBef>
              <a:buFont typeface="Arial" pitchFamily="34" charset="0"/>
              <a:buChar char="•"/>
              <a:defRPr sz="2200">
                <a:latin typeface="+mn-lt"/>
              </a:defRPr>
            </a:lvl7pPr>
            <a:lvl8pPr marL="3770641" indent="-251375" defTabSz="1005505">
              <a:spcBef>
                <a:spcPct val="20000"/>
              </a:spcBef>
              <a:buFont typeface="Arial" pitchFamily="34" charset="0"/>
              <a:buChar char="•"/>
              <a:defRPr sz="2200">
                <a:latin typeface="+mn-lt"/>
              </a:defRPr>
            </a:lvl8pPr>
            <a:lvl9pPr marL="4273393" indent="-251375" defTabSz="1005505">
              <a:spcBef>
                <a:spcPct val="20000"/>
              </a:spcBef>
              <a:buFont typeface="Arial" pitchFamily="34" charset="0"/>
              <a:buChar char="•"/>
              <a:defRPr sz="2200">
                <a:latin typeface="+mn-lt"/>
              </a:defRPr>
            </a:lvl9pPr>
          </a:lstStyle>
          <a:p>
            <a:r>
              <a:rPr lang="en-US" sz="800" dirty="0"/>
              <a:t>UBSPROD\t621266 [printed: March 23, 2020 4:18 PM] [saved: March 24, 2020 6:39 AM] P:\Min Lan\Webinar\24 March\Webinar 24 March 16x9v2.pptx </a:t>
            </a:r>
          </a:p>
        </p:txBody>
      </p:sp>
      <p:grpSp>
        <p:nvGrpSpPr>
          <p:cNvPr id="15" name="PXP_GRIDLINES" hidden="1"/>
          <p:cNvGrpSpPr/>
          <p:nvPr userDrawn="1"/>
        </p:nvGrpSpPr>
        <p:grpSpPr>
          <a:xfrm>
            <a:off x="-37133" y="0"/>
            <a:ext cx="12234040" cy="6858000"/>
            <a:chOff x="-30640" y="0"/>
            <a:chExt cx="10093083" cy="7543800"/>
          </a:xfrm>
        </p:grpSpPr>
        <p:cxnSp>
          <p:nvCxnSpPr>
            <p:cNvPr id="18" name="Straight Connector 17"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0" name="Straight Connector 19"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1" name="Straight Connector 20"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2" name="Straight Connector 21"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3" name="Straight Connector 22"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9" name="Straight Connector 28"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0" name="Straight Connector 29"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1" name="Straight Connector 30"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3" name="Straight Connector 32"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12"/>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339441806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Large 3x2">
    <p:spTree>
      <p:nvGrpSpPr>
        <p:cNvPr id="1" name=""/>
        <p:cNvGrpSpPr/>
        <p:nvPr/>
      </p:nvGrpSpPr>
      <p:grpSpPr>
        <a:xfrm>
          <a:off x="0" y="0"/>
          <a:ext cx="0" cy="0"/>
          <a:chOff x="0" y="0"/>
          <a:chExt cx="0" cy="0"/>
        </a:xfrm>
      </p:grpSpPr>
      <p:sp>
        <p:nvSpPr>
          <p:cNvPr id="4"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86A79529-9704-412A-9627-88623531B893}" type="slidenum">
              <a:rPr sz="800" smtClean="0">
                <a:solidFill>
                  <a:prstClr val="black"/>
                </a:solidFill>
              </a:rPr>
              <a:pPr algn="r"/>
              <a:t>‹#›</a:t>
            </a:fld>
            <a:endParaRPr sz="800" dirty="0">
              <a:solidFill>
                <a:prstClr val="black"/>
              </a:solidFill>
            </a:endParaRPr>
          </a:p>
        </p:txBody>
      </p:sp>
      <p:sp>
        <p:nvSpPr>
          <p:cNvPr id="25" name="LAYOUT SOURCE"/>
          <p:cNvSpPr>
            <a:spLocks noGrp="1"/>
          </p:cNvSpPr>
          <p:nvPr>
            <p:ph type="body" idx="30" hasCustomPrompt="1"/>
            <p:custDataLst>
              <p:tags r:id="rId1"/>
            </p:custDataLst>
          </p:nvPr>
        </p:nvSpPr>
        <p:spPr>
          <a:xfrm>
            <a:off x="8157556" y="5685910"/>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23" name="LAYOUT BODY"/>
          <p:cNvSpPr>
            <a:spLocks noGrp="1"/>
          </p:cNvSpPr>
          <p:nvPr>
            <p:ph idx="28"/>
            <p:custDataLst>
              <p:tags r:id="rId2"/>
            </p:custDataLst>
          </p:nvPr>
        </p:nvSpPr>
        <p:spPr>
          <a:xfrm>
            <a:off x="8157556" y="4015049"/>
            <a:ext cx="3480261"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8" name="LAYOUT HEADER"/>
          <p:cNvSpPr>
            <a:spLocks noGrp="1"/>
          </p:cNvSpPr>
          <p:nvPr>
            <p:ph type="body" idx="35" hasCustomPrompt="1"/>
            <p:custDataLst>
              <p:tags r:id="rId3"/>
            </p:custDataLst>
          </p:nvPr>
        </p:nvSpPr>
        <p:spPr>
          <a:xfrm>
            <a:off x="8157556" y="3690857"/>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22" name="LAYOUT SOURCE"/>
          <p:cNvSpPr>
            <a:spLocks noGrp="1"/>
          </p:cNvSpPr>
          <p:nvPr>
            <p:ph type="body" idx="27" hasCustomPrompt="1"/>
            <p:custDataLst>
              <p:tags r:id="rId4"/>
            </p:custDataLst>
          </p:nvPr>
        </p:nvSpPr>
        <p:spPr>
          <a:xfrm>
            <a:off x="4333703" y="5685910"/>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20" name="LAYOUT BODY"/>
          <p:cNvSpPr>
            <a:spLocks noGrp="1"/>
          </p:cNvSpPr>
          <p:nvPr>
            <p:ph idx="25"/>
            <p:custDataLst>
              <p:tags r:id="rId5"/>
            </p:custDataLst>
          </p:nvPr>
        </p:nvSpPr>
        <p:spPr>
          <a:xfrm>
            <a:off x="4333703" y="4015049"/>
            <a:ext cx="3480261"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7" name="LAYOUT HEADER"/>
          <p:cNvSpPr>
            <a:spLocks noGrp="1"/>
          </p:cNvSpPr>
          <p:nvPr>
            <p:ph type="body" idx="34" hasCustomPrompt="1"/>
            <p:custDataLst>
              <p:tags r:id="rId6"/>
            </p:custDataLst>
          </p:nvPr>
        </p:nvSpPr>
        <p:spPr>
          <a:xfrm>
            <a:off x="4333703" y="3690857"/>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9" name="LAYOUT SOURCE"/>
          <p:cNvSpPr>
            <a:spLocks noGrp="1"/>
          </p:cNvSpPr>
          <p:nvPr>
            <p:ph type="body" idx="24" hasCustomPrompt="1"/>
            <p:custDataLst>
              <p:tags r:id="rId7"/>
            </p:custDataLst>
          </p:nvPr>
        </p:nvSpPr>
        <p:spPr>
          <a:xfrm>
            <a:off x="509848" y="5685910"/>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17" name="LAYOUT BODY"/>
          <p:cNvSpPr>
            <a:spLocks noGrp="1"/>
          </p:cNvSpPr>
          <p:nvPr>
            <p:ph idx="22"/>
            <p:custDataLst>
              <p:tags r:id="rId8"/>
            </p:custDataLst>
          </p:nvPr>
        </p:nvSpPr>
        <p:spPr>
          <a:xfrm>
            <a:off x="509848" y="4015049"/>
            <a:ext cx="3480261"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LAYOUT HEADER"/>
          <p:cNvSpPr>
            <a:spLocks noGrp="1"/>
          </p:cNvSpPr>
          <p:nvPr>
            <p:ph type="body" idx="33" hasCustomPrompt="1"/>
            <p:custDataLst>
              <p:tags r:id="rId9"/>
            </p:custDataLst>
          </p:nvPr>
        </p:nvSpPr>
        <p:spPr>
          <a:xfrm>
            <a:off x="509848" y="3690857"/>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6" name="LAYOUT SOURCE"/>
          <p:cNvSpPr>
            <a:spLocks noGrp="1"/>
          </p:cNvSpPr>
          <p:nvPr>
            <p:ph type="body" idx="21" hasCustomPrompt="1"/>
            <p:custDataLst>
              <p:tags r:id="rId10"/>
            </p:custDataLst>
          </p:nvPr>
        </p:nvSpPr>
        <p:spPr>
          <a:xfrm>
            <a:off x="8157556" y="3358350"/>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13" name="LAYOUT BODY"/>
          <p:cNvSpPr>
            <a:spLocks noGrp="1"/>
          </p:cNvSpPr>
          <p:nvPr>
            <p:ph idx="19"/>
            <p:custDataLst>
              <p:tags r:id="rId11"/>
            </p:custDataLst>
          </p:nvPr>
        </p:nvSpPr>
        <p:spPr>
          <a:xfrm>
            <a:off x="8157556" y="1687488"/>
            <a:ext cx="3480261"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LAYOUT HEADER"/>
          <p:cNvSpPr>
            <a:spLocks noGrp="1"/>
          </p:cNvSpPr>
          <p:nvPr>
            <p:ph type="body" idx="32" hasCustomPrompt="1"/>
            <p:custDataLst>
              <p:tags r:id="rId12"/>
            </p:custDataLst>
          </p:nvPr>
        </p:nvSpPr>
        <p:spPr>
          <a:xfrm>
            <a:off x="8157556" y="1362366"/>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2" name="LAYOUT SOURCE"/>
          <p:cNvSpPr>
            <a:spLocks noGrp="1"/>
          </p:cNvSpPr>
          <p:nvPr>
            <p:ph type="body" idx="18" hasCustomPrompt="1"/>
            <p:custDataLst>
              <p:tags r:id="rId13"/>
            </p:custDataLst>
          </p:nvPr>
        </p:nvSpPr>
        <p:spPr>
          <a:xfrm>
            <a:off x="4333703" y="3358350"/>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8" name="LAYOUT BODY"/>
          <p:cNvSpPr>
            <a:spLocks noGrp="1"/>
          </p:cNvSpPr>
          <p:nvPr>
            <p:ph idx="16"/>
            <p:custDataLst>
              <p:tags r:id="rId14"/>
            </p:custDataLst>
          </p:nvPr>
        </p:nvSpPr>
        <p:spPr>
          <a:xfrm>
            <a:off x="4333703" y="1687488"/>
            <a:ext cx="3480261"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LAYOUT HEADER"/>
          <p:cNvSpPr>
            <a:spLocks noGrp="1"/>
          </p:cNvSpPr>
          <p:nvPr>
            <p:ph type="body" idx="31" hasCustomPrompt="1"/>
            <p:custDataLst>
              <p:tags r:id="rId15"/>
            </p:custDataLst>
          </p:nvPr>
        </p:nvSpPr>
        <p:spPr>
          <a:xfrm>
            <a:off x="4333703" y="1362366"/>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sp>
        <p:nvSpPr>
          <p:cNvPr id="14" name="LAYOUT SOURCE"/>
          <p:cNvSpPr>
            <a:spLocks noGrp="1"/>
          </p:cNvSpPr>
          <p:nvPr>
            <p:ph type="body" idx="15" hasCustomPrompt="1"/>
            <p:custDataLst>
              <p:tags r:id="rId16"/>
            </p:custDataLst>
          </p:nvPr>
        </p:nvSpPr>
        <p:spPr>
          <a:xfrm>
            <a:off x="509848" y="3358350"/>
            <a:ext cx="3480261" cy="174567"/>
          </a:xfrm>
          <a:noFill/>
        </p:spPr>
        <p:txBody>
          <a:bodyPr lIns="0" tIns="44397" rIns="0" bIns="0" anchor="b">
            <a:noAutofit/>
          </a:bodyPr>
          <a:lstStyle>
            <a:lvl1pPr marL="0" indent="0">
              <a:buNone/>
              <a:defRPr sz="1333" b="0"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Source:</a:t>
            </a:r>
          </a:p>
        </p:txBody>
      </p:sp>
      <p:sp>
        <p:nvSpPr>
          <p:cNvPr id="3" name="LAYOUT BODY"/>
          <p:cNvSpPr>
            <a:spLocks noGrp="1"/>
          </p:cNvSpPr>
          <p:nvPr>
            <p:ph idx="1"/>
            <p:custDataLst>
              <p:tags r:id="rId17"/>
            </p:custDataLst>
          </p:nvPr>
        </p:nvSpPr>
        <p:spPr>
          <a:xfrm>
            <a:off x="509848" y="1687488"/>
            <a:ext cx="3480261" cy="1670859"/>
          </a:xfrm>
          <a:noFill/>
        </p:spPr>
        <p:txBody>
          <a:bodyPr lIns="0" tIns="0" rIns="0" bIns="0">
            <a:noAutofit/>
          </a:bodyPr>
          <a:lstStyle>
            <a:lvl1pPr marL="258636" indent="-258636">
              <a:buClr>
                <a:schemeClr val="tx2"/>
              </a:buClr>
              <a:buSzPct val="100000"/>
              <a:buFont typeface="Symbol" pitchFamily="18" charset="2"/>
              <a:buChar char="·"/>
              <a:defRPr sz="2000">
                <a:latin typeface="Frutiger 55 Roman"/>
              </a:defRPr>
            </a:lvl1pPr>
            <a:lvl2pPr marL="491745" indent="-248462">
              <a:tabLst/>
              <a:defRPr sz="1867">
                <a:latin typeface="Frutiger 55 Roman"/>
              </a:defRPr>
            </a:lvl2pPr>
            <a:lvl3pPr marL="743611" indent="-245034">
              <a:buFont typeface="Arial" pitchFamily="34" charset="0"/>
              <a:buChar char="–"/>
              <a:defRPr sz="1867">
                <a:latin typeface="Frutiger 55 Roman"/>
              </a:defRPr>
            </a:lvl3pPr>
            <a:lvl4pPr marL="986910" indent="-243313">
              <a:buSzPct val="84000"/>
              <a:defRPr sz="1867">
                <a:latin typeface="Frutiger 55 Roman"/>
              </a:defRPr>
            </a:lvl4pPr>
            <a:lvl5pPr marL="1243501" indent="-270631">
              <a:buSzPct val="84000"/>
              <a:buFont typeface="Arial" pitchFamily="34" charset="0"/>
              <a:buChar char="–"/>
              <a:defRPr sz="1867">
                <a:latin typeface="Frutiger 55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3" name="LAYOUT HEADER"/>
          <p:cNvSpPr>
            <a:spLocks noGrp="1"/>
          </p:cNvSpPr>
          <p:nvPr>
            <p:ph type="body" idx="14" hasCustomPrompt="1"/>
            <p:custDataLst>
              <p:tags r:id="rId18"/>
            </p:custDataLst>
          </p:nvPr>
        </p:nvSpPr>
        <p:spPr>
          <a:xfrm>
            <a:off x="509848" y="1362366"/>
            <a:ext cx="3480261" cy="323273"/>
          </a:xfrm>
          <a:noFill/>
        </p:spPr>
        <p:txBody>
          <a:bodyPr lIns="0" tIns="0" rIns="0" bIns="29598" anchor="t" anchorCtr="0">
            <a:noAutofit/>
          </a:bodyPr>
          <a:lstStyle>
            <a:lvl1pPr marL="0" indent="0">
              <a:buNone/>
              <a:defRPr sz="2000" b="1" baseline="0">
                <a:solidFill>
                  <a:schemeClr val="tx1"/>
                </a:solidFill>
                <a:latin typeface="Frutiger 55 Roman"/>
              </a:defRPr>
            </a:lvl1pPr>
            <a:lvl2pPr marL="542621" indent="0">
              <a:buNone/>
              <a:defRPr sz="2400" b="1"/>
            </a:lvl2pPr>
            <a:lvl3pPr marL="1085242" indent="0">
              <a:buNone/>
              <a:defRPr sz="2133" b="1"/>
            </a:lvl3pPr>
            <a:lvl4pPr marL="1627861" indent="0">
              <a:buNone/>
              <a:defRPr sz="2000" b="1"/>
            </a:lvl4pPr>
            <a:lvl5pPr marL="2170478" indent="0">
              <a:buNone/>
              <a:defRPr sz="2000" b="1"/>
            </a:lvl5pPr>
            <a:lvl6pPr marL="2713092" indent="0">
              <a:buNone/>
              <a:defRPr sz="2000" b="1"/>
            </a:lvl6pPr>
            <a:lvl7pPr marL="3255713" indent="0">
              <a:buNone/>
              <a:defRPr sz="2000" b="1"/>
            </a:lvl7pPr>
            <a:lvl8pPr marL="3798320" indent="0">
              <a:buNone/>
              <a:defRPr sz="2000" b="1"/>
            </a:lvl8pPr>
            <a:lvl9pPr marL="4340953" indent="0">
              <a:buNone/>
              <a:defRPr sz="2000" b="1"/>
            </a:lvl9pPr>
          </a:lstStyle>
          <a:p>
            <a:pPr lvl="0"/>
            <a:r>
              <a:rPr lang="en-US" dirty="0"/>
              <a:t>&lt;&lt;Layout heading&gt;&gt;</a:t>
            </a:r>
          </a:p>
        </p:txBody>
      </p:sp>
      <p:cxnSp>
        <p:nvCxnSpPr>
          <p:cNvPr id="74"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PAGE HEADING"/>
          <p:cNvSpPr>
            <a:spLocks noGrp="1"/>
          </p:cNvSpPr>
          <p:nvPr>
            <p:ph type="title" hasCustomPrompt="1"/>
            <p:custDataLst>
              <p:tags r:id="rId19"/>
            </p:custDataLst>
          </p:nvPr>
        </p:nvSpPr>
        <p:spPr>
          <a:xfrm>
            <a:off x="509847" y="5"/>
            <a:ext cx="11139055" cy="856211"/>
          </a:xfrm>
        </p:spPr>
        <p:txBody>
          <a:bodyPr vert="horz" lIns="0" tIns="0" rIns="0" bIns="0" rtlCol="0" anchor="b" anchorCtr="0">
            <a:normAutofit/>
          </a:bodyPr>
          <a:lstStyle>
            <a:lvl1pPr>
              <a:defRPr lang="en-US" sz="3467" b="0" baseline="0" dirty="0">
                <a:latin typeface="Frutiger 45 Light"/>
                <a:ea typeface="Arial Unicode MS" pitchFamily="34" charset="-128"/>
              </a:defRPr>
            </a:lvl1pPr>
          </a:lstStyle>
          <a:p>
            <a:pPr lvl="0">
              <a:lnSpc>
                <a:spcPct val="85000"/>
              </a:lnSpc>
            </a:pPr>
            <a:r>
              <a:rPr lang="en-US" dirty="0"/>
              <a:t>&lt;&lt;Page heading&gt;&gt;</a:t>
            </a:r>
          </a:p>
        </p:txBody>
      </p:sp>
      <p:sp>
        <p:nvSpPr>
          <p:cNvPr id="26" name="DOCUMENT ID"/>
          <p:cNvSpPr txBox="1"/>
          <p:nvPr userDrawn="1">
            <p:custDataLst>
              <p:tags r:id="rId20"/>
            </p:custDataLst>
          </p:nvPr>
        </p:nvSpPr>
        <p:spPr>
          <a:xfrm>
            <a:off x="2785303" y="382402"/>
            <a:ext cx="8863597" cy="123111"/>
          </a:xfrm>
          <a:prstGeom prst="rect">
            <a:avLst/>
          </a:prstGeom>
        </p:spPr>
        <p:txBody>
          <a:bodyPr vert="horz" wrap="square" lIns="0" tIns="0" rIns="0" bIns="0" rtlCol="0">
            <a:spAutoFit/>
          </a:bodyPr>
          <a:lstStyle>
            <a:lvl1pPr marL="0" lvl="0" indent="0" algn="r" defTabSz="1005505" eaLnBrk="1" latinLnBrk="0" hangingPunct="1">
              <a:spcBef>
                <a:spcPct val="20000"/>
              </a:spcBef>
              <a:buSzPct val="120000"/>
              <a:buFont typeface="Symbol" pitchFamily="18" charset="2"/>
              <a:buNone/>
              <a:defRPr sz="600" b="0" baseline="0">
                <a:solidFill>
                  <a:srgbClr val="616161"/>
                </a:solidFill>
                <a:latin typeface="+mn-lt"/>
                <a:cs typeface="Arial" pitchFamily="34" charset="0"/>
              </a:defRPr>
            </a:lvl1pPr>
            <a:lvl2pPr marL="502755" indent="0" defTabSz="1005505" eaLnBrk="1" latinLnBrk="0" hangingPunct="1">
              <a:spcBef>
                <a:spcPct val="20000"/>
              </a:spcBef>
              <a:buFont typeface="Arial" pitchFamily="34" charset="0"/>
              <a:buNone/>
              <a:defRPr sz="1300">
                <a:latin typeface="+mn-lt"/>
              </a:defRPr>
            </a:lvl2pPr>
            <a:lvl3pPr marL="1005506" indent="0" defTabSz="1005505" eaLnBrk="1" latinLnBrk="0" hangingPunct="1">
              <a:spcBef>
                <a:spcPct val="20000"/>
              </a:spcBef>
              <a:buFont typeface="Arial" pitchFamily="34" charset="0"/>
              <a:buNone/>
              <a:defRPr sz="1300">
                <a:latin typeface="+mn-lt"/>
              </a:defRPr>
            </a:lvl3pPr>
            <a:lvl4pPr marL="1508258" indent="0" defTabSz="1005505" eaLnBrk="1" latinLnBrk="0" hangingPunct="1">
              <a:spcBef>
                <a:spcPct val="20000"/>
              </a:spcBef>
              <a:buFont typeface="Arial" pitchFamily="34" charset="0"/>
              <a:buNone/>
              <a:defRPr sz="1300">
                <a:latin typeface="+mn-lt"/>
              </a:defRPr>
            </a:lvl4pPr>
            <a:lvl5pPr marL="2011009" indent="0" defTabSz="1005505" eaLnBrk="1" latinLnBrk="0" hangingPunct="1">
              <a:spcBef>
                <a:spcPct val="20000"/>
              </a:spcBef>
              <a:buFont typeface="Arial" pitchFamily="34" charset="0"/>
              <a:buNone/>
              <a:defRPr sz="1300">
                <a:latin typeface="+mn-lt"/>
              </a:defRPr>
            </a:lvl5pPr>
            <a:lvl6pPr marL="2765137" indent="-251375" defTabSz="1005505">
              <a:spcBef>
                <a:spcPct val="20000"/>
              </a:spcBef>
              <a:buFont typeface="Arial" pitchFamily="34" charset="0"/>
              <a:buChar char="•"/>
              <a:defRPr sz="2200">
                <a:latin typeface="+mn-lt"/>
              </a:defRPr>
            </a:lvl6pPr>
            <a:lvl7pPr marL="3267890" indent="-251375" defTabSz="1005505">
              <a:spcBef>
                <a:spcPct val="20000"/>
              </a:spcBef>
              <a:buFont typeface="Arial" pitchFamily="34" charset="0"/>
              <a:buChar char="•"/>
              <a:defRPr sz="2200">
                <a:latin typeface="+mn-lt"/>
              </a:defRPr>
            </a:lvl7pPr>
            <a:lvl8pPr marL="3770641" indent="-251375" defTabSz="1005505">
              <a:spcBef>
                <a:spcPct val="20000"/>
              </a:spcBef>
              <a:buFont typeface="Arial" pitchFamily="34" charset="0"/>
              <a:buChar char="•"/>
              <a:defRPr sz="2200">
                <a:latin typeface="+mn-lt"/>
              </a:defRPr>
            </a:lvl8pPr>
            <a:lvl9pPr marL="4273393" indent="-251375" defTabSz="1005505">
              <a:spcBef>
                <a:spcPct val="20000"/>
              </a:spcBef>
              <a:buFont typeface="Arial" pitchFamily="34" charset="0"/>
              <a:buChar char="•"/>
              <a:defRPr sz="2200">
                <a:latin typeface="+mn-lt"/>
              </a:defRPr>
            </a:lvl9pPr>
          </a:lstStyle>
          <a:p>
            <a:r>
              <a:rPr lang="en-US" sz="800" dirty="0"/>
              <a:t>UBSPROD\t621266 [printed: March 23, 2020 4:18 PM] [saved: March 24, 2020 6:39 AM] P:\Min Lan\Webinar\24 March\Webinar 24 March 16x9v2.pptx </a:t>
            </a:r>
          </a:p>
        </p:txBody>
      </p:sp>
      <p:grpSp>
        <p:nvGrpSpPr>
          <p:cNvPr id="24" name="PXP_GRIDLINES" hidden="1"/>
          <p:cNvGrpSpPr/>
          <p:nvPr userDrawn="1"/>
        </p:nvGrpSpPr>
        <p:grpSpPr>
          <a:xfrm>
            <a:off x="-37133" y="0"/>
            <a:ext cx="12234040" cy="6858000"/>
            <a:chOff x="-30640" y="0"/>
            <a:chExt cx="10093083" cy="7543800"/>
          </a:xfrm>
        </p:grpSpPr>
        <p:cxnSp>
          <p:nvCxnSpPr>
            <p:cNvPr id="27" name="Straight Connector 26"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28" name="Straight Connector 27"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29" name="Straight Connector 28"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30" name="Straight Connector 29"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1" name="Straight Connector 30"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40" name="Straight Connector 39"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41" name="Straight Connector 40"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42" name="Straight Connector 41"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43" name="Straight Connector 42"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4" name="Straight Connector 43"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21"/>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22"/>
            </p:custDataLst>
          </p:nvPr>
        </p:nvPicPr>
        <p:blipFill>
          <a:blip r:embed="rId24"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37350750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isclaimer Page">
    <p:spTree>
      <p:nvGrpSpPr>
        <p:cNvPr id="1" name=""/>
        <p:cNvGrpSpPr/>
        <p:nvPr/>
      </p:nvGrpSpPr>
      <p:grpSpPr>
        <a:xfrm>
          <a:off x="0" y="0"/>
          <a:ext cx="0" cy="0"/>
          <a:chOff x="0" y="0"/>
          <a:chExt cx="0" cy="0"/>
        </a:xfrm>
      </p:grpSpPr>
      <p:sp>
        <p:nvSpPr>
          <p:cNvPr id="3"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FD2363B6-C2A5-4798-A9CC-51C31EECAC2F}" type="slidenum">
              <a:rPr sz="800" smtClean="0">
                <a:solidFill>
                  <a:prstClr val="black"/>
                </a:solidFill>
              </a:rPr>
              <a:pPr algn="r"/>
              <a:t>‹#›</a:t>
            </a:fld>
            <a:endParaRPr sz="800" dirty="0">
              <a:solidFill>
                <a:prstClr val="black"/>
              </a:solidFill>
            </a:endParaRPr>
          </a:p>
        </p:txBody>
      </p:sp>
      <p:cxnSp>
        <p:nvCxnSpPr>
          <p:cNvPr id="63"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 name="PXP_GRIDLINES" hidden="1"/>
          <p:cNvGrpSpPr/>
          <p:nvPr userDrawn="1"/>
        </p:nvGrpSpPr>
        <p:grpSpPr>
          <a:xfrm>
            <a:off x="-37133" y="0"/>
            <a:ext cx="12234040" cy="6858000"/>
            <a:chOff x="-30640" y="0"/>
            <a:chExt cx="10093083" cy="7543800"/>
          </a:xfrm>
        </p:grpSpPr>
        <p:cxnSp>
          <p:nvCxnSpPr>
            <p:cNvPr id="7" name="Straight Connector 6"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8" name="Straight Connector 7"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9" name="Straight Connector 8"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0" name="Straight Connector 9"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1" name="Straight Connector 10"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3" name="Straight Connector 12"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4" name="Straight Connector 13"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5" name="Straight Connector 14"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6" name="Straight Connector 15"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7" name="Straight Connector 16"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1"/>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6" name="Picture 5"/>
          <p:cNvPicPr>
            <a:picLocks noChangeAspect="1"/>
          </p:cNvPicPr>
          <p:nvPr userDrawn="1">
            <p:custDataLst>
              <p:tags r:id="rId2"/>
            </p:custDataLst>
          </p:nvPr>
        </p:nvPicPr>
        <p:blipFill>
          <a:blip r:embed="rId4"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185205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ontact Page" preserve="1" userDrawn="1">
  <p:cSld name="Contact Page">
    <p:spTree>
      <p:nvGrpSpPr>
        <p:cNvPr id="1" name=""/>
        <p:cNvGrpSpPr/>
        <p:nvPr/>
      </p:nvGrpSpPr>
      <p:grpSpPr>
        <a:xfrm>
          <a:off x="0" y="0"/>
          <a:ext cx="0" cy="0"/>
          <a:chOff x="0" y="0"/>
          <a:chExt cx="0" cy="0"/>
        </a:xfrm>
      </p:grpSpPr>
      <p:sp>
        <p:nvSpPr>
          <p:cNvPr id="3" name="Slide Number Textbox"/>
          <p:cNvSpPr txBox="1"/>
          <p:nvPr userDrawn="1"/>
        </p:nvSpPr>
        <p:spPr>
          <a:xfrm>
            <a:off x="11161225" y="6234571"/>
            <a:ext cx="498764" cy="349136"/>
          </a:xfrm>
          <a:prstGeom prst="rect">
            <a:avLst/>
          </a:prstGeom>
          <a:noFill/>
        </p:spPr>
        <p:txBody>
          <a:bodyPr vert="horz" wrap="square" lIns="0" tIns="0" rIns="0" bIns="0" rtlCol="0" anchor="b">
            <a:noAutofit/>
          </a:bodyPr>
          <a:lstStyle/>
          <a:p>
            <a:pPr algn="r"/>
            <a:fld id="{F844A95E-171B-43E0-919B-08407017EAD1}" type="slidenum">
              <a:rPr sz="800" smtClean="0">
                <a:solidFill>
                  <a:prstClr val="black"/>
                </a:solidFill>
              </a:rPr>
              <a:pPr algn="r"/>
              <a:t>‹#›</a:t>
            </a:fld>
            <a:endParaRPr sz="800" dirty="0">
              <a:solidFill>
                <a:prstClr val="black"/>
              </a:solidFill>
            </a:endParaRPr>
          </a:p>
        </p:txBody>
      </p:sp>
      <p:cxnSp>
        <p:nvCxnSpPr>
          <p:cNvPr id="65" name="THIN BLUE LINE"/>
          <p:cNvCxnSpPr/>
          <p:nvPr/>
        </p:nvCxnSpPr>
        <p:spPr>
          <a:xfrm>
            <a:off x="509847" y="939339"/>
            <a:ext cx="1113905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PAGE HEADING"/>
          <p:cNvSpPr>
            <a:spLocks noGrp="1"/>
          </p:cNvSpPr>
          <p:nvPr>
            <p:ph type="title" hasCustomPrompt="1"/>
            <p:custDataLst>
              <p:tags r:id="rId1"/>
            </p:custDataLst>
          </p:nvPr>
        </p:nvSpPr>
        <p:spPr>
          <a:xfrm>
            <a:off x="509847" y="5"/>
            <a:ext cx="11139055" cy="856211"/>
          </a:xfrm>
        </p:spPr>
        <p:txBody>
          <a:bodyPr vert="horz" lIns="0" tIns="0" rIns="0" bIns="0" rtlCol="0" anchor="b" anchorCtr="0">
            <a:normAutofit/>
          </a:bodyPr>
          <a:lstStyle>
            <a:lvl1pPr>
              <a:lnSpc>
                <a:spcPts val="3463"/>
              </a:lnSpc>
              <a:defRPr lang="en-US" sz="3467" b="0" baseline="0" dirty="0">
                <a:latin typeface="Frutiger 45 Light"/>
                <a:ea typeface="Arial Unicode MS" pitchFamily="34" charset="-128"/>
              </a:defRPr>
            </a:lvl1pPr>
          </a:lstStyle>
          <a:p>
            <a:pPr lvl="0">
              <a:lnSpc>
                <a:spcPct val="85000"/>
              </a:lnSpc>
            </a:pPr>
            <a:r>
              <a:rPr lang="en-US" dirty="0"/>
              <a:t>Contact information</a:t>
            </a:r>
          </a:p>
        </p:txBody>
      </p:sp>
      <p:grpSp>
        <p:nvGrpSpPr>
          <p:cNvPr id="6" name="PXP_GRIDLINES" hidden="1"/>
          <p:cNvGrpSpPr/>
          <p:nvPr userDrawn="1"/>
        </p:nvGrpSpPr>
        <p:grpSpPr>
          <a:xfrm>
            <a:off x="-37133" y="0"/>
            <a:ext cx="12234040" cy="6858000"/>
            <a:chOff x="-30640" y="0"/>
            <a:chExt cx="10093083" cy="7543800"/>
          </a:xfrm>
        </p:grpSpPr>
        <p:cxnSp>
          <p:nvCxnSpPr>
            <p:cNvPr id="8" name="Straight Connector 7" hidden="1"/>
            <p:cNvCxnSpPr/>
            <p:nvPr userDrawn="1"/>
          </p:nvCxnSpPr>
          <p:spPr>
            <a:xfrm>
              <a:off x="402594"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9" name="Straight Connector 8" hidden="1"/>
            <p:cNvCxnSpPr/>
            <p:nvPr userDrawn="1"/>
          </p:nvCxnSpPr>
          <p:spPr>
            <a:xfrm>
              <a:off x="5029200" y="0"/>
              <a:ext cx="0" cy="754380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0" name="Straight Connector 9" hidden="1"/>
            <p:cNvCxnSpPr/>
            <p:nvPr userDrawn="1"/>
          </p:nvCxnSpPr>
          <p:spPr>
            <a:xfrm>
              <a:off x="9610343" y="0"/>
              <a:ext cx="0" cy="754380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1" name="Straight Connector 10" hidden="1"/>
            <p:cNvCxnSpPr/>
            <p:nvPr userDrawn="1"/>
          </p:nvCxnSpPr>
          <p:spPr>
            <a:xfrm>
              <a:off x="0" y="551751"/>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3" name="Straight Connector 12" hidden="1"/>
            <p:cNvCxnSpPr/>
            <p:nvPr userDrawn="1"/>
          </p:nvCxnSpPr>
          <p:spPr>
            <a:xfrm>
              <a:off x="-1600" y="1079526"/>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hidden="1"/>
            <p:cNvCxnSpPr/>
            <p:nvPr userDrawn="1"/>
          </p:nvCxnSpPr>
          <p:spPr>
            <a:xfrm>
              <a:off x="-3200" y="1636176"/>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5" name="Straight Connector 14" hidden="1"/>
            <p:cNvCxnSpPr/>
            <p:nvPr userDrawn="1"/>
          </p:nvCxnSpPr>
          <p:spPr>
            <a:xfrm>
              <a:off x="-13716" y="6587211"/>
              <a:ext cx="10058400" cy="0"/>
            </a:xfrm>
            <a:prstGeom prst="line">
              <a:avLst/>
            </a:prstGeom>
            <a:ln w="12700">
              <a:solidFill>
                <a:srgbClr val="BC142B"/>
              </a:solidFill>
            </a:ln>
          </p:spPr>
          <p:style>
            <a:lnRef idx="1">
              <a:schemeClr val="accent1"/>
            </a:lnRef>
            <a:fillRef idx="0">
              <a:schemeClr val="accent1"/>
            </a:fillRef>
            <a:effectRef idx="0">
              <a:schemeClr val="accent1"/>
            </a:effectRef>
            <a:fontRef idx="minor">
              <a:schemeClr val="tx1"/>
            </a:fontRef>
          </p:style>
        </p:cxnSp>
        <p:cxnSp>
          <p:nvCxnSpPr>
            <p:cNvPr id="16" name="Straight Connector 15" hidden="1"/>
            <p:cNvCxnSpPr/>
            <p:nvPr userDrawn="1"/>
          </p:nvCxnSpPr>
          <p:spPr>
            <a:xfrm>
              <a:off x="-30640" y="40034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7" name="Straight Connector 16" hidden="1"/>
            <p:cNvCxnSpPr/>
            <p:nvPr userDrawn="1"/>
          </p:nvCxnSpPr>
          <p:spPr>
            <a:xfrm>
              <a:off x="0" y="4359099"/>
              <a:ext cx="10058400" cy="0"/>
            </a:xfrm>
            <a:prstGeom prst="line">
              <a:avLst/>
            </a:prstGeom>
            <a:ln w="3175">
              <a:solidFill>
                <a:srgbClr val="46474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hidden="1"/>
            <p:cNvCxnSpPr/>
            <p:nvPr userDrawn="1"/>
          </p:nvCxnSpPr>
          <p:spPr>
            <a:xfrm>
              <a:off x="-5646" y="850908"/>
              <a:ext cx="10058400"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Straight Connector 18" hidden="1"/>
            <p:cNvCxnSpPr/>
            <p:nvPr userDrawn="1"/>
          </p:nvCxnSpPr>
          <p:spPr>
            <a:xfrm>
              <a:off x="4043" y="1491573"/>
              <a:ext cx="100584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DraftStamp" hidden="1"/>
          <p:cNvSpPr txBox="1"/>
          <p:nvPr userDrawn="1">
            <p:custDataLst>
              <p:tags r:id="rId2"/>
            </p:custDataLst>
          </p:nvPr>
        </p:nvSpPr>
        <p:spPr>
          <a:xfrm>
            <a:off x="509847" y="230910"/>
            <a:ext cx="1308485" cy="300181"/>
          </a:xfrm>
          <a:prstGeom prst="rect">
            <a:avLst/>
          </a:prstGeom>
          <a:noFill/>
        </p:spPr>
        <p:txBody>
          <a:bodyPr vert="horz" wrap="none" lIns="0" tIns="0" rIns="0" bIns="0" rtlCol="0" anchor="b">
            <a:noAutofit/>
          </a:bodyPr>
          <a:lstStyle/>
          <a:p>
            <a:pPr>
              <a:spcBef>
                <a:spcPct val="0"/>
              </a:spcBef>
            </a:pPr>
            <a:r>
              <a:rPr sz="2533" b="1">
                <a:solidFill>
                  <a:srgbClr val="E60000"/>
                </a:solidFill>
              </a:rPr>
              <a:t>Draft</a:t>
            </a:r>
            <a:endParaRPr sz="2533" b="1" dirty="0">
              <a:solidFill>
                <a:srgbClr val="E60000"/>
              </a:solidFill>
            </a:endParaRPr>
          </a:p>
        </p:txBody>
      </p:sp>
      <p:pic>
        <p:nvPicPr>
          <p:cNvPr id="5" name="Picture 4"/>
          <p:cNvPicPr>
            <a:picLocks noChangeAspect="1"/>
          </p:cNvPicPr>
          <p:nvPr userDrawn="1">
            <p:custDataLst>
              <p:tags r:id="rId3"/>
            </p:custDataLst>
          </p:nvPr>
        </p:nvPicPr>
        <p:blipFill>
          <a:blip r:embed="rId5" cstate="print">
            <a:extLst>
              <a:ext uri="{28A0092B-C50C-407E-A947-70E740481C1C}">
                <a14:useLocalDpi xmlns:a14="http://schemas.microsoft.com/office/drawing/2010/main" val="0"/>
              </a:ext>
            </a:extLst>
          </a:blip>
          <a:stretch>
            <a:fillRect/>
          </a:stretch>
        </p:blipFill>
        <p:spPr>
          <a:xfrm>
            <a:off x="519563" y="6354331"/>
            <a:ext cx="1055487" cy="289316"/>
          </a:xfrm>
          <a:prstGeom prst="rect">
            <a:avLst/>
          </a:prstGeom>
        </p:spPr>
      </p:pic>
    </p:spTree>
    <p:extLst>
      <p:ext uri="{BB962C8B-B14F-4D97-AF65-F5344CB8AC3E}">
        <p14:creationId xmlns:p14="http://schemas.microsoft.com/office/powerpoint/2010/main" val="42510896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FF37E-FD7A-49C3-99FD-1E6950039BF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A43C70B-6027-4DA3-BE64-972AA79717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6674B6B-DD3A-4C10-9FBD-0D8C5BF01DC9}"/>
              </a:ext>
            </a:extLst>
          </p:cNvPr>
          <p:cNvSpPr>
            <a:spLocks noGrp="1"/>
          </p:cNvSpPr>
          <p:nvPr>
            <p:ph type="dt" sz="half" idx="10"/>
          </p:nvPr>
        </p:nvSpPr>
        <p:spPr/>
        <p:txBody>
          <a:bodyPr/>
          <a:lstStyle/>
          <a:p>
            <a:fld id="{38F79F67-ACB7-420E-A3B2-6F4F9BBB8A09}" type="datetimeFigureOut">
              <a:rPr lang="en-US" smtClean="0"/>
              <a:t>8/2/2022</a:t>
            </a:fld>
            <a:endParaRPr lang="en-US"/>
          </a:p>
        </p:txBody>
      </p:sp>
      <p:sp>
        <p:nvSpPr>
          <p:cNvPr id="5" name="Footer Placeholder 4">
            <a:extLst>
              <a:ext uri="{FF2B5EF4-FFF2-40B4-BE49-F238E27FC236}">
                <a16:creationId xmlns:a16="http://schemas.microsoft.com/office/drawing/2014/main" id="{EEA9C92A-6CA6-4158-AD65-A436E3A68F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F6B7B7-4449-4BE3-94D5-368BA13A3E9F}"/>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230150058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Cover Page (Image A)">
    <p:spTree>
      <p:nvGrpSpPr>
        <p:cNvPr id="1" name=""/>
        <p:cNvGrpSpPr/>
        <p:nvPr/>
      </p:nvGrpSpPr>
      <p:grpSpPr>
        <a:xfrm>
          <a:off x="0" y="0"/>
          <a:ext cx="0" cy="0"/>
          <a:chOff x="0" y="0"/>
          <a:chExt cx="0" cy="0"/>
        </a:xfrm>
      </p:grpSpPr>
      <p:sp>
        <p:nvSpPr>
          <p:cNvPr id="11" name="Picture Placeholder 2"/>
          <p:cNvSpPr>
            <a:spLocks noGrp="1"/>
          </p:cNvSpPr>
          <p:nvPr>
            <p:ph type="pic" sz="quarter" idx="13"/>
          </p:nvPr>
        </p:nvSpPr>
        <p:spPr>
          <a:xfrm>
            <a:off x="266008" y="1280160"/>
            <a:ext cx="11637356" cy="5353396"/>
          </a:xfrm>
          <a:prstGeom prst="rect">
            <a:avLst/>
          </a:prstGeom>
        </p:spPr>
        <p:txBody>
          <a:bodyPr lIns="5004000" bIns="180000" anchor="ctr" anchorCtr="0">
            <a:noAutofit/>
          </a:bodyPr>
          <a:lstStyle>
            <a:lvl1pPr marL="6235" indent="0">
              <a:buNone/>
              <a:defRPr>
                <a:latin typeface="+mn-lt"/>
              </a:defRPr>
            </a:lvl1pPr>
          </a:lstStyle>
          <a:p>
            <a:endParaRPr lang="en-US" dirty="0"/>
          </a:p>
        </p:txBody>
      </p:sp>
      <p:sp>
        <p:nvSpPr>
          <p:cNvPr id="18" name="text" descr="{&quot;templafy&quot;:{&quot;id&quot;:&quot;b73364be-e56a-4bb4-a00d-4afbf861da49&quot;}}" title="Translations.Keyline"/>
          <p:cNvSpPr>
            <a:spLocks noGrp="1"/>
          </p:cNvSpPr>
          <p:nvPr>
            <p:ph type="ctrTitle" hasCustomPrompt="1"/>
            <p:custDataLst>
              <p:tags r:id="rId1"/>
            </p:custDataLst>
          </p:nvPr>
        </p:nvSpPr>
        <p:spPr>
          <a:xfrm>
            <a:off x="509847" y="1796727"/>
            <a:ext cx="9942022" cy="1210909"/>
          </a:xfrm>
          <a:prstGeom prst="rect">
            <a:avLst/>
          </a:prstGeom>
        </p:spPr>
        <p:txBody>
          <a:bodyPr lIns="0" tIns="0" rIns="0" bIns="0" anchor="b" anchorCtr="0">
            <a:noAutofit/>
          </a:bodyPr>
          <a:lstStyle>
            <a:lvl1pPr>
              <a:lnSpc>
                <a:spcPct val="100000"/>
              </a:lnSpc>
              <a:spcAft>
                <a:spcPts val="0"/>
              </a:spcAft>
              <a:defRPr sz="3636">
                <a:latin typeface="+mn-lt"/>
              </a:defRPr>
            </a:lvl1pPr>
          </a:lstStyle>
          <a:p>
            <a:pPr>
              <a:lnSpc>
                <a:spcPct val="100000"/>
              </a:lnSpc>
              <a:spcAft>
                <a:spcPts val="0"/>
              </a:spcAft>
            </a:pPr>
            <a:r>
              <a:rPr lang="en-US"/>
              <a:t>&lt;&lt;Keyline&gt;&gt;</a:t>
            </a:r>
            <a:endParaRPr/>
          </a:p>
        </p:txBody>
      </p:sp>
      <p:sp>
        <p:nvSpPr>
          <p:cNvPr id="17" name="text" descr="{&quot;templafy&quot;:{&quot;id&quot;:&quot;d14a21cc-33c1-44e1-bdd6-33610ae73654&quot;}}" title="Translations.Infoline"/>
          <p:cNvSpPr>
            <a:spLocks noGrp="1"/>
          </p:cNvSpPr>
          <p:nvPr>
            <p:ph type="subTitle" idx="1" hasCustomPrompt="1"/>
            <p:custDataLst>
              <p:tags r:id="rId2"/>
            </p:custDataLst>
          </p:nvPr>
        </p:nvSpPr>
        <p:spPr>
          <a:xfrm>
            <a:off x="509847" y="3108960"/>
            <a:ext cx="9942022" cy="507076"/>
          </a:xfrm>
          <a:prstGeom prst="rect">
            <a:avLst/>
          </a:prstGeom>
        </p:spPr>
        <p:txBody>
          <a:bodyPr lIns="0" tIns="0" rIns="0" bIns="0">
            <a:noAutofit/>
          </a:bodyPr>
          <a:lstStyle>
            <a:lvl1pPr marL="6235" indent="0">
              <a:lnSpc>
                <a:spcPct val="100000"/>
              </a:lnSpc>
              <a:spcBef>
                <a:spcPts val="545"/>
              </a:spcBef>
              <a:spcAft>
                <a:spcPts val="0"/>
              </a:spcAft>
              <a:buFontTx/>
              <a:buNone/>
              <a:defRPr sz="1636">
                <a:latin typeface="+mn-lt"/>
              </a:defRPr>
            </a:lvl1pPr>
          </a:lstStyle>
          <a:p>
            <a:pPr>
              <a:lnSpc>
                <a:spcPct val="100000"/>
              </a:lnSpc>
              <a:spcAft>
                <a:spcPts val="0"/>
              </a:spcAft>
            </a:pPr>
            <a:r>
              <a:rPr lang="en-US"/>
              <a:t>&lt;&lt;Infoline&gt;&gt;</a:t>
            </a:r>
            <a:endParaRPr/>
          </a:p>
        </p:txBody>
      </p:sp>
      <p:sp>
        <p:nvSpPr>
          <p:cNvPr id="38" name="text" descr="{&quot;templafy&quot;:{&quot;id&quot;:&quot;b452f212-153f-4922-bc80-cb9cb5e90fc6&quot;}}" title="Translations.PresentationPresenter"/>
          <p:cNvSpPr>
            <a:spLocks noGrp="1"/>
          </p:cNvSpPr>
          <p:nvPr>
            <p:ph type="body" sz="quarter" idx="11" hasCustomPrompt="1"/>
          </p:nvPr>
        </p:nvSpPr>
        <p:spPr>
          <a:xfrm>
            <a:off x="510546" y="3970525"/>
            <a:ext cx="6223000" cy="249382"/>
          </a:xfrm>
          <a:prstGeom prst="rect">
            <a:avLst/>
          </a:prstGeom>
        </p:spPr>
        <p:txBody>
          <a:bodyPr lIns="0" tIns="0" rIns="0" bIns="0" anchor="b" anchorCtr="0">
            <a:noAutofit/>
          </a:bodyPr>
          <a:lstStyle>
            <a:lvl1pPr marL="6235" indent="0">
              <a:spcBef>
                <a:spcPts val="0"/>
              </a:spcBef>
              <a:buFontTx/>
              <a:buNone/>
              <a:defRPr sz="1455" baseline="0">
                <a:latin typeface="+mn-lt"/>
              </a:defRPr>
            </a:lvl1pPr>
          </a:lstStyle>
          <a:p>
            <a:pPr lvl="0"/>
            <a:r>
              <a:rPr lang="en-US"/>
              <a:t>&lt;&lt;Presentation presenter&gt;&gt;</a:t>
            </a:r>
            <a:endParaRPr/>
          </a:p>
        </p:txBody>
      </p:sp>
      <p:sp>
        <p:nvSpPr>
          <p:cNvPr id="40" name="text" descr="{&quot;templafy&quot;:{&quot;id&quot;:&quot;7f2eace7-764c-4eb1-bebb-0fbdf8bf722c&quot;}}" title="Translations.PresenterFunction"/>
          <p:cNvSpPr>
            <a:spLocks noGrp="1"/>
          </p:cNvSpPr>
          <p:nvPr>
            <p:ph type="body" sz="quarter" idx="12" hasCustomPrompt="1"/>
          </p:nvPr>
        </p:nvSpPr>
        <p:spPr>
          <a:xfrm>
            <a:off x="510546" y="4240818"/>
            <a:ext cx="6223000" cy="249382"/>
          </a:xfrm>
          <a:prstGeom prst="rect">
            <a:avLst/>
          </a:prstGeom>
        </p:spPr>
        <p:txBody>
          <a:bodyPr lIns="0" tIns="0" rIns="0" bIns="0" anchor="t" anchorCtr="0">
            <a:noAutofit/>
          </a:bodyPr>
          <a:lstStyle>
            <a:lvl1pPr marL="6235" indent="0">
              <a:spcBef>
                <a:spcPts val="0"/>
              </a:spcBef>
              <a:buFontTx/>
              <a:buNone/>
              <a:defRPr sz="1455" baseline="0">
                <a:latin typeface="+mn-lt"/>
              </a:defRPr>
            </a:lvl1pPr>
          </a:lstStyle>
          <a:p>
            <a:pPr lvl="0"/>
            <a:r>
              <a:rPr lang="en-US"/>
              <a:t>&lt;&lt;Presenter function&gt;&gt;</a:t>
            </a:r>
            <a:endParaRPr/>
          </a:p>
        </p:txBody>
      </p:sp>
      <p:sp>
        <p:nvSpPr>
          <p:cNvPr id="16" name="text" descr="{&quot;templafy&quot;:{&quot;id&quot;:&quot;97cc6406-fcc7-4c5c-9d4d-4de41c0d6dd6&quot;}}" title="Translations.DatePp"/>
          <p:cNvSpPr>
            <a:spLocks noGrp="1"/>
          </p:cNvSpPr>
          <p:nvPr>
            <p:ph type="body" sz="quarter" idx="10" hasCustomPrompt="1"/>
            <p:custDataLst>
              <p:tags r:id="rId3"/>
            </p:custDataLst>
          </p:nvPr>
        </p:nvSpPr>
        <p:spPr>
          <a:xfrm>
            <a:off x="509847" y="6218183"/>
            <a:ext cx="4333702" cy="273250"/>
          </a:xfrm>
          <a:prstGeom prst="rect">
            <a:avLst/>
          </a:prstGeom>
        </p:spPr>
        <p:txBody>
          <a:bodyPr lIns="0" tIns="0" rIns="0" bIns="0" anchor="b" anchorCtr="0">
            <a:noAutofit/>
          </a:bodyPr>
          <a:lstStyle>
            <a:lvl1pPr marL="6235" indent="0">
              <a:spcBef>
                <a:spcPts val="545"/>
              </a:spcBef>
              <a:buFontTx/>
              <a:buNone/>
              <a:defRPr sz="1000" baseline="0">
                <a:latin typeface="+mn-lt"/>
              </a:defRPr>
            </a:lvl1pPr>
          </a:lstStyle>
          <a:p>
            <a:pPr lvl="0"/>
            <a:r>
              <a:rPr lang="en-US"/>
              <a:t>&lt;&lt;Date&gt;&gt;</a:t>
            </a:r>
            <a:endParaRPr/>
          </a:p>
        </p:txBody>
      </p:sp>
      <p:pic>
        <p:nvPicPr>
          <p:cNvPr id="2" name="image" descr="{&quot;templafy&quot;:{&quot;id&quot;:&quot;fef0b291-09d4-411b-a3ff-89be0bfdf63f&quot;}}"/>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20931" y="366568"/>
            <a:ext cx="1349341" cy="518687"/>
          </a:xfrm>
          <a:prstGeom prst="rect">
            <a:avLst/>
          </a:prstGeom>
        </p:spPr>
      </p:pic>
    </p:spTree>
    <p:extLst>
      <p:ext uri="{BB962C8B-B14F-4D97-AF65-F5344CB8AC3E}">
        <p14:creationId xmlns:p14="http://schemas.microsoft.com/office/powerpoint/2010/main" val="40605901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Cover Page (Image B)">
    <p:spTree>
      <p:nvGrpSpPr>
        <p:cNvPr id="1" name=""/>
        <p:cNvGrpSpPr/>
        <p:nvPr/>
      </p:nvGrpSpPr>
      <p:grpSpPr>
        <a:xfrm>
          <a:off x="0" y="0"/>
          <a:ext cx="0" cy="0"/>
          <a:chOff x="0" y="0"/>
          <a:chExt cx="0" cy="0"/>
        </a:xfrm>
      </p:grpSpPr>
      <p:sp>
        <p:nvSpPr>
          <p:cNvPr id="13" name="Picture Placeholder 6"/>
          <p:cNvSpPr>
            <a:spLocks noGrp="1"/>
          </p:cNvSpPr>
          <p:nvPr>
            <p:ph type="pic" sz="quarter" idx="14"/>
          </p:nvPr>
        </p:nvSpPr>
        <p:spPr>
          <a:xfrm>
            <a:off x="266008" y="3956858"/>
            <a:ext cx="11637356" cy="2676698"/>
          </a:xfrm>
          <a:prstGeom prst="rect">
            <a:avLst/>
          </a:prstGeom>
        </p:spPr>
        <p:txBody>
          <a:bodyPr tIns="648000" anchor="ctr" anchorCtr="0">
            <a:noAutofit/>
          </a:bodyPr>
          <a:lstStyle>
            <a:lvl1pPr marL="6235" indent="0" algn="ctr">
              <a:buNone/>
              <a:defRPr>
                <a:latin typeface="+mn-lt"/>
              </a:defRPr>
            </a:lvl1pPr>
          </a:lstStyle>
          <a:p>
            <a:endParaRPr lang="en-US" dirty="0"/>
          </a:p>
        </p:txBody>
      </p:sp>
      <p:sp>
        <p:nvSpPr>
          <p:cNvPr id="18" name="text" descr="{&quot;templafy&quot;:{&quot;id&quot;:&quot;8c408818-2261-4fe3-8db7-c7b87bb7c045&quot;}}" title="Translations.Keyline"/>
          <p:cNvSpPr>
            <a:spLocks noGrp="1"/>
          </p:cNvSpPr>
          <p:nvPr>
            <p:ph type="ctrTitle" hasCustomPrompt="1"/>
            <p:custDataLst>
              <p:tags r:id="rId1"/>
            </p:custDataLst>
          </p:nvPr>
        </p:nvSpPr>
        <p:spPr>
          <a:xfrm>
            <a:off x="509847" y="1796727"/>
            <a:ext cx="9942022" cy="1210909"/>
          </a:xfrm>
          <a:prstGeom prst="rect">
            <a:avLst/>
          </a:prstGeom>
        </p:spPr>
        <p:txBody>
          <a:bodyPr lIns="0" tIns="0" rIns="0" bIns="0" anchor="b" anchorCtr="0">
            <a:noAutofit/>
          </a:bodyPr>
          <a:lstStyle>
            <a:lvl1pPr>
              <a:lnSpc>
                <a:spcPct val="100000"/>
              </a:lnSpc>
              <a:spcAft>
                <a:spcPts val="0"/>
              </a:spcAft>
              <a:defRPr sz="3636">
                <a:latin typeface="+mn-lt"/>
              </a:defRPr>
            </a:lvl1pPr>
          </a:lstStyle>
          <a:p>
            <a:pPr>
              <a:lnSpc>
                <a:spcPct val="100000"/>
              </a:lnSpc>
              <a:spcAft>
                <a:spcPts val="0"/>
              </a:spcAft>
            </a:pPr>
            <a:r>
              <a:rPr lang="en-US"/>
              <a:t>&lt;&lt;Keyline&gt;&gt;</a:t>
            </a:r>
            <a:endParaRPr/>
          </a:p>
        </p:txBody>
      </p:sp>
      <p:sp>
        <p:nvSpPr>
          <p:cNvPr id="17" name="text" descr="{&quot;templafy&quot;:{&quot;id&quot;:&quot;957d6ec7-02b7-488e-8245-4ec0d1670cd6&quot;}}" title="Translations.Infoline"/>
          <p:cNvSpPr>
            <a:spLocks noGrp="1"/>
          </p:cNvSpPr>
          <p:nvPr>
            <p:ph type="subTitle" idx="1" hasCustomPrompt="1"/>
            <p:custDataLst>
              <p:tags r:id="rId2"/>
            </p:custDataLst>
          </p:nvPr>
        </p:nvSpPr>
        <p:spPr>
          <a:xfrm>
            <a:off x="509847" y="3108960"/>
            <a:ext cx="9942022" cy="507076"/>
          </a:xfrm>
          <a:prstGeom prst="rect">
            <a:avLst/>
          </a:prstGeom>
        </p:spPr>
        <p:txBody>
          <a:bodyPr lIns="0" tIns="0" rIns="0" bIns="0">
            <a:noAutofit/>
          </a:bodyPr>
          <a:lstStyle>
            <a:lvl1pPr marL="6235" indent="0">
              <a:lnSpc>
                <a:spcPct val="100000"/>
              </a:lnSpc>
              <a:spcBef>
                <a:spcPts val="545"/>
              </a:spcBef>
              <a:spcAft>
                <a:spcPts val="0"/>
              </a:spcAft>
              <a:buFontTx/>
              <a:buNone/>
              <a:defRPr sz="1636">
                <a:latin typeface="+mn-lt"/>
              </a:defRPr>
            </a:lvl1pPr>
          </a:lstStyle>
          <a:p>
            <a:pPr>
              <a:lnSpc>
                <a:spcPct val="100000"/>
              </a:lnSpc>
              <a:spcAft>
                <a:spcPts val="0"/>
              </a:spcAft>
            </a:pPr>
            <a:r>
              <a:rPr lang="en-US"/>
              <a:t>&lt;&lt;Infoline&gt;&gt;</a:t>
            </a:r>
            <a:endParaRPr/>
          </a:p>
        </p:txBody>
      </p:sp>
      <p:sp>
        <p:nvSpPr>
          <p:cNvPr id="38" name="text" descr="{&quot;templafy&quot;:{&quot;id&quot;:&quot;581c8c27-2cec-4036-8b89-757d3017c3de&quot;}}" title="Translations.PresentationPresenter"/>
          <p:cNvSpPr>
            <a:spLocks noGrp="1"/>
          </p:cNvSpPr>
          <p:nvPr>
            <p:ph type="body" sz="quarter" idx="11" hasCustomPrompt="1"/>
          </p:nvPr>
        </p:nvSpPr>
        <p:spPr>
          <a:xfrm>
            <a:off x="510546" y="3970525"/>
            <a:ext cx="6223000" cy="249382"/>
          </a:xfrm>
          <a:prstGeom prst="rect">
            <a:avLst/>
          </a:prstGeom>
        </p:spPr>
        <p:txBody>
          <a:bodyPr lIns="0" tIns="0" rIns="0" bIns="0" anchor="b" anchorCtr="0">
            <a:noAutofit/>
          </a:bodyPr>
          <a:lstStyle>
            <a:lvl1pPr marL="6235" indent="0">
              <a:spcBef>
                <a:spcPts val="0"/>
              </a:spcBef>
              <a:buFontTx/>
              <a:buNone/>
              <a:defRPr sz="1455" baseline="0">
                <a:latin typeface="+mn-lt"/>
              </a:defRPr>
            </a:lvl1pPr>
          </a:lstStyle>
          <a:p>
            <a:pPr lvl="0"/>
            <a:r>
              <a:rPr lang="en-US"/>
              <a:t>&lt;&lt;Presentation presenter&gt;&gt;</a:t>
            </a:r>
            <a:endParaRPr/>
          </a:p>
        </p:txBody>
      </p:sp>
      <p:sp>
        <p:nvSpPr>
          <p:cNvPr id="40" name="text" descr="{&quot;templafy&quot;:{&quot;id&quot;:&quot;6c82cd71-6896-486f-86e1-2b699f99b625&quot;}}" title="Translations.PresenterFunction"/>
          <p:cNvSpPr>
            <a:spLocks noGrp="1"/>
          </p:cNvSpPr>
          <p:nvPr>
            <p:ph type="body" sz="quarter" idx="12" hasCustomPrompt="1"/>
          </p:nvPr>
        </p:nvSpPr>
        <p:spPr>
          <a:xfrm>
            <a:off x="510546" y="4240818"/>
            <a:ext cx="6223000" cy="249382"/>
          </a:xfrm>
          <a:prstGeom prst="rect">
            <a:avLst/>
          </a:prstGeom>
        </p:spPr>
        <p:txBody>
          <a:bodyPr lIns="0" tIns="0" rIns="0" bIns="0" anchor="t" anchorCtr="0">
            <a:noAutofit/>
          </a:bodyPr>
          <a:lstStyle>
            <a:lvl1pPr marL="6235" indent="0">
              <a:spcBef>
                <a:spcPts val="0"/>
              </a:spcBef>
              <a:buFontTx/>
              <a:buNone/>
              <a:defRPr sz="1455" baseline="0">
                <a:latin typeface="+mn-lt"/>
              </a:defRPr>
            </a:lvl1pPr>
          </a:lstStyle>
          <a:p>
            <a:pPr lvl="0"/>
            <a:r>
              <a:rPr lang="en-US"/>
              <a:t>&lt;&lt;Presenter function&gt;&gt;</a:t>
            </a:r>
            <a:endParaRPr/>
          </a:p>
        </p:txBody>
      </p:sp>
      <p:sp>
        <p:nvSpPr>
          <p:cNvPr id="11" name="text" descr="{&quot;templafy&quot;:{&quot;id&quot;:&quot;b1c0238e-0645-44ce-9e91-8b1f9226f318&quot;}}" title="Translations.DatePp"/>
          <p:cNvSpPr>
            <a:spLocks noGrp="1"/>
          </p:cNvSpPr>
          <p:nvPr>
            <p:ph type="body" sz="quarter" idx="10" hasCustomPrompt="1"/>
            <p:custDataLst>
              <p:tags r:id="rId3"/>
            </p:custDataLst>
          </p:nvPr>
        </p:nvSpPr>
        <p:spPr>
          <a:xfrm>
            <a:off x="509847" y="6218183"/>
            <a:ext cx="4333702" cy="273250"/>
          </a:xfrm>
          <a:prstGeom prst="rect">
            <a:avLst/>
          </a:prstGeom>
        </p:spPr>
        <p:txBody>
          <a:bodyPr lIns="0" tIns="0" rIns="0" bIns="0" anchor="b" anchorCtr="0">
            <a:noAutofit/>
          </a:bodyPr>
          <a:lstStyle>
            <a:lvl1pPr marL="6235" indent="0">
              <a:spcBef>
                <a:spcPts val="545"/>
              </a:spcBef>
              <a:buFontTx/>
              <a:buNone/>
              <a:defRPr sz="1000" baseline="0">
                <a:latin typeface="+mn-lt"/>
              </a:defRPr>
            </a:lvl1pPr>
          </a:lstStyle>
          <a:p>
            <a:pPr lvl="0"/>
            <a:r>
              <a:rPr lang="en-US"/>
              <a:t>&lt;&lt;Date&gt;&gt;</a:t>
            </a:r>
            <a:endParaRPr/>
          </a:p>
        </p:txBody>
      </p:sp>
      <p:pic>
        <p:nvPicPr>
          <p:cNvPr id="2" name="image" descr="{&quot;templafy&quot;:{&quot;id&quot;:&quot;479a7189-9e1b-4490-82db-40f909dd8296&quot;}}"/>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20931" y="515390"/>
            <a:ext cx="1349341" cy="369865"/>
          </a:xfrm>
          <a:prstGeom prst="rect">
            <a:avLst/>
          </a:prstGeom>
        </p:spPr>
      </p:pic>
      <p:sp>
        <p:nvSpPr>
          <p:cNvPr id="12" name="text" descr="{&quot;templafy&quot;:{&quot;id&quot;:&quot;cffb3e64-2970-4703-9f5b-7876c65400ca&quot;}}" title="Form.Classification.Classification"/>
          <p:cNvSpPr txBox="1">
            <a:spLocks/>
          </p:cNvSpPr>
          <p:nvPr userDrawn="1">
            <p:custDataLst>
              <p:tags r:id="rId4"/>
            </p:custDataLst>
          </p:nvPr>
        </p:nvSpPr>
        <p:spPr>
          <a:xfrm>
            <a:off x="9232854" y="693820"/>
            <a:ext cx="2416233" cy="153888"/>
          </a:xfrm>
          <a:prstGeom prst="rect">
            <a:avLst/>
          </a:prstGeom>
        </p:spPr>
        <p:txBody>
          <a:bodyPr vert="horz" wrap="square" lIns="0" tIns="0" rIns="0" bIns="0" rtlCol="0" anchor="b" anchorCtr="0">
            <a:noAutofit/>
          </a:bodyPr>
          <a:lstStyle>
            <a:lvl1pPr marL="0" indent="0" algn="l" defTabSz="1005505" rtl="0" eaLnBrk="1" latinLnBrk="0" hangingPunct="1">
              <a:spcBef>
                <a:spcPct val="20000"/>
              </a:spcBef>
              <a:buSzPct val="120000"/>
              <a:buFont typeface="Symbol" pitchFamily="18" charset="2"/>
              <a:buNone/>
              <a:defRPr sz="1200" b="0" kern="1200" baseline="0">
                <a:solidFill>
                  <a:schemeClr val="tx1"/>
                </a:solidFill>
                <a:latin typeface="+mn-lt"/>
                <a:ea typeface="+mn-ea"/>
                <a:cs typeface="+mn-cs"/>
              </a:defRPr>
            </a:lvl1pPr>
            <a:lvl2pPr marL="816973" indent="-314218"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2pPr>
            <a:lvl3pPr marL="1256881"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3pPr>
            <a:lvl4pPr marL="1759633"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4pPr>
            <a:lvl5pPr marL="2262384"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5pPr>
            <a:lvl6pPr marL="2765137"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7890"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0641"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3393"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pPr algn="r"/>
            <a:r>
              <a:rPr lang="en-US" sz="1000" dirty="0">
                <a:solidFill>
                  <a:prstClr val="black"/>
                </a:solidFill>
              </a:rPr>
              <a:t>Public</a:t>
            </a:r>
          </a:p>
        </p:txBody>
      </p:sp>
    </p:spTree>
    <p:extLst>
      <p:ext uri="{BB962C8B-B14F-4D97-AF65-F5344CB8AC3E}">
        <p14:creationId xmlns:p14="http://schemas.microsoft.com/office/powerpoint/2010/main" val="6045049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Cover Page (Image C)">
    <p:spTree>
      <p:nvGrpSpPr>
        <p:cNvPr id="1" name=""/>
        <p:cNvGrpSpPr/>
        <p:nvPr/>
      </p:nvGrpSpPr>
      <p:grpSpPr>
        <a:xfrm>
          <a:off x="0" y="0"/>
          <a:ext cx="0" cy="0"/>
          <a:chOff x="0" y="0"/>
          <a:chExt cx="0" cy="0"/>
        </a:xfrm>
      </p:grpSpPr>
      <p:sp>
        <p:nvSpPr>
          <p:cNvPr id="12" name="Picture Placeholder 8"/>
          <p:cNvSpPr>
            <a:spLocks noGrp="1"/>
          </p:cNvSpPr>
          <p:nvPr>
            <p:ph type="pic" sz="quarter" idx="15"/>
          </p:nvPr>
        </p:nvSpPr>
        <p:spPr>
          <a:xfrm>
            <a:off x="6903273" y="1980046"/>
            <a:ext cx="5000092" cy="4653773"/>
          </a:xfrm>
          <a:prstGeom prst="rect">
            <a:avLst/>
          </a:prstGeom>
        </p:spPr>
        <p:txBody>
          <a:bodyPr tIns="648000" anchor="ctr" anchorCtr="0">
            <a:noAutofit/>
          </a:bodyPr>
          <a:lstStyle>
            <a:lvl1pPr marL="6235" indent="0" algn="ctr">
              <a:buNone/>
              <a:defRPr/>
            </a:lvl1pPr>
          </a:lstStyle>
          <a:p>
            <a:endParaRPr lang="en-US" dirty="0"/>
          </a:p>
        </p:txBody>
      </p:sp>
      <p:sp>
        <p:nvSpPr>
          <p:cNvPr id="18" name="text" descr="{&quot;templafy&quot;:{&quot;id&quot;:&quot;517f693d-308c-442d-8d7e-6e8e398be8a6&quot;}}" title="Translations.Keyline"/>
          <p:cNvSpPr>
            <a:spLocks noGrp="1"/>
          </p:cNvSpPr>
          <p:nvPr>
            <p:ph type="ctrTitle" hasCustomPrompt="1"/>
            <p:custDataLst>
              <p:tags r:id="rId1"/>
            </p:custDataLst>
          </p:nvPr>
        </p:nvSpPr>
        <p:spPr>
          <a:xfrm>
            <a:off x="509848" y="1796727"/>
            <a:ext cx="6223000" cy="1210909"/>
          </a:xfrm>
          <a:prstGeom prst="rect">
            <a:avLst/>
          </a:prstGeom>
        </p:spPr>
        <p:txBody>
          <a:bodyPr lIns="0" tIns="0" rIns="0" bIns="0" anchor="b" anchorCtr="0">
            <a:noAutofit/>
          </a:bodyPr>
          <a:lstStyle>
            <a:lvl1pPr>
              <a:lnSpc>
                <a:spcPct val="100000"/>
              </a:lnSpc>
              <a:spcAft>
                <a:spcPts val="0"/>
              </a:spcAft>
              <a:defRPr sz="3636"/>
            </a:lvl1pPr>
          </a:lstStyle>
          <a:p>
            <a:pPr>
              <a:lnSpc>
                <a:spcPct val="100000"/>
              </a:lnSpc>
              <a:spcAft>
                <a:spcPts val="0"/>
              </a:spcAft>
            </a:pPr>
            <a:r>
              <a:rPr lang="en-US"/>
              <a:t>&lt;&lt;Keyline&gt;&gt;</a:t>
            </a:r>
            <a:endParaRPr/>
          </a:p>
        </p:txBody>
      </p:sp>
      <p:sp>
        <p:nvSpPr>
          <p:cNvPr id="17" name="text" descr="{&quot;templafy&quot;:{&quot;id&quot;:&quot;42d01303-1b82-4e52-b032-cf7026cd8338&quot;}}" title="Translations.Infoline"/>
          <p:cNvSpPr>
            <a:spLocks noGrp="1"/>
          </p:cNvSpPr>
          <p:nvPr>
            <p:ph type="subTitle" idx="1" hasCustomPrompt="1"/>
            <p:custDataLst>
              <p:tags r:id="rId2"/>
            </p:custDataLst>
          </p:nvPr>
        </p:nvSpPr>
        <p:spPr>
          <a:xfrm>
            <a:off x="509848" y="3108960"/>
            <a:ext cx="6223000" cy="507076"/>
          </a:xfrm>
          <a:prstGeom prst="rect">
            <a:avLst/>
          </a:prstGeom>
        </p:spPr>
        <p:txBody>
          <a:bodyPr lIns="0" tIns="0" rIns="0" bIns="0">
            <a:noAutofit/>
          </a:bodyPr>
          <a:lstStyle>
            <a:lvl1pPr marL="6235" indent="0">
              <a:lnSpc>
                <a:spcPct val="100000"/>
              </a:lnSpc>
              <a:spcBef>
                <a:spcPts val="545"/>
              </a:spcBef>
              <a:spcAft>
                <a:spcPts val="0"/>
              </a:spcAft>
              <a:buFontTx/>
              <a:buNone/>
              <a:defRPr sz="1636"/>
            </a:lvl1pPr>
          </a:lstStyle>
          <a:p>
            <a:pPr>
              <a:lnSpc>
                <a:spcPct val="100000"/>
              </a:lnSpc>
              <a:spcAft>
                <a:spcPts val="0"/>
              </a:spcAft>
            </a:pPr>
            <a:r>
              <a:rPr lang="en-US"/>
              <a:t>&lt;&lt;Infoline&gt;&gt;</a:t>
            </a:r>
            <a:endParaRPr/>
          </a:p>
        </p:txBody>
      </p:sp>
      <p:sp>
        <p:nvSpPr>
          <p:cNvPr id="38" name="text" descr="{&quot;templafy&quot;:{&quot;id&quot;:&quot;95cb0d2c-c896-4cbe-b268-035323f5aa94&quot;}}" title="Translations.PresentationPresenter"/>
          <p:cNvSpPr>
            <a:spLocks noGrp="1"/>
          </p:cNvSpPr>
          <p:nvPr>
            <p:ph type="body" sz="quarter" idx="11" hasCustomPrompt="1"/>
          </p:nvPr>
        </p:nvSpPr>
        <p:spPr>
          <a:xfrm>
            <a:off x="510546" y="3970525"/>
            <a:ext cx="6223000" cy="249382"/>
          </a:xfrm>
          <a:prstGeom prst="rect">
            <a:avLst/>
          </a:prstGeom>
        </p:spPr>
        <p:txBody>
          <a:bodyPr lIns="0" tIns="0" rIns="0" bIns="0" anchor="b" anchorCtr="0">
            <a:noAutofit/>
          </a:bodyPr>
          <a:lstStyle>
            <a:lvl1pPr marL="6235" indent="0">
              <a:spcBef>
                <a:spcPts val="0"/>
              </a:spcBef>
              <a:buFontTx/>
              <a:buNone/>
              <a:defRPr sz="1455" baseline="0"/>
            </a:lvl1pPr>
          </a:lstStyle>
          <a:p>
            <a:pPr lvl="0"/>
            <a:r>
              <a:rPr lang="en-US"/>
              <a:t>&lt;&lt;Presentation presenter&gt;&gt;</a:t>
            </a:r>
            <a:endParaRPr/>
          </a:p>
        </p:txBody>
      </p:sp>
      <p:sp>
        <p:nvSpPr>
          <p:cNvPr id="40" name="text" descr="{&quot;templafy&quot;:{&quot;id&quot;:&quot;38330571-929f-4514-8cbd-6051a07d9e9f&quot;}}" title="Translations.PresenterFunction"/>
          <p:cNvSpPr>
            <a:spLocks noGrp="1"/>
          </p:cNvSpPr>
          <p:nvPr>
            <p:ph type="body" sz="quarter" idx="12" hasCustomPrompt="1"/>
          </p:nvPr>
        </p:nvSpPr>
        <p:spPr>
          <a:xfrm>
            <a:off x="510546" y="4240818"/>
            <a:ext cx="6223000" cy="249382"/>
          </a:xfrm>
          <a:prstGeom prst="rect">
            <a:avLst/>
          </a:prstGeom>
        </p:spPr>
        <p:txBody>
          <a:bodyPr lIns="0" tIns="0" rIns="0" bIns="0" anchor="t" anchorCtr="0">
            <a:noAutofit/>
          </a:bodyPr>
          <a:lstStyle>
            <a:lvl1pPr marL="6235" indent="0">
              <a:spcBef>
                <a:spcPts val="0"/>
              </a:spcBef>
              <a:buFontTx/>
              <a:buNone/>
              <a:defRPr sz="1455" baseline="0"/>
            </a:lvl1pPr>
          </a:lstStyle>
          <a:p>
            <a:pPr lvl="0"/>
            <a:r>
              <a:rPr lang="en-US"/>
              <a:t>&lt;&lt;Presenter function&gt;&gt;</a:t>
            </a:r>
            <a:endParaRPr/>
          </a:p>
        </p:txBody>
      </p:sp>
      <p:sp>
        <p:nvSpPr>
          <p:cNvPr id="11" name="text" descr="{&quot;templafy&quot;:{&quot;id&quot;:&quot;ad25af92-5428-478b-855c-fe707c316693&quot;}}" title="Translations.DatePp"/>
          <p:cNvSpPr>
            <a:spLocks noGrp="1"/>
          </p:cNvSpPr>
          <p:nvPr>
            <p:ph type="body" sz="quarter" idx="10" hasCustomPrompt="1"/>
            <p:custDataLst>
              <p:tags r:id="rId3"/>
            </p:custDataLst>
          </p:nvPr>
        </p:nvSpPr>
        <p:spPr>
          <a:xfrm>
            <a:off x="509847" y="6218183"/>
            <a:ext cx="4333702" cy="273250"/>
          </a:xfrm>
          <a:prstGeom prst="rect">
            <a:avLst/>
          </a:prstGeom>
        </p:spPr>
        <p:txBody>
          <a:bodyPr lIns="0" tIns="0" rIns="0" bIns="0" anchor="b" anchorCtr="0">
            <a:noAutofit/>
          </a:bodyPr>
          <a:lstStyle>
            <a:lvl1pPr marL="6235" indent="0">
              <a:spcBef>
                <a:spcPts val="545"/>
              </a:spcBef>
              <a:buFontTx/>
              <a:buNone/>
              <a:defRPr sz="1000" baseline="0"/>
            </a:lvl1pPr>
          </a:lstStyle>
          <a:p>
            <a:pPr lvl="0"/>
            <a:r>
              <a:rPr lang="en-US"/>
              <a:t>&lt;&lt;Date&gt;&gt;</a:t>
            </a:r>
            <a:endParaRPr/>
          </a:p>
        </p:txBody>
      </p:sp>
      <p:pic>
        <p:nvPicPr>
          <p:cNvPr id="2" name="image" descr="{&quot;templafy&quot;:{&quot;id&quot;:&quot;b432f3f7-0720-4a0c-a38b-6ea2f82415e6&quot;}}"/>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20931" y="515390"/>
            <a:ext cx="1349341" cy="369865"/>
          </a:xfrm>
          <a:prstGeom prst="rect">
            <a:avLst/>
          </a:prstGeom>
        </p:spPr>
      </p:pic>
      <p:sp>
        <p:nvSpPr>
          <p:cNvPr id="13" name="text" descr="{&quot;templafy&quot;:{&quot;id&quot;:&quot;633511de-7a9a-4614-88b8-ba32608adea2&quot;}}" title="Form.Classification.Classification"/>
          <p:cNvSpPr txBox="1">
            <a:spLocks/>
          </p:cNvSpPr>
          <p:nvPr userDrawn="1">
            <p:custDataLst>
              <p:tags r:id="rId4"/>
            </p:custDataLst>
          </p:nvPr>
        </p:nvSpPr>
        <p:spPr>
          <a:xfrm>
            <a:off x="9232854" y="693820"/>
            <a:ext cx="2416233" cy="153888"/>
          </a:xfrm>
          <a:prstGeom prst="rect">
            <a:avLst/>
          </a:prstGeom>
        </p:spPr>
        <p:txBody>
          <a:bodyPr vert="horz" wrap="square" lIns="0" tIns="0" rIns="0" bIns="0" rtlCol="0" anchor="b" anchorCtr="0">
            <a:noAutofit/>
          </a:bodyPr>
          <a:lstStyle>
            <a:lvl1pPr marL="0" indent="0" algn="l" defTabSz="1005505" rtl="0" eaLnBrk="1" latinLnBrk="0" hangingPunct="1">
              <a:spcBef>
                <a:spcPct val="20000"/>
              </a:spcBef>
              <a:buSzPct val="120000"/>
              <a:buFont typeface="Symbol" pitchFamily="18" charset="2"/>
              <a:buNone/>
              <a:defRPr sz="1200" b="0" kern="1200" baseline="0">
                <a:solidFill>
                  <a:schemeClr val="tx1"/>
                </a:solidFill>
                <a:latin typeface="+mn-lt"/>
                <a:ea typeface="+mn-ea"/>
                <a:cs typeface="+mn-cs"/>
              </a:defRPr>
            </a:lvl1pPr>
            <a:lvl2pPr marL="816973" indent="-314218"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2pPr>
            <a:lvl3pPr marL="1256881"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3pPr>
            <a:lvl4pPr marL="1759633"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4pPr>
            <a:lvl5pPr marL="2262384" indent="-251375" algn="l" defTabSz="1005505" rtl="0" eaLnBrk="1" latinLnBrk="0" hangingPunct="1">
              <a:spcBef>
                <a:spcPct val="20000"/>
              </a:spcBef>
              <a:buFont typeface="Arial" pitchFamily="34" charset="0"/>
              <a:buChar char="»"/>
              <a:defRPr sz="1300" kern="1200">
                <a:solidFill>
                  <a:schemeClr val="tx1"/>
                </a:solidFill>
                <a:latin typeface="+mj-lt"/>
                <a:ea typeface="+mn-ea"/>
                <a:cs typeface="+mn-cs"/>
              </a:defRPr>
            </a:lvl5pPr>
            <a:lvl6pPr marL="2765137"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7890"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0641"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3393" indent="-251375" algn="l" defTabSz="1005505"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pPr algn="r"/>
            <a:r>
              <a:rPr lang="en-US" sz="1000" dirty="0">
                <a:solidFill>
                  <a:prstClr val="black"/>
                </a:solidFill>
              </a:rPr>
              <a:t>Confidential</a:t>
            </a:r>
          </a:p>
        </p:txBody>
      </p:sp>
    </p:spTree>
    <p:extLst>
      <p:ext uri="{BB962C8B-B14F-4D97-AF65-F5344CB8AC3E}">
        <p14:creationId xmlns:p14="http://schemas.microsoft.com/office/powerpoint/2010/main" val="354060175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ault Body Slide">
    <p:spTree>
      <p:nvGrpSpPr>
        <p:cNvPr id="1" name=""/>
        <p:cNvGrpSpPr/>
        <p:nvPr/>
      </p:nvGrpSpPr>
      <p:grpSpPr>
        <a:xfrm>
          <a:off x="0" y="0"/>
          <a:ext cx="0" cy="0"/>
          <a:chOff x="0" y="0"/>
          <a:chExt cx="0" cy="0"/>
        </a:xfrm>
      </p:grpSpPr>
      <p:sp>
        <p:nvSpPr>
          <p:cNvPr id="5" name="LAYOUT BODY">
            <a:extLst>
              <a:ext uri="{FF2B5EF4-FFF2-40B4-BE49-F238E27FC236}">
                <a16:creationId xmlns:a16="http://schemas.microsoft.com/office/drawing/2014/main" id="{36DC4925-9D80-481C-8D18-739F6C90AD8B}"/>
              </a:ext>
            </a:extLst>
          </p:cNvPr>
          <p:cNvSpPr>
            <a:spLocks noGrp="1"/>
          </p:cNvSpPr>
          <p:nvPr>
            <p:ph sz="quarter" idx="15" hasCustomPrompt="1"/>
          </p:nvPr>
        </p:nvSpPr>
        <p:spPr>
          <a:xfrm>
            <a:off x="509847" y="1689969"/>
            <a:ext cx="11141443" cy="3833090"/>
          </a:xfrm>
        </p:spPr>
        <p:txBody>
          <a:bodyPr/>
          <a:lstStyle>
            <a:lvl1pPr>
              <a:defRPr/>
            </a:lvl1pPr>
            <a:lvl5pPr>
              <a:defRPr/>
            </a:lvl5pPr>
            <a:lvl6pPr>
              <a:defRPr/>
            </a:lvl6pPr>
            <a:lvl7pPr>
              <a:defRPr/>
            </a:lvl7pPr>
            <a:lvl8pPr>
              <a:defRPr/>
            </a:lvl8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2" name="text" descr="{&quot;templafy&quot;:{&quot;id&quot;:&quot;c5dcef7c-1d7b-44e4-b377-8baa320b866e&quot;}}" title="Translations.PageHeading"/>
          <p:cNvSpPr>
            <a:spLocks noGrp="1"/>
          </p:cNvSpPr>
          <p:nvPr>
            <p:ph type="title" hasCustomPrompt="1"/>
            <p:custDataLst>
              <p:tags r:id="rId1"/>
            </p:custDataLst>
          </p:nvPr>
        </p:nvSpPr>
        <p:spPr>
          <a:xfrm>
            <a:off x="509849"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Arial Unicode MS" pitchFamily="34" charset="-128"/>
              </a:defRPr>
            </a:lvl1pPr>
          </a:lstStyle>
          <a:p>
            <a:r>
              <a:rPr lang="en-US"/>
              <a:t>&lt;&lt;Page heading&gt;&gt;</a:t>
            </a:r>
            <a:endParaRPr/>
          </a:p>
        </p:txBody>
      </p:sp>
      <p:sp>
        <p:nvSpPr>
          <p:cNvPr id="22" name="text" descr="{&quot;templafy&quot;:{&quot;id&quot;:&quot;b836f157-0c8e-486a-93a0-c29246dbca78&quot;}}" title="Translations.MessageText"/>
          <p:cNvSpPr>
            <a:spLocks noGrp="1"/>
          </p:cNvSpPr>
          <p:nvPr>
            <p:ph type="body" sz="quarter" idx="48" hasCustomPrompt="1"/>
          </p:nvPr>
        </p:nvSpPr>
        <p:spPr>
          <a:xfrm>
            <a:off x="511849" y="1024660"/>
            <a:ext cx="11139441" cy="249382"/>
          </a:xfrm>
          <a:prstGeom prst="rect">
            <a:avLst/>
          </a:prstGeom>
        </p:spPr>
        <p:txBody>
          <a:bodyPr lIns="0" tIns="0" rIns="0" bIns="0"/>
          <a:lstStyle>
            <a:lvl1pPr marL="6235" indent="0">
              <a:spcBef>
                <a:spcPts val="0"/>
              </a:spcBef>
              <a:buFontTx/>
              <a:buNone/>
              <a:defRPr sz="1636"/>
            </a:lvl1pPr>
          </a:lstStyle>
          <a:p>
            <a:pPr lvl="0"/>
            <a:r>
              <a:rPr lang="en-US"/>
              <a:t>&lt;&lt;Message&gt;&gt;</a:t>
            </a:r>
            <a:endParaRPr/>
          </a:p>
        </p:txBody>
      </p:sp>
      <p:sp>
        <p:nvSpPr>
          <p:cNvPr id="19"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grpSp>
        <p:nvGrpSpPr>
          <p:cNvPr id="21" name="PXP_GRIDLINES" hidden="1"/>
          <p:cNvGrpSpPr/>
          <p:nvPr userDrawn="1"/>
        </p:nvGrpSpPr>
        <p:grpSpPr>
          <a:xfrm>
            <a:off x="-8312" y="0"/>
            <a:ext cx="12192506" cy="6858000"/>
            <a:chOff x="-13716" y="0"/>
            <a:chExt cx="10058818" cy="7543800"/>
          </a:xfrm>
        </p:grpSpPr>
        <p:cxnSp>
          <p:nvCxnSpPr>
            <p:cNvPr id="23" name="Straight Connector 22"/>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5" name="LAYOUT BODY"/>
          <p:cNvSpPr/>
          <p:nvPr userDrawn="1"/>
        </p:nvSpPr>
        <p:spPr>
          <a:xfrm>
            <a:off x="525818" y="2894301"/>
            <a:ext cx="11140364"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prstClr val="black"/>
              </a:solidFill>
            </a:endParaRPr>
          </a:p>
        </p:txBody>
      </p:sp>
      <p:pic>
        <p:nvPicPr>
          <p:cNvPr id="16" name="image" descr="{&quot;templafy&quot;:{&quot;id&quot;:&quot;07f9bb92-83d3-4972-876a-921163a66571&quot;}}">
            <a:extLst>
              <a:ext uri="{FF2B5EF4-FFF2-40B4-BE49-F238E27FC236}">
                <a16:creationId xmlns:a16="http://schemas.microsoft.com/office/drawing/2014/main" id="{A015733B-397F-42C4-8F34-EEC9E8FC8F6E}"/>
              </a:ext>
            </a:extLst>
          </p:cNvPr>
          <p:cNvPicPr>
            <a:picLocks noChangeAspect="1"/>
          </p:cNvPicPr>
          <p:nvPr userDrawn="1"/>
        </p:nvPicPr>
        <p:blipFill>
          <a:blip r:embed="rId3"/>
          <a:stretch>
            <a:fillRect/>
          </a:stretch>
        </p:blipFill>
        <p:spPr>
          <a:xfrm>
            <a:off x="507077" y="6366066"/>
            <a:ext cx="643091" cy="235636"/>
          </a:xfrm>
          <a:prstGeom prst="rect">
            <a:avLst/>
          </a:prstGeom>
        </p:spPr>
      </p:pic>
    </p:spTree>
    <p:extLst>
      <p:ext uri="{BB962C8B-B14F-4D97-AF65-F5344CB8AC3E}">
        <p14:creationId xmlns:p14="http://schemas.microsoft.com/office/powerpoint/2010/main" val="317656402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7" name="text" descr="{&quot;templafy&quot;:{&quot;id&quot;:&quot;8c2c1c87-309c-4e1d-92a2-f211c9e39555&quot;}}" title="Translations.PageHeading"/>
          <p:cNvSpPr>
            <a:spLocks noGrp="1"/>
          </p:cNvSpPr>
          <p:nvPr>
            <p:ph type="title" hasCustomPrompt="1"/>
            <p:custDataLst>
              <p:tags r:id="rId1"/>
            </p:custDataLst>
          </p:nvPr>
        </p:nvSpPr>
        <p:spPr>
          <a:xfrm>
            <a:off x="509849" y="3"/>
            <a:ext cx="11141441" cy="856211"/>
          </a:xfrm>
          <a:prstGeom prst="rect">
            <a:avLst/>
          </a:prstGeom>
        </p:spPr>
        <p:txBody>
          <a:bodyPr lIns="0" tIns="0" rIns="0" bIns="0" anchor="b" anchorCtr="0">
            <a:noAutofit/>
          </a:bodyPr>
          <a:lstStyle>
            <a:lvl1pPr>
              <a:lnSpc>
                <a:spcPct val="95000"/>
              </a:lnSpc>
              <a:defRPr sz="2545" b="0" baseline="0">
                <a:solidFill>
                  <a:schemeClr val="tx1"/>
                </a:solidFill>
                <a:latin typeface="+mn-lt"/>
                <a:ea typeface="Arial Unicode MS" pitchFamily="34" charset="-128"/>
              </a:defRPr>
            </a:lvl1pPr>
          </a:lstStyle>
          <a:p>
            <a:r>
              <a:rPr lang="en-US" dirty="0"/>
              <a:t>&lt;&lt;Page heading&gt;&gt;</a:t>
            </a:r>
            <a:endParaRPr dirty="0"/>
          </a:p>
        </p:txBody>
      </p:sp>
      <p:sp>
        <p:nvSpPr>
          <p:cNvPr id="33" name="text" descr="{&quot;templafy&quot;:{&quot;id&quot;:&quot;9a641532-141f-481d-9b3c-1f7d7ea67ae2&quot;}}" title="Translations.MessageText"/>
          <p:cNvSpPr>
            <a:spLocks noGrp="1"/>
          </p:cNvSpPr>
          <p:nvPr>
            <p:ph type="body" sz="quarter" idx="14" hasCustomPrompt="1"/>
          </p:nvPr>
        </p:nvSpPr>
        <p:spPr>
          <a:xfrm>
            <a:off x="511849" y="1024660"/>
            <a:ext cx="11139441" cy="249382"/>
          </a:xfrm>
          <a:prstGeom prst="rect">
            <a:avLst/>
          </a:prstGeom>
        </p:spPr>
        <p:txBody>
          <a:bodyPr lIns="0" tIns="0" rIns="0" bIns="0"/>
          <a:lstStyle>
            <a:lvl1pPr marL="6235" indent="0">
              <a:spcBef>
                <a:spcPts val="0"/>
              </a:spcBef>
              <a:buFontTx/>
              <a:buNone/>
              <a:defRPr sz="1636">
                <a:latin typeface="+mn-lt"/>
              </a:defRPr>
            </a:lvl1pPr>
          </a:lstStyle>
          <a:p>
            <a:pPr lvl="0"/>
            <a:r>
              <a:rPr lang="en-US"/>
              <a:t>&lt;&lt;Message&gt;&gt;</a:t>
            </a:r>
            <a:endParaRPr/>
          </a:p>
        </p:txBody>
      </p:sp>
      <p:sp>
        <p:nvSpPr>
          <p:cNvPr id="34"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0984199" y="6241909"/>
            <a:ext cx="664703" cy="349135"/>
          </a:xfrm>
          <a:prstGeom prst="rect">
            <a:avLst/>
          </a:prstGeom>
          <a:noFill/>
        </p:spPr>
        <p:txBody>
          <a:bodyPr vert="horz" wrap="square" lIns="0" tIns="0" rIns="0" bIns="0" rtlCol="0" anchor="b">
            <a:noAutofit/>
          </a:bodyPr>
          <a:lstStyle/>
          <a:p>
            <a:pPr algn="r"/>
            <a:fld id="{C9C5D969-4CAD-4F29-8B51-07B8CBAF6BF4}" type="slidenum">
              <a:rPr lang="en-US" sz="636" smtClean="0">
                <a:solidFill>
                  <a:prstClr val="black"/>
                </a:solidFill>
              </a:rPr>
              <a:pPr algn="r"/>
              <a:t>‹#›</a:t>
            </a:fld>
            <a:endParaRPr lang="en-US" sz="636" dirty="0">
              <a:solidFill>
                <a:prstClr val="black"/>
              </a:solidFill>
            </a:endParaRPr>
          </a:p>
        </p:txBody>
      </p:sp>
      <p:grpSp>
        <p:nvGrpSpPr>
          <p:cNvPr id="20" name="PXP_GRIDLINES" hidden="1"/>
          <p:cNvGrpSpPr/>
          <p:nvPr userDrawn="1"/>
        </p:nvGrpSpPr>
        <p:grpSpPr>
          <a:xfrm>
            <a:off x="-8312" y="0"/>
            <a:ext cx="12192506" cy="6858000"/>
            <a:chOff x="-13716" y="0"/>
            <a:chExt cx="10058818" cy="7543800"/>
          </a:xfrm>
        </p:grpSpPr>
        <p:cxnSp>
          <p:nvCxnSpPr>
            <p:cNvPr id="21" name="Straight Connector 20"/>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pic>
        <p:nvPicPr>
          <p:cNvPr id="13" name="image" descr="{&quot;templafy&quot;:{&quot;id&quot;:&quot;07f9bb92-83d3-4972-876a-921163a66571&quot;}}">
            <a:extLst>
              <a:ext uri="{FF2B5EF4-FFF2-40B4-BE49-F238E27FC236}">
                <a16:creationId xmlns:a16="http://schemas.microsoft.com/office/drawing/2014/main" id="{71C2B8FF-F8C7-4491-B3DF-01CC372BE886}"/>
              </a:ext>
            </a:extLst>
          </p:cNvPr>
          <p:cNvPicPr>
            <a:picLocks noChangeAspect="1"/>
          </p:cNvPicPr>
          <p:nvPr userDrawn="1"/>
        </p:nvPicPr>
        <p:blipFill>
          <a:blip r:embed="rId3"/>
          <a:stretch>
            <a:fillRect/>
          </a:stretch>
        </p:blipFill>
        <p:spPr>
          <a:xfrm>
            <a:off x="507077" y="6366066"/>
            <a:ext cx="643091" cy="235636"/>
          </a:xfrm>
          <a:prstGeom prst="rect">
            <a:avLst/>
          </a:prstGeom>
        </p:spPr>
      </p:pic>
    </p:spTree>
    <p:extLst>
      <p:ext uri="{BB962C8B-B14F-4D97-AF65-F5344CB8AC3E}">
        <p14:creationId xmlns:p14="http://schemas.microsoft.com/office/powerpoint/2010/main" val="171037394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Large 2x2">
    <p:spTree>
      <p:nvGrpSpPr>
        <p:cNvPr id="1" name=""/>
        <p:cNvGrpSpPr/>
        <p:nvPr/>
      </p:nvGrpSpPr>
      <p:grpSpPr>
        <a:xfrm>
          <a:off x="0" y="0"/>
          <a:ext cx="0" cy="0"/>
          <a:chOff x="0" y="0"/>
          <a:chExt cx="0" cy="0"/>
        </a:xfrm>
      </p:grpSpPr>
      <p:sp>
        <p:nvSpPr>
          <p:cNvPr id="24" name="Slide Number Textbox" hidden="1"/>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cxnSp>
        <p:nvCxnSpPr>
          <p:cNvPr id="14" name="THIN BLUE LINE"/>
          <p:cNvCxnSpPr/>
          <p:nvPr/>
        </p:nvCxnSpPr>
        <p:spPr>
          <a:xfrm>
            <a:off x="509847" y="939338"/>
            <a:ext cx="1113905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 descr="{&quot;templafy&quot;:{&quot;id&quot;:&quot;659500a2-f1be-4e6d-9abd-f71500a1e406&quot;}}" title="Translations.PageHeading"/>
          <p:cNvSpPr>
            <a:spLocks noGrp="1"/>
          </p:cNvSpPr>
          <p:nvPr>
            <p:ph type="title" hasCustomPrompt="1"/>
            <p:custDataLst>
              <p:tags r:id="rId1"/>
            </p:custDataLst>
          </p:nvPr>
        </p:nvSpPr>
        <p:spPr>
          <a:xfrm>
            <a:off x="509847" y="3"/>
            <a:ext cx="11139055" cy="856211"/>
          </a:xfrm>
          <a:prstGeom prst="rect">
            <a:avLst/>
          </a:prstGeom>
        </p:spPr>
        <p:txBody>
          <a:bodyPr vert="horz" lIns="0" tIns="0" rIns="0" bIns="0" rtlCol="0" anchor="b" anchorCtr="0">
            <a:normAutofit/>
          </a:bodyPr>
          <a:lstStyle>
            <a:lvl1pPr>
              <a:lnSpc>
                <a:spcPct val="95000"/>
              </a:lnSpc>
              <a:defRPr lang="en-US" dirty="0">
                <a:latin typeface="+mn-lt"/>
              </a:defRPr>
            </a:lvl1pPr>
          </a:lstStyle>
          <a:p>
            <a:pPr lvl="0"/>
            <a:r>
              <a:rPr lang="en-US"/>
              <a:t>&lt;&lt;Page heading&gt;&gt;</a:t>
            </a:r>
            <a:endParaRPr/>
          </a:p>
        </p:txBody>
      </p:sp>
      <p:sp>
        <p:nvSpPr>
          <p:cNvPr id="35" name="text" descr="{&quot;templafy&quot;:{&quot;id&quot;:&quot;e07ab73a-48a2-4890-8c52-7820c8526911&quot;}}" title="Translations.MessageText"/>
          <p:cNvSpPr>
            <a:spLocks noGrp="1"/>
          </p:cNvSpPr>
          <p:nvPr>
            <p:ph type="body" sz="quarter" idx="32" hasCustomPrompt="1"/>
          </p:nvPr>
        </p:nvSpPr>
        <p:spPr>
          <a:xfrm>
            <a:off x="511848" y="1024660"/>
            <a:ext cx="11129356" cy="249382"/>
          </a:xfrm>
          <a:prstGeom prst="rect">
            <a:avLst/>
          </a:prstGeom>
        </p:spPr>
        <p:txBody>
          <a:bodyPr lIns="0" tIns="0" rIns="0" bIns="0"/>
          <a:lstStyle>
            <a:lvl1pPr marL="6235" indent="0">
              <a:spcBef>
                <a:spcPts val="0"/>
              </a:spcBef>
              <a:buFontTx/>
              <a:buNone/>
              <a:defRPr sz="1636">
                <a:latin typeface="+mn-lt"/>
              </a:defRPr>
            </a:lvl1pPr>
          </a:lstStyle>
          <a:p>
            <a:pPr lvl="0"/>
            <a:r>
              <a:rPr lang="en-US"/>
              <a:t>&lt;&lt;Message&gt;&gt;</a:t>
            </a:r>
            <a:endParaRPr/>
          </a:p>
        </p:txBody>
      </p:sp>
      <p:sp>
        <p:nvSpPr>
          <p:cNvPr id="41" name="text" descr="{&quot;templafy&quot;:{&quot;id&quot;:&quot;6f73ff4a-da61-490e-8df6-ce80065d606c&quot;}}" title="Translations.LayoutHeading"/>
          <p:cNvSpPr>
            <a:spLocks noGrp="1"/>
          </p:cNvSpPr>
          <p:nvPr>
            <p:ph type="body" idx="16" hasCustomPrompt="1"/>
            <p:custDataLst>
              <p:tags r:id="rId2"/>
            </p:custDataLst>
          </p:nvPr>
        </p:nvSpPr>
        <p:spPr>
          <a:xfrm>
            <a:off x="510546" y="1688727"/>
            <a:ext cx="5384727" cy="323273"/>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42" name="Content Placeholder 10"/>
          <p:cNvSpPr>
            <a:spLocks noGrp="1"/>
          </p:cNvSpPr>
          <p:nvPr>
            <p:ph sz="quarter" idx="19" hasCustomPrompt="1"/>
          </p:nvPr>
        </p:nvSpPr>
        <p:spPr>
          <a:xfrm>
            <a:off x="510546" y="2015543"/>
            <a:ext cx="5384727" cy="1472727"/>
          </a:xfrm>
          <a:prstGeom prst="rect">
            <a:avLst/>
          </a:prstGeom>
          <a:noFill/>
        </p:spPr>
        <p:txBody>
          <a:bodyPr vert="horz" lIns="0" tIns="0" rIns="0" bIns="0" rtlCol="0">
            <a:noAutofit/>
          </a:bodyPr>
          <a:lstStyle>
            <a:lvl1pPr marL="166256">
              <a:defRPr lang="en-US" kern="1200" baseline="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43" name="text" descr="{&quot;templafy&quot;:{&quot;id&quot;:&quot;fd9f72fd-c813-4ca2-adbd-72b7a544d668&quot;}}" title="Translations.Source"/>
          <p:cNvSpPr>
            <a:spLocks noGrp="1"/>
          </p:cNvSpPr>
          <p:nvPr>
            <p:ph type="body" sz="quarter" idx="47" hasCustomPrompt="1"/>
          </p:nvPr>
        </p:nvSpPr>
        <p:spPr>
          <a:xfrm>
            <a:off x="509847" y="3498546"/>
            <a:ext cx="5384727" cy="166909"/>
          </a:xfrm>
        </p:spPr>
        <p:txBody>
          <a:bodyPr/>
          <a:lstStyle>
            <a:lvl1pPr marL="0" indent="0">
              <a:spcBef>
                <a:spcPts val="0"/>
              </a:spcBef>
              <a:buFontTx/>
              <a:buNone/>
              <a:defRPr sz="909">
                <a:latin typeface="+mn-lt"/>
              </a:defRPr>
            </a:lvl1pPr>
            <a:lvl2pPr marL="0" indent="0">
              <a:spcBef>
                <a:spcPts val="0"/>
              </a:spcBef>
              <a:buFontTx/>
              <a:buNone/>
              <a:defRPr sz="727"/>
            </a:lvl2pPr>
            <a:lvl3pPr marL="0" indent="0">
              <a:spcBef>
                <a:spcPts val="0"/>
              </a:spcBef>
              <a:buFontTx/>
              <a:buNone/>
              <a:defRPr sz="727"/>
            </a:lvl3pPr>
            <a:lvl4pPr marL="0" indent="0">
              <a:spcBef>
                <a:spcPts val="0"/>
              </a:spcBef>
              <a:buFontTx/>
              <a:buNone/>
              <a:defRPr sz="727"/>
            </a:lvl4pPr>
            <a:lvl5pPr marL="0" indent="0">
              <a:spcBef>
                <a:spcPts val="0"/>
              </a:spcBef>
              <a:buFontTx/>
              <a:buNone/>
              <a:defRPr sz="727"/>
            </a:lvl5pPr>
          </a:lstStyle>
          <a:p>
            <a:pPr lvl="0"/>
            <a:r>
              <a:rPr lang="en-US"/>
              <a:t>Source</a:t>
            </a:r>
            <a:endParaRPr/>
          </a:p>
        </p:txBody>
      </p:sp>
      <p:sp>
        <p:nvSpPr>
          <p:cNvPr id="52" name="text" descr="{&quot;templafy&quot;:{&quot;id&quot;:&quot;850033cf-20bd-469f-b2ed-809f6725b900&quot;}}" title="Translations.LayoutHeading"/>
          <p:cNvSpPr>
            <a:spLocks noGrp="1"/>
          </p:cNvSpPr>
          <p:nvPr>
            <p:ph type="body" idx="34" hasCustomPrompt="1"/>
            <p:custDataLst>
              <p:tags r:id="rId3"/>
            </p:custDataLst>
          </p:nvPr>
        </p:nvSpPr>
        <p:spPr>
          <a:xfrm>
            <a:off x="509847" y="3721091"/>
            <a:ext cx="5384727" cy="323273"/>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53" name="Content Placeholder 10"/>
          <p:cNvSpPr>
            <a:spLocks noGrp="1"/>
          </p:cNvSpPr>
          <p:nvPr>
            <p:ph sz="quarter" idx="35" hasCustomPrompt="1"/>
          </p:nvPr>
        </p:nvSpPr>
        <p:spPr>
          <a:xfrm>
            <a:off x="509847" y="4048364"/>
            <a:ext cx="5384727" cy="1472727"/>
          </a:xfrm>
          <a:prstGeom prst="rect">
            <a:avLst/>
          </a:prstGeom>
          <a:noFill/>
        </p:spPr>
        <p:txBody>
          <a:bodyPr vert="horz" lIns="0" tIns="0" rIns="0" bIns="0" rtlCol="0">
            <a:noAutofit/>
          </a:bodyPr>
          <a:lstStyle>
            <a:lvl1pPr marL="166256">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44" name="text" descr="{&quot;templafy&quot;:{&quot;id&quot;:&quot;11691b94-4cf8-4bf6-a2c2-37a0d2744c13&quot;}}" title="Translations.Source"/>
          <p:cNvSpPr>
            <a:spLocks noGrp="1"/>
          </p:cNvSpPr>
          <p:nvPr>
            <p:ph type="body" sz="quarter" idx="48" hasCustomPrompt="1"/>
          </p:nvPr>
        </p:nvSpPr>
        <p:spPr>
          <a:xfrm>
            <a:off x="509847" y="5530909"/>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59" name="text" descr="{&quot;templafy&quot;:{&quot;id&quot;:&quot;610c3496-d1a5-4d77-9bfc-26dbc43f9749&quot;}}" title="Translations.LayoutHeading"/>
          <p:cNvSpPr>
            <a:spLocks noGrp="1"/>
          </p:cNvSpPr>
          <p:nvPr>
            <p:ph type="body" idx="36" hasCustomPrompt="1"/>
            <p:custDataLst>
              <p:tags r:id="rId4"/>
            </p:custDataLst>
          </p:nvPr>
        </p:nvSpPr>
        <p:spPr>
          <a:xfrm>
            <a:off x="6266182" y="1688727"/>
            <a:ext cx="5384727" cy="323273"/>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27" name="Content Placeholder 10"/>
          <p:cNvSpPr>
            <a:spLocks noGrp="1"/>
          </p:cNvSpPr>
          <p:nvPr>
            <p:ph sz="quarter" idx="37" hasCustomPrompt="1"/>
          </p:nvPr>
        </p:nvSpPr>
        <p:spPr>
          <a:xfrm>
            <a:off x="6266182" y="2015543"/>
            <a:ext cx="5384727" cy="1472727"/>
          </a:xfrm>
          <a:prstGeom prst="rect">
            <a:avLst/>
          </a:prstGeom>
          <a:noFill/>
        </p:spPr>
        <p:txBody>
          <a:bodyPr vert="horz" lIns="0" tIns="0" rIns="0" bIns="0" rtlCol="0">
            <a:noAutofit/>
          </a:bodyPr>
          <a:lstStyle>
            <a:lvl1pPr marL="166256">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54" name="text" descr="{&quot;templafy&quot;:{&quot;id&quot;:&quot;7e57f9ec-c0e6-4202-805c-acfa607aebac&quot;}}" title="Translations.Source"/>
          <p:cNvSpPr>
            <a:spLocks noGrp="1"/>
          </p:cNvSpPr>
          <p:nvPr>
            <p:ph type="body" sz="quarter" idx="49" hasCustomPrompt="1"/>
          </p:nvPr>
        </p:nvSpPr>
        <p:spPr>
          <a:xfrm>
            <a:off x="6266561" y="3498546"/>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28" name="text" descr="{&quot;templafy&quot;:{&quot;id&quot;:&quot;f6afd5a3-2bb9-437e-afd8-d0d683918a33&quot;}}" title="Translations.LayoutHeading"/>
          <p:cNvSpPr>
            <a:spLocks noGrp="1"/>
          </p:cNvSpPr>
          <p:nvPr>
            <p:ph type="body" idx="38" hasCustomPrompt="1"/>
            <p:custDataLst>
              <p:tags r:id="rId5"/>
            </p:custDataLst>
          </p:nvPr>
        </p:nvSpPr>
        <p:spPr>
          <a:xfrm>
            <a:off x="6266182" y="3721091"/>
            <a:ext cx="5384727" cy="323273"/>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33" name="Content Placeholder 10"/>
          <p:cNvSpPr>
            <a:spLocks noGrp="1"/>
          </p:cNvSpPr>
          <p:nvPr>
            <p:ph sz="quarter" idx="39" hasCustomPrompt="1"/>
          </p:nvPr>
        </p:nvSpPr>
        <p:spPr>
          <a:xfrm>
            <a:off x="6266182" y="4048364"/>
            <a:ext cx="5384727" cy="1472727"/>
          </a:xfrm>
          <a:prstGeom prst="rect">
            <a:avLst/>
          </a:prstGeom>
          <a:noFill/>
        </p:spPr>
        <p:txBody>
          <a:bodyPr vert="horz" lIns="0" tIns="0" rIns="0" bIns="0" rtlCol="0">
            <a:noAutofit/>
          </a:bodyPr>
          <a:lstStyle>
            <a:lvl1pPr marL="166256">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vl4pPr marL="689963">
              <a:defRPr/>
            </a:lvl4pPr>
            <a:lvl5pPr marL="864532">
              <a:defRPr/>
            </a:lvl5pPr>
            <a:lvl6pPr marL="864532">
              <a:defRPr/>
            </a:lvl6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55" name="text" descr="{&quot;templafy&quot;:{&quot;id&quot;:&quot;e7f77444-d37c-4be7-b1e7-68728ab86e40&quot;}}" title="Translations.Source"/>
          <p:cNvSpPr>
            <a:spLocks noGrp="1"/>
          </p:cNvSpPr>
          <p:nvPr>
            <p:ph type="body" sz="quarter" idx="50" hasCustomPrompt="1"/>
          </p:nvPr>
        </p:nvSpPr>
        <p:spPr>
          <a:xfrm>
            <a:off x="6266561" y="5530909"/>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34"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0984199" y="6241909"/>
            <a:ext cx="664703" cy="349135"/>
          </a:xfrm>
          <a:prstGeom prst="rect">
            <a:avLst/>
          </a:prstGeom>
          <a:noFill/>
        </p:spPr>
        <p:txBody>
          <a:bodyPr vert="horz" wrap="square" lIns="0" tIns="0" rIns="0" bIns="0" rtlCol="0" anchor="b">
            <a:noAutofit/>
          </a:bodyPr>
          <a:lstStyle/>
          <a:p>
            <a:pPr algn="r"/>
            <a:fld id="{C9C5D969-4CAD-4F29-8B51-07B8CBAF6BF4}" type="slidenum">
              <a:rPr lang="en-US" sz="636" smtClean="0">
                <a:solidFill>
                  <a:prstClr val="black"/>
                </a:solidFill>
              </a:rPr>
              <a:pPr algn="r"/>
              <a:t>‹#›</a:t>
            </a:fld>
            <a:endParaRPr lang="en-US" sz="636" dirty="0">
              <a:solidFill>
                <a:prstClr val="black"/>
              </a:solidFill>
            </a:endParaRPr>
          </a:p>
        </p:txBody>
      </p:sp>
      <p:grpSp>
        <p:nvGrpSpPr>
          <p:cNvPr id="40" name="PXP_GRIDLINES" hidden="1"/>
          <p:cNvGrpSpPr/>
          <p:nvPr userDrawn="1"/>
        </p:nvGrpSpPr>
        <p:grpSpPr>
          <a:xfrm>
            <a:off x="-8312" y="0"/>
            <a:ext cx="12192506" cy="6858000"/>
            <a:chOff x="-13716" y="0"/>
            <a:chExt cx="10058818" cy="7543800"/>
          </a:xfrm>
        </p:grpSpPr>
        <p:cxnSp>
          <p:nvCxnSpPr>
            <p:cNvPr id="45" name="Straight Connector 44"/>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9" name="LAYOUT BODY" hidden="1"/>
          <p:cNvSpPr/>
          <p:nvPr userDrawn="1"/>
        </p:nvSpPr>
        <p:spPr>
          <a:xfrm>
            <a:off x="525818" y="4452216"/>
            <a:ext cx="5384727"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prstClr val="black"/>
              </a:solidFill>
            </a:endParaRPr>
          </a:p>
        </p:txBody>
      </p:sp>
      <p:pic>
        <p:nvPicPr>
          <p:cNvPr id="30" name="image" descr="{&quot;templafy&quot;:{&quot;id&quot;:&quot;07f9bb92-83d3-4972-876a-921163a66571&quot;}}">
            <a:extLst>
              <a:ext uri="{FF2B5EF4-FFF2-40B4-BE49-F238E27FC236}">
                <a16:creationId xmlns:a16="http://schemas.microsoft.com/office/drawing/2014/main" id="{E345E3E0-7967-4036-B101-C0CC9B5EBD9C}"/>
              </a:ext>
            </a:extLst>
          </p:cNvPr>
          <p:cNvPicPr>
            <a:picLocks noChangeAspect="1"/>
          </p:cNvPicPr>
          <p:nvPr userDrawn="1"/>
        </p:nvPicPr>
        <p:blipFill>
          <a:blip r:embed="rId7"/>
          <a:stretch>
            <a:fillRect/>
          </a:stretch>
        </p:blipFill>
        <p:spPr>
          <a:xfrm>
            <a:off x="507077" y="6366066"/>
            <a:ext cx="643091" cy="235636"/>
          </a:xfrm>
          <a:prstGeom prst="rect">
            <a:avLst/>
          </a:prstGeom>
        </p:spPr>
      </p:pic>
    </p:spTree>
    <p:extLst>
      <p:ext uri="{BB962C8B-B14F-4D97-AF65-F5344CB8AC3E}">
        <p14:creationId xmlns:p14="http://schemas.microsoft.com/office/powerpoint/2010/main" val="31040570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arge 2x1">
    <p:spTree>
      <p:nvGrpSpPr>
        <p:cNvPr id="1" name=""/>
        <p:cNvGrpSpPr/>
        <p:nvPr/>
      </p:nvGrpSpPr>
      <p:grpSpPr>
        <a:xfrm>
          <a:off x="0" y="0"/>
          <a:ext cx="0" cy="0"/>
          <a:chOff x="0" y="0"/>
          <a:chExt cx="0" cy="0"/>
        </a:xfrm>
      </p:grpSpPr>
      <p:cxnSp>
        <p:nvCxnSpPr>
          <p:cNvPr id="14" name="THIN BLUE LINE"/>
          <p:cNvCxnSpPr/>
          <p:nvPr/>
        </p:nvCxnSpPr>
        <p:spPr>
          <a:xfrm>
            <a:off x="509847" y="939338"/>
            <a:ext cx="1113905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 descr="{&quot;templafy&quot;:{&quot;id&quot;:&quot;e6b90f6f-5f9c-4b53-ad99-2182a1a56766&quot;}}" title="Translations.PageHeading"/>
          <p:cNvSpPr>
            <a:spLocks noGrp="1"/>
          </p:cNvSpPr>
          <p:nvPr>
            <p:ph type="title" hasCustomPrompt="1"/>
            <p:custDataLst>
              <p:tags r:id="rId1"/>
            </p:custDataLst>
          </p:nvPr>
        </p:nvSpPr>
        <p:spPr>
          <a:xfrm>
            <a:off x="509847" y="3"/>
            <a:ext cx="11139055" cy="856211"/>
          </a:xfrm>
          <a:prstGeom prst="rect">
            <a:avLst/>
          </a:prstGeom>
        </p:spPr>
        <p:txBody>
          <a:bodyPr vert="horz" lIns="0" tIns="0" rIns="0" bIns="0" rtlCol="0" anchor="b" anchorCtr="0">
            <a:normAutofit/>
          </a:bodyPr>
          <a:lstStyle>
            <a:lvl1pPr>
              <a:lnSpc>
                <a:spcPct val="95000"/>
              </a:lnSpc>
              <a:defRPr lang="en-US" dirty="0">
                <a:latin typeface="+mn-lt"/>
              </a:defRPr>
            </a:lvl1pPr>
          </a:lstStyle>
          <a:p>
            <a:pPr lvl="0"/>
            <a:r>
              <a:rPr lang="en-US" dirty="0"/>
              <a:t>&lt;&lt;Page heading&gt;&gt;</a:t>
            </a:r>
            <a:endParaRPr dirty="0"/>
          </a:p>
        </p:txBody>
      </p:sp>
      <p:sp>
        <p:nvSpPr>
          <p:cNvPr id="34" name="text" descr="{&quot;templafy&quot;:{&quot;id&quot;:&quot;2157ef70-51a3-4af6-8efb-176864a4f9e6&quot;}}" title="Translations.MessageText"/>
          <p:cNvSpPr>
            <a:spLocks noGrp="1"/>
          </p:cNvSpPr>
          <p:nvPr>
            <p:ph type="body" sz="quarter" idx="32" hasCustomPrompt="1"/>
          </p:nvPr>
        </p:nvSpPr>
        <p:spPr>
          <a:xfrm>
            <a:off x="511848" y="1024660"/>
            <a:ext cx="11129356" cy="249382"/>
          </a:xfrm>
          <a:prstGeom prst="rect">
            <a:avLst/>
          </a:prstGeom>
        </p:spPr>
        <p:txBody>
          <a:bodyPr lIns="0" tIns="0" rIns="0" bIns="0"/>
          <a:lstStyle>
            <a:lvl1pPr marL="6235" indent="0">
              <a:spcBef>
                <a:spcPts val="0"/>
              </a:spcBef>
              <a:buFontTx/>
              <a:buNone/>
              <a:defRPr sz="1636">
                <a:latin typeface="+mn-lt"/>
              </a:defRPr>
            </a:lvl1pPr>
          </a:lstStyle>
          <a:p>
            <a:pPr lvl="0"/>
            <a:r>
              <a:rPr lang="en-US"/>
              <a:t>&lt;&lt;Message&gt;&gt;</a:t>
            </a:r>
            <a:endParaRPr/>
          </a:p>
        </p:txBody>
      </p:sp>
      <p:sp>
        <p:nvSpPr>
          <p:cNvPr id="41" name="text" descr="{&quot;templafy&quot;:{&quot;id&quot;:&quot;0267cfcc-9f71-4a5a-84e1-65fe93cf7441&quot;}}" title="Translations.LayoutHeading"/>
          <p:cNvSpPr>
            <a:spLocks noGrp="1"/>
          </p:cNvSpPr>
          <p:nvPr>
            <p:ph type="body" idx="16" hasCustomPrompt="1"/>
            <p:custDataLst>
              <p:tags r:id="rId2"/>
            </p:custDataLst>
          </p:nvPr>
        </p:nvSpPr>
        <p:spPr>
          <a:xfrm>
            <a:off x="510546" y="1688727"/>
            <a:ext cx="5384727"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42" name="Content Placeholder 10"/>
          <p:cNvSpPr>
            <a:spLocks noGrp="1"/>
          </p:cNvSpPr>
          <p:nvPr>
            <p:ph sz="quarter" idx="19" hasCustomPrompt="1"/>
          </p:nvPr>
        </p:nvSpPr>
        <p:spPr>
          <a:xfrm>
            <a:off x="510546" y="2015543"/>
            <a:ext cx="5384727" cy="3505091"/>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8" name="text" descr="{&quot;templafy&quot;:{&quot;id&quot;:&quot;1ac97bee-5dcc-41a7-b03a-b461006fc37d&quot;}}" title="Translations.Source"/>
          <p:cNvSpPr>
            <a:spLocks noGrp="1"/>
          </p:cNvSpPr>
          <p:nvPr>
            <p:ph type="body" sz="quarter" idx="47" hasCustomPrompt="1"/>
          </p:nvPr>
        </p:nvSpPr>
        <p:spPr>
          <a:xfrm>
            <a:off x="510545" y="5530909"/>
            <a:ext cx="5384727" cy="166909"/>
          </a:xfrm>
        </p:spPr>
        <p:txBody>
          <a:bodyPr/>
          <a:lstStyle>
            <a:lvl1pPr marL="0" indent="0">
              <a:spcBef>
                <a:spcPts val="0"/>
              </a:spcBef>
              <a:buFontTx/>
              <a:buNone/>
              <a:defRPr sz="909">
                <a:latin typeface="+mn-lt"/>
              </a:defRPr>
            </a:lvl1pPr>
            <a:lvl2pPr marL="0" indent="0">
              <a:spcBef>
                <a:spcPts val="0"/>
              </a:spcBef>
              <a:buFontTx/>
              <a:buNone/>
              <a:defRPr sz="727"/>
            </a:lvl2pPr>
            <a:lvl3pPr marL="0" indent="0">
              <a:spcBef>
                <a:spcPts val="0"/>
              </a:spcBef>
              <a:buFontTx/>
              <a:buNone/>
              <a:defRPr sz="727"/>
            </a:lvl3pPr>
            <a:lvl4pPr marL="0" indent="0">
              <a:spcBef>
                <a:spcPts val="0"/>
              </a:spcBef>
              <a:buFontTx/>
              <a:buNone/>
              <a:defRPr sz="727"/>
            </a:lvl4pPr>
            <a:lvl5pPr marL="0" indent="0">
              <a:spcBef>
                <a:spcPts val="0"/>
              </a:spcBef>
              <a:buFontTx/>
              <a:buNone/>
              <a:defRPr sz="727"/>
            </a:lvl5pPr>
          </a:lstStyle>
          <a:p>
            <a:pPr lvl="0"/>
            <a:r>
              <a:rPr lang="en-US"/>
              <a:t>Source</a:t>
            </a:r>
            <a:endParaRPr/>
          </a:p>
        </p:txBody>
      </p:sp>
      <p:sp>
        <p:nvSpPr>
          <p:cNvPr id="59" name="text" descr="{&quot;templafy&quot;:{&quot;id&quot;:&quot;40aed189-5466-4e74-8f42-72e8f6629341&quot;}}" title="Translations.LayoutHeading"/>
          <p:cNvSpPr>
            <a:spLocks noGrp="1"/>
          </p:cNvSpPr>
          <p:nvPr>
            <p:ph type="body" idx="36" hasCustomPrompt="1"/>
            <p:custDataLst>
              <p:tags r:id="rId3"/>
            </p:custDataLst>
          </p:nvPr>
        </p:nvSpPr>
        <p:spPr>
          <a:xfrm>
            <a:off x="6266182" y="1688727"/>
            <a:ext cx="5384727"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27" name="Content Placeholder 10"/>
          <p:cNvSpPr>
            <a:spLocks noGrp="1"/>
          </p:cNvSpPr>
          <p:nvPr>
            <p:ph sz="quarter" idx="37" hasCustomPrompt="1"/>
          </p:nvPr>
        </p:nvSpPr>
        <p:spPr>
          <a:xfrm>
            <a:off x="6266182" y="2015543"/>
            <a:ext cx="5384727" cy="3505091"/>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9" name="text" descr="{&quot;templafy&quot;:{&quot;id&quot;:&quot;b0996bf5-271c-424f-998c-fdf9ef194e56&quot;}}" title="Translations.Source"/>
          <p:cNvSpPr>
            <a:spLocks noGrp="1"/>
          </p:cNvSpPr>
          <p:nvPr>
            <p:ph type="body" sz="quarter" idx="48" hasCustomPrompt="1"/>
          </p:nvPr>
        </p:nvSpPr>
        <p:spPr>
          <a:xfrm>
            <a:off x="6266561" y="5530909"/>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28"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0984199" y="6241909"/>
            <a:ext cx="664703" cy="349135"/>
          </a:xfrm>
          <a:prstGeom prst="rect">
            <a:avLst/>
          </a:prstGeom>
          <a:noFill/>
        </p:spPr>
        <p:txBody>
          <a:bodyPr vert="horz" wrap="square" lIns="0" tIns="0" rIns="0" bIns="0" rtlCol="0" anchor="b">
            <a:noAutofit/>
          </a:bodyPr>
          <a:lstStyle/>
          <a:p>
            <a:pPr algn="r"/>
            <a:fld id="{C9C5D969-4CAD-4F29-8B51-07B8CBAF6BF4}" type="slidenum">
              <a:rPr lang="en-US" sz="636" smtClean="0">
                <a:solidFill>
                  <a:prstClr val="black"/>
                </a:solidFill>
              </a:rPr>
              <a:pPr algn="r"/>
              <a:t>‹#›</a:t>
            </a:fld>
            <a:endParaRPr lang="en-US" sz="636" dirty="0">
              <a:solidFill>
                <a:prstClr val="black"/>
              </a:solidFill>
            </a:endParaRPr>
          </a:p>
        </p:txBody>
      </p:sp>
      <p:grpSp>
        <p:nvGrpSpPr>
          <p:cNvPr id="30" name="PXP_GRIDLINES" hidden="1"/>
          <p:cNvGrpSpPr/>
          <p:nvPr userDrawn="1"/>
        </p:nvGrpSpPr>
        <p:grpSpPr>
          <a:xfrm>
            <a:off x="-8312" y="0"/>
            <a:ext cx="12192506" cy="6858000"/>
            <a:chOff x="-13716" y="0"/>
            <a:chExt cx="10058818" cy="7543800"/>
          </a:xfrm>
        </p:grpSpPr>
        <p:cxnSp>
          <p:nvCxnSpPr>
            <p:cNvPr id="31" name="Straight Connector 30"/>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1" name="LAYOUT BODY" hidden="1"/>
          <p:cNvSpPr/>
          <p:nvPr userDrawn="1"/>
        </p:nvSpPr>
        <p:spPr>
          <a:xfrm>
            <a:off x="525818" y="2894301"/>
            <a:ext cx="5384727"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prstClr val="black"/>
              </a:solidFill>
            </a:endParaRPr>
          </a:p>
        </p:txBody>
      </p:sp>
      <p:pic>
        <p:nvPicPr>
          <p:cNvPr id="22" name="image" descr="{&quot;templafy&quot;:{&quot;id&quot;:&quot;07f9bb92-83d3-4972-876a-921163a66571&quot;}}">
            <a:extLst>
              <a:ext uri="{FF2B5EF4-FFF2-40B4-BE49-F238E27FC236}">
                <a16:creationId xmlns:a16="http://schemas.microsoft.com/office/drawing/2014/main" id="{CD168893-1D69-4BD4-8846-A102BB5E499B}"/>
              </a:ext>
            </a:extLst>
          </p:cNvPr>
          <p:cNvPicPr>
            <a:picLocks noChangeAspect="1"/>
          </p:cNvPicPr>
          <p:nvPr userDrawn="1"/>
        </p:nvPicPr>
        <p:blipFill>
          <a:blip r:embed="rId5"/>
          <a:stretch>
            <a:fillRect/>
          </a:stretch>
        </p:blipFill>
        <p:spPr>
          <a:xfrm>
            <a:off x="507077" y="6366066"/>
            <a:ext cx="643091" cy="235636"/>
          </a:xfrm>
          <a:prstGeom prst="rect">
            <a:avLst/>
          </a:prstGeom>
        </p:spPr>
      </p:pic>
    </p:spTree>
    <p:extLst>
      <p:ext uri="{BB962C8B-B14F-4D97-AF65-F5344CB8AC3E}">
        <p14:creationId xmlns:p14="http://schemas.microsoft.com/office/powerpoint/2010/main" val="117610072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Large 3x1">
    <p:spTree>
      <p:nvGrpSpPr>
        <p:cNvPr id="1" name=""/>
        <p:cNvGrpSpPr/>
        <p:nvPr/>
      </p:nvGrpSpPr>
      <p:grpSpPr>
        <a:xfrm>
          <a:off x="0" y="0"/>
          <a:ext cx="0" cy="0"/>
          <a:chOff x="0" y="0"/>
          <a:chExt cx="0" cy="0"/>
        </a:xfrm>
      </p:grpSpPr>
      <p:sp>
        <p:nvSpPr>
          <p:cNvPr id="40" name="Slide Number Textbox" hidden="1"/>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cxnSp>
        <p:nvCxnSpPr>
          <p:cNvPr id="14" name="THIN BLUE LINE"/>
          <p:cNvCxnSpPr/>
          <p:nvPr/>
        </p:nvCxnSpPr>
        <p:spPr>
          <a:xfrm>
            <a:off x="509847" y="939338"/>
            <a:ext cx="1113905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 descr="{&quot;templafy&quot;:{&quot;id&quot;:&quot;d765dd66-5117-4ef2-b467-67932c0ca7a4&quot;}}" title="Translations.PageHeading"/>
          <p:cNvSpPr>
            <a:spLocks noGrp="1"/>
          </p:cNvSpPr>
          <p:nvPr>
            <p:ph type="title" hasCustomPrompt="1"/>
            <p:custDataLst>
              <p:tags r:id="rId1"/>
            </p:custDataLst>
          </p:nvPr>
        </p:nvSpPr>
        <p:spPr>
          <a:xfrm>
            <a:off x="509847" y="3"/>
            <a:ext cx="11139055" cy="856211"/>
          </a:xfrm>
          <a:prstGeom prst="rect">
            <a:avLst/>
          </a:prstGeom>
        </p:spPr>
        <p:txBody>
          <a:bodyPr vert="horz" lIns="0" tIns="0" rIns="0" bIns="0" rtlCol="0" anchor="b" anchorCtr="0">
            <a:normAutofit/>
          </a:bodyPr>
          <a:lstStyle>
            <a:lvl1pPr>
              <a:lnSpc>
                <a:spcPct val="95000"/>
              </a:lnSpc>
              <a:defRPr lang="en-US" dirty="0">
                <a:latin typeface="+mn-lt"/>
              </a:defRPr>
            </a:lvl1pPr>
          </a:lstStyle>
          <a:p>
            <a:pPr lvl="0"/>
            <a:r>
              <a:rPr lang="en-US"/>
              <a:t>&lt;&lt;Page heading&gt;&gt;</a:t>
            </a:r>
            <a:endParaRPr/>
          </a:p>
        </p:txBody>
      </p:sp>
      <p:sp>
        <p:nvSpPr>
          <p:cNvPr id="35" name="text" descr="{&quot;templafy&quot;:{&quot;id&quot;:&quot;8562a0cf-0ef1-45d5-9eb4-2c0dd205124c&quot;}}" title="Translations.MessageText"/>
          <p:cNvSpPr>
            <a:spLocks noGrp="1"/>
          </p:cNvSpPr>
          <p:nvPr>
            <p:ph type="body" sz="quarter" idx="32" hasCustomPrompt="1"/>
          </p:nvPr>
        </p:nvSpPr>
        <p:spPr>
          <a:xfrm>
            <a:off x="511848" y="1024660"/>
            <a:ext cx="11129356" cy="249382"/>
          </a:xfrm>
          <a:prstGeom prst="rect">
            <a:avLst/>
          </a:prstGeom>
        </p:spPr>
        <p:txBody>
          <a:bodyPr lIns="0" tIns="0" rIns="0" bIns="0"/>
          <a:lstStyle>
            <a:lvl1pPr marL="6235" indent="0">
              <a:spcBef>
                <a:spcPts val="0"/>
              </a:spcBef>
              <a:buFontTx/>
              <a:buNone/>
              <a:defRPr sz="1636">
                <a:latin typeface="+mn-lt"/>
              </a:defRPr>
            </a:lvl1pPr>
          </a:lstStyle>
          <a:p>
            <a:pPr lvl="0"/>
            <a:r>
              <a:rPr lang="en-US"/>
              <a:t>&lt;&lt;Message&gt;&gt;</a:t>
            </a:r>
            <a:endParaRPr/>
          </a:p>
        </p:txBody>
      </p:sp>
      <p:sp>
        <p:nvSpPr>
          <p:cNvPr id="41" name="text" descr="{&quot;templafy&quot;:{&quot;id&quot;:&quot;f099470e-c8bb-4c92-8b0a-da7a2b1fda1e&quot;}}" title="Translations.LayoutHeading"/>
          <p:cNvSpPr>
            <a:spLocks noGrp="1"/>
          </p:cNvSpPr>
          <p:nvPr>
            <p:ph type="body" idx="16" hasCustomPrompt="1"/>
            <p:custDataLst>
              <p:tags r:id="rId2"/>
            </p:custDataLst>
          </p:nvPr>
        </p:nvSpPr>
        <p:spPr>
          <a:xfrm>
            <a:off x="510546" y="1688727"/>
            <a:ext cx="3512161"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42" name="Content Placeholder 10"/>
          <p:cNvSpPr>
            <a:spLocks noGrp="1"/>
          </p:cNvSpPr>
          <p:nvPr>
            <p:ph sz="quarter" idx="19" hasCustomPrompt="1"/>
          </p:nvPr>
        </p:nvSpPr>
        <p:spPr>
          <a:xfrm>
            <a:off x="510546" y="2015543"/>
            <a:ext cx="3512161" cy="3505091"/>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7" name="text" descr="{&quot;templafy&quot;:{&quot;id&quot;:&quot;e79d0ec3-45ae-4564-aa04-8a26b0db3275&quot;}}" title="Translations.Source"/>
          <p:cNvSpPr>
            <a:spLocks noGrp="1"/>
          </p:cNvSpPr>
          <p:nvPr>
            <p:ph type="body" sz="quarter" idx="47" hasCustomPrompt="1"/>
          </p:nvPr>
        </p:nvSpPr>
        <p:spPr>
          <a:xfrm>
            <a:off x="511847" y="5530909"/>
            <a:ext cx="3512727" cy="166909"/>
          </a:xfrm>
        </p:spPr>
        <p:txBody>
          <a:bodyPr/>
          <a:lstStyle>
            <a:lvl1pPr marL="0" indent="0">
              <a:spcBef>
                <a:spcPts val="0"/>
              </a:spcBef>
              <a:buFontTx/>
              <a:buNone/>
              <a:defRPr sz="909">
                <a:latin typeface="+mn-lt"/>
              </a:defRPr>
            </a:lvl1pPr>
            <a:lvl2pPr marL="0" indent="0">
              <a:spcBef>
                <a:spcPts val="0"/>
              </a:spcBef>
              <a:buFontTx/>
              <a:buNone/>
              <a:defRPr sz="727"/>
            </a:lvl2pPr>
            <a:lvl3pPr marL="0" indent="0">
              <a:spcBef>
                <a:spcPts val="0"/>
              </a:spcBef>
              <a:buFontTx/>
              <a:buNone/>
              <a:defRPr sz="727"/>
            </a:lvl3pPr>
            <a:lvl4pPr marL="0" indent="0">
              <a:spcBef>
                <a:spcPts val="0"/>
              </a:spcBef>
              <a:buFontTx/>
              <a:buNone/>
              <a:defRPr sz="727"/>
            </a:lvl4pPr>
            <a:lvl5pPr marL="0" indent="0">
              <a:spcBef>
                <a:spcPts val="0"/>
              </a:spcBef>
              <a:buFontTx/>
              <a:buNone/>
              <a:defRPr sz="727"/>
            </a:lvl5pPr>
          </a:lstStyle>
          <a:p>
            <a:pPr lvl="0"/>
            <a:r>
              <a:rPr lang="en-US"/>
              <a:t>Source</a:t>
            </a:r>
            <a:endParaRPr/>
          </a:p>
        </p:txBody>
      </p:sp>
      <p:sp>
        <p:nvSpPr>
          <p:cNvPr id="59" name="text" descr="{&quot;templafy&quot;:{&quot;id&quot;:&quot;a7dc809d-e1cb-4d74-a888-98f4145d2192&quot;}}" title="Translations.LayoutHeading"/>
          <p:cNvSpPr>
            <a:spLocks noGrp="1"/>
          </p:cNvSpPr>
          <p:nvPr>
            <p:ph type="body" idx="36" hasCustomPrompt="1"/>
            <p:custDataLst>
              <p:tags r:id="rId3"/>
            </p:custDataLst>
          </p:nvPr>
        </p:nvSpPr>
        <p:spPr>
          <a:xfrm>
            <a:off x="4324365" y="1688727"/>
            <a:ext cx="3512161"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27" name="Content Placeholder 10"/>
          <p:cNvSpPr>
            <a:spLocks noGrp="1"/>
          </p:cNvSpPr>
          <p:nvPr>
            <p:ph sz="quarter" idx="37" hasCustomPrompt="1"/>
          </p:nvPr>
        </p:nvSpPr>
        <p:spPr>
          <a:xfrm>
            <a:off x="4324365" y="2026200"/>
            <a:ext cx="3512161" cy="3505091"/>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8" name="text" descr="{&quot;templafy&quot;:{&quot;id&quot;:&quot;5b2b4a20-7944-48b9-9326-a637dec9359e&quot;}}" title="Translations.Source"/>
          <p:cNvSpPr>
            <a:spLocks noGrp="1"/>
          </p:cNvSpPr>
          <p:nvPr>
            <p:ph type="body" sz="quarter" idx="48" hasCustomPrompt="1"/>
          </p:nvPr>
        </p:nvSpPr>
        <p:spPr>
          <a:xfrm>
            <a:off x="4324836" y="5530909"/>
            <a:ext cx="3512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28" name="text" descr="{&quot;templafy&quot;:{&quot;id&quot;:&quot;4e0265cd-b153-45a4-883e-31c1b1fe2d2f&quot;}}" title="Translations.LayoutHeading"/>
          <p:cNvSpPr>
            <a:spLocks noGrp="1"/>
          </p:cNvSpPr>
          <p:nvPr>
            <p:ph type="body" idx="38" hasCustomPrompt="1"/>
            <p:custDataLst>
              <p:tags r:id="rId4"/>
            </p:custDataLst>
          </p:nvPr>
        </p:nvSpPr>
        <p:spPr>
          <a:xfrm>
            <a:off x="8138183" y="1688727"/>
            <a:ext cx="3512161"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33" name="Content Placeholder 10"/>
          <p:cNvSpPr>
            <a:spLocks noGrp="1"/>
          </p:cNvSpPr>
          <p:nvPr>
            <p:ph sz="quarter" idx="39" hasCustomPrompt="1"/>
          </p:nvPr>
        </p:nvSpPr>
        <p:spPr>
          <a:xfrm>
            <a:off x="8138183" y="2026200"/>
            <a:ext cx="3512161" cy="3505091"/>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9" name="text" descr="{&quot;templafy&quot;:{&quot;id&quot;:&quot;6d9c10ee-d2b5-4059-9e93-2fb143ea2bcc&quot;}}" title="Translations.Source"/>
          <p:cNvSpPr>
            <a:spLocks noGrp="1"/>
          </p:cNvSpPr>
          <p:nvPr>
            <p:ph type="body" sz="quarter" idx="49" hasCustomPrompt="1"/>
          </p:nvPr>
        </p:nvSpPr>
        <p:spPr>
          <a:xfrm>
            <a:off x="8139127" y="5530909"/>
            <a:ext cx="3512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34"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0984199" y="6241909"/>
            <a:ext cx="664703" cy="349135"/>
          </a:xfrm>
          <a:prstGeom prst="rect">
            <a:avLst/>
          </a:prstGeom>
          <a:noFill/>
        </p:spPr>
        <p:txBody>
          <a:bodyPr vert="horz" wrap="square" lIns="0" tIns="0" rIns="0" bIns="0" rtlCol="0" anchor="b">
            <a:noAutofit/>
          </a:bodyPr>
          <a:lstStyle/>
          <a:p>
            <a:pPr algn="r"/>
            <a:fld id="{C9C5D969-4CAD-4F29-8B51-07B8CBAF6BF4}" type="slidenum">
              <a:rPr lang="en-US" sz="636" smtClean="0">
                <a:solidFill>
                  <a:prstClr val="black"/>
                </a:solidFill>
              </a:rPr>
              <a:pPr algn="r"/>
              <a:t>‹#›</a:t>
            </a:fld>
            <a:endParaRPr lang="en-US" sz="636" dirty="0">
              <a:solidFill>
                <a:prstClr val="black"/>
              </a:solidFill>
            </a:endParaRPr>
          </a:p>
        </p:txBody>
      </p:sp>
      <p:grpSp>
        <p:nvGrpSpPr>
          <p:cNvPr id="36" name="PXP_GRIDLINES" hidden="1"/>
          <p:cNvGrpSpPr/>
          <p:nvPr userDrawn="1"/>
        </p:nvGrpSpPr>
        <p:grpSpPr>
          <a:xfrm>
            <a:off x="-8312" y="0"/>
            <a:ext cx="12192506" cy="6858000"/>
            <a:chOff x="-13716" y="0"/>
            <a:chExt cx="10058818" cy="7543800"/>
          </a:xfrm>
        </p:grpSpPr>
        <p:cxnSp>
          <p:nvCxnSpPr>
            <p:cNvPr id="43" name="Straight Connector 42"/>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5" name="LAYOUT BODY" hidden="1"/>
          <p:cNvSpPr/>
          <p:nvPr userDrawn="1"/>
        </p:nvSpPr>
        <p:spPr>
          <a:xfrm>
            <a:off x="525819" y="4200586"/>
            <a:ext cx="3511793"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prstClr val="black"/>
              </a:solidFill>
            </a:endParaRPr>
          </a:p>
        </p:txBody>
      </p:sp>
      <p:pic>
        <p:nvPicPr>
          <p:cNvPr id="29" name="image" descr="{&quot;templafy&quot;:{&quot;id&quot;:&quot;07f9bb92-83d3-4972-876a-921163a66571&quot;}}">
            <a:extLst>
              <a:ext uri="{FF2B5EF4-FFF2-40B4-BE49-F238E27FC236}">
                <a16:creationId xmlns:a16="http://schemas.microsoft.com/office/drawing/2014/main" id="{FB72A87C-7013-4CEE-825B-13AF4C5ACD1C}"/>
              </a:ext>
            </a:extLst>
          </p:cNvPr>
          <p:cNvPicPr>
            <a:picLocks noChangeAspect="1"/>
          </p:cNvPicPr>
          <p:nvPr userDrawn="1"/>
        </p:nvPicPr>
        <p:blipFill>
          <a:blip r:embed="rId6"/>
          <a:stretch>
            <a:fillRect/>
          </a:stretch>
        </p:blipFill>
        <p:spPr>
          <a:xfrm>
            <a:off x="507077" y="6366066"/>
            <a:ext cx="643091" cy="235636"/>
          </a:xfrm>
          <a:prstGeom prst="rect">
            <a:avLst/>
          </a:prstGeom>
        </p:spPr>
      </p:pic>
    </p:spTree>
    <p:extLst>
      <p:ext uri="{BB962C8B-B14F-4D97-AF65-F5344CB8AC3E}">
        <p14:creationId xmlns:p14="http://schemas.microsoft.com/office/powerpoint/2010/main" val="402889911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Large 2x(2and1)">
    <p:spTree>
      <p:nvGrpSpPr>
        <p:cNvPr id="1" name=""/>
        <p:cNvGrpSpPr/>
        <p:nvPr/>
      </p:nvGrpSpPr>
      <p:grpSpPr>
        <a:xfrm>
          <a:off x="0" y="0"/>
          <a:ext cx="0" cy="0"/>
          <a:chOff x="0" y="0"/>
          <a:chExt cx="0" cy="0"/>
        </a:xfrm>
      </p:grpSpPr>
      <p:sp>
        <p:nvSpPr>
          <p:cNvPr id="26" name="text" descr="{&quot;templafy&quot;:{&quot;id&quot;:&quot;5b912b93-4460-4800-8801-e144b826081f&quot;}}" title="Translations.PageHeading"/>
          <p:cNvSpPr>
            <a:spLocks noGrp="1"/>
          </p:cNvSpPr>
          <p:nvPr>
            <p:ph type="title" hasCustomPrompt="1"/>
            <p:custDataLst>
              <p:tags r:id="rId1"/>
            </p:custDataLst>
          </p:nvPr>
        </p:nvSpPr>
        <p:spPr>
          <a:xfrm>
            <a:off x="509849" y="3"/>
            <a:ext cx="11141441" cy="856211"/>
          </a:xfrm>
          <a:prstGeom prst="rect">
            <a:avLst/>
          </a:prstGeom>
        </p:spPr>
        <p:txBody>
          <a:bodyPr vert="horz" lIns="0" tIns="0" rIns="0" bIns="0" rtlCol="0" anchor="b" anchorCtr="0">
            <a:noAutofit/>
          </a:bodyPr>
          <a:lstStyle>
            <a:lvl1pPr>
              <a:lnSpc>
                <a:spcPct val="95000"/>
              </a:lnSpc>
              <a:defRPr lang="en-US" dirty="0">
                <a:latin typeface="+mn-lt"/>
              </a:defRPr>
            </a:lvl1pPr>
          </a:lstStyle>
          <a:p>
            <a:pPr lvl="0"/>
            <a:r>
              <a:rPr lang="en-US"/>
              <a:t>&lt;&lt;Page heading&gt;&gt;</a:t>
            </a:r>
            <a:endParaRPr/>
          </a:p>
        </p:txBody>
      </p:sp>
      <p:sp>
        <p:nvSpPr>
          <p:cNvPr id="35" name="text" descr="{&quot;templafy&quot;:{&quot;id&quot;:&quot;43658232-ad69-4602-bc5e-39d1bc408600&quot;}}" title="Translations.MessageText"/>
          <p:cNvSpPr>
            <a:spLocks noGrp="1"/>
          </p:cNvSpPr>
          <p:nvPr>
            <p:ph type="body" sz="quarter" idx="32" hasCustomPrompt="1"/>
          </p:nvPr>
        </p:nvSpPr>
        <p:spPr>
          <a:xfrm>
            <a:off x="511849" y="1024660"/>
            <a:ext cx="11139441" cy="249382"/>
          </a:xfrm>
          <a:prstGeom prst="rect">
            <a:avLst/>
          </a:prstGeom>
        </p:spPr>
        <p:txBody>
          <a:bodyPr lIns="0" tIns="0" rIns="0" bIns="0">
            <a:noAutofit/>
          </a:bodyPr>
          <a:lstStyle>
            <a:lvl1pPr marL="6235" indent="0">
              <a:spcBef>
                <a:spcPts val="0"/>
              </a:spcBef>
              <a:buFontTx/>
              <a:buNone/>
              <a:defRPr sz="1636">
                <a:latin typeface="+mn-lt"/>
              </a:defRPr>
            </a:lvl1pPr>
          </a:lstStyle>
          <a:p>
            <a:pPr lvl="0"/>
            <a:r>
              <a:rPr lang="en-US"/>
              <a:t>&lt;&lt;Message&gt;&gt;</a:t>
            </a:r>
            <a:endParaRPr/>
          </a:p>
        </p:txBody>
      </p:sp>
      <p:sp>
        <p:nvSpPr>
          <p:cNvPr id="41" name="text" descr="{&quot;templafy&quot;:{&quot;id&quot;:&quot;760282af-eefe-40fc-b7b3-58bf2cc969c3&quot;}}" title="Translations.LayoutHeading"/>
          <p:cNvSpPr>
            <a:spLocks noGrp="1"/>
          </p:cNvSpPr>
          <p:nvPr>
            <p:ph type="body" idx="16" hasCustomPrompt="1"/>
            <p:custDataLst>
              <p:tags r:id="rId2"/>
            </p:custDataLst>
          </p:nvPr>
        </p:nvSpPr>
        <p:spPr>
          <a:xfrm>
            <a:off x="510546" y="1688727"/>
            <a:ext cx="5384727" cy="323273"/>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33" name="Content Placeholder 10">
            <a:extLst>
              <a:ext uri="{FF2B5EF4-FFF2-40B4-BE49-F238E27FC236}">
                <a16:creationId xmlns:a16="http://schemas.microsoft.com/office/drawing/2014/main" id="{C4C238CF-1D96-4AA7-98C5-3CD010DDBD85}"/>
              </a:ext>
            </a:extLst>
          </p:cNvPr>
          <p:cNvSpPr>
            <a:spLocks noGrp="1"/>
          </p:cNvSpPr>
          <p:nvPr>
            <p:ph sz="quarter" idx="38" hasCustomPrompt="1"/>
          </p:nvPr>
        </p:nvSpPr>
        <p:spPr>
          <a:xfrm>
            <a:off x="509847" y="2019993"/>
            <a:ext cx="5384727" cy="1472727"/>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27" name="text" descr="{&quot;templafy&quot;:{&quot;id&quot;:&quot;062cce03-a9a1-458c-95de-ea8970326eee&quot;}}" title="Translations.Source"/>
          <p:cNvSpPr>
            <a:spLocks noGrp="1"/>
          </p:cNvSpPr>
          <p:nvPr>
            <p:ph type="body" sz="quarter" idx="47" hasCustomPrompt="1"/>
          </p:nvPr>
        </p:nvSpPr>
        <p:spPr>
          <a:xfrm>
            <a:off x="509847" y="3498546"/>
            <a:ext cx="5384727" cy="166909"/>
          </a:xfrm>
        </p:spPr>
        <p:txBody>
          <a:bodyPr/>
          <a:lstStyle>
            <a:lvl1pPr marL="0" indent="0">
              <a:spcBef>
                <a:spcPts val="0"/>
              </a:spcBef>
              <a:buFontTx/>
              <a:buNone/>
              <a:defRPr sz="909">
                <a:latin typeface="+mn-lt"/>
              </a:defRPr>
            </a:lvl1pPr>
            <a:lvl2pPr marL="0" indent="0">
              <a:spcBef>
                <a:spcPts val="0"/>
              </a:spcBef>
              <a:buFontTx/>
              <a:buNone/>
              <a:defRPr sz="727"/>
            </a:lvl2pPr>
            <a:lvl3pPr marL="0" indent="0">
              <a:spcBef>
                <a:spcPts val="0"/>
              </a:spcBef>
              <a:buFontTx/>
              <a:buNone/>
              <a:defRPr sz="727"/>
            </a:lvl3pPr>
            <a:lvl4pPr marL="0" indent="0">
              <a:spcBef>
                <a:spcPts val="0"/>
              </a:spcBef>
              <a:buFontTx/>
              <a:buNone/>
              <a:defRPr sz="727"/>
            </a:lvl4pPr>
            <a:lvl5pPr marL="0" indent="0">
              <a:spcBef>
                <a:spcPts val="0"/>
              </a:spcBef>
              <a:buFontTx/>
              <a:buNone/>
              <a:defRPr sz="727"/>
            </a:lvl5pPr>
          </a:lstStyle>
          <a:p>
            <a:pPr lvl="0"/>
            <a:r>
              <a:rPr lang="en-US"/>
              <a:t>Source</a:t>
            </a:r>
            <a:endParaRPr/>
          </a:p>
        </p:txBody>
      </p:sp>
      <p:sp>
        <p:nvSpPr>
          <p:cNvPr id="52" name="text" descr="{&quot;templafy&quot;:{&quot;id&quot;:&quot;a5728acd-30fc-46fa-80eb-669d92523523&quot;}}" title="Translations.LayoutHeading"/>
          <p:cNvSpPr>
            <a:spLocks noGrp="1"/>
          </p:cNvSpPr>
          <p:nvPr>
            <p:ph type="body" idx="34" hasCustomPrompt="1"/>
            <p:custDataLst>
              <p:tags r:id="rId3"/>
            </p:custDataLst>
          </p:nvPr>
        </p:nvSpPr>
        <p:spPr>
          <a:xfrm>
            <a:off x="509847" y="3721091"/>
            <a:ext cx="5384727" cy="324716"/>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53" name="Content Placeholder 10"/>
          <p:cNvSpPr>
            <a:spLocks noGrp="1"/>
          </p:cNvSpPr>
          <p:nvPr>
            <p:ph sz="quarter" idx="35" hasCustomPrompt="1"/>
          </p:nvPr>
        </p:nvSpPr>
        <p:spPr>
          <a:xfrm>
            <a:off x="509847" y="4048127"/>
            <a:ext cx="5384727" cy="1473488"/>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4" name="text" descr="{&quot;templafy&quot;:{&quot;id&quot;:&quot;b2d8dbba-3bae-425d-bad2-d143ffddcd6b&quot;}}" title="Translations.Source"/>
          <p:cNvSpPr>
            <a:spLocks noGrp="1"/>
          </p:cNvSpPr>
          <p:nvPr>
            <p:ph type="body" sz="quarter" idx="48" hasCustomPrompt="1"/>
          </p:nvPr>
        </p:nvSpPr>
        <p:spPr>
          <a:xfrm>
            <a:off x="509847" y="5530909"/>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59" name="text" descr="{&quot;templafy&quot;:{&quot;id&quot;:&quot;434a1390-c483-4b81-8b92-80f366078668&quot;}}" title="Translations.LayoutHeading"/>
          <p:cNvSpPr>
            <a:spLocks noGrp="1"/>
          </p:cNvSpPr>
          <p:nvPr>
            <p:ph type="body" idx="36" hasCustomPrompt="1"/>
            <p:custDataLst>
              <p:tags r:id="rId4"/>
            </p:custDataLst>
          </p:nvPr>
        </p:nvSpPr>
        <p:spPr>
          <a:xfrm>
            <a:off x="6266182" y="1688727"/>
            <a:ext cx="5384727" cy="323273"/>
          </a:xfrm>
          <a:prstGeom prst="rect">
            <a:avLst/>
          </a:prstGeom>
          <a:noFill/>
        </p:spPr>
        <p:txBody>
          <a:bodyPr lIns="0" tIns="0" rIns="0" bIns="36564" anchor="t" anchorCtr="0">
            <a:noAutofit/>
          </a:bodyPr>
          <a:lstStyle>
            <a:lvl1pPr marL="0" indent="0">
              <a:spcBef>
                <a:spcPts val="0"/>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lang="en-US" dirty="0"/>
          </a:p>
        </p:txBody>
      </p:sp>
      <p:sp>
        <p:nvSpPr>
          <p:cNvPr id="58" name="Content Placeholder 10"/>
          <p:cNvSpPr>
            <a:spLocks noGrp="1"/>
          </p:cNvSpPr>
          <p:nvPr>
            <p:ph sz="quarter" idx="37" hasCustomPrompt="1"/>
          </p:nvPr>
        </p:nvSpPr>
        <p:spPr>
          <a:xfrm>
            <a:off x="6266182" y="2016001"/>
            <a:ext cx="5384727" cy="3505614"/>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7" name="text" descr="{&quot;templafy&quot;:{&quot;id&quot;:&quot;a1bf3616-7396-4ccc-bb05-68184a39ae0c&quot;}}" title="Translations.Source"/>
          <p:cNvSpPr>
            <a:spLocks noGrp="1"/>
          </p:cNvSpPr>
          <p:nvPr>
            <p:ph type="body" sz="quarter" idx="49" hasCustomPrompt="1"/>
          </p:nvPr>
        </p:nvSpPr>
        <p:spPr>
          <a:xfrm>
            <a:off x="6266182" y="5530909"/>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28" name="Slide Number Textbox" descr="{&#10;&quot;SkabelonDesign&quot;: {&#10;&quot;textualValue&quot;: &quot;&lt;key1/&gt;&quot;,&#10;&quot;bindingCollection&quot;: {&#10;&quot;key1&quot;: {&quot;SkabelonDesign&quot;:{&quot;type&quot;:&quot;Text&quot;,&quot;binding&quot;:&quot;Module.SlideNumber&quot;}}&#10;}&#10;}&#10;}">
            <a:extLst>
              <a:ext uri="{FF2B5EF4-FFF2-40B4-BE49-F238E27FC236}">
                <a16:creationId xmlns:a16="http://schemas.microsoft.com/office/drawing/2014/main" id="{1AE133D3-CA8E-475E-A6C1-A0208A499CC2}"/>
              </a:ext>
            </a:extLst>
          </p:cNvPr>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grpSp>
        <p:nvGrpSpPr>
          <p:cNvPr id="32" name="PXP_GRIDLINES" hidden="1"/>
          <p:cNvGrpSpPr/>
          <p:nvPr userDrawn="1"/>
        </p:nvGrpSpPr>
        <p:grpSpPr>
          <a:xfrm>
            <a:off x="-8312" y="0"/>
            <a:ext cx="12192506" cy="6858000"/>
            <a:chOff x="-13716" y="0"/>
            <a:chExt cx="10058818" cy="7543800"/>
          </a:xfrm>
        </p:grpSpPr>
        <p:cxnSp>
          <p:nvCxnSpPr>
            <p:cNvPr id="36" name="Straight Connector 35"/>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3" name="LAYOUT BODY" hidden="1"/>
          <p:cNvSpPr/>
          <p:nvPr userDrawn="1"/>
        </p:nvSpPr>
        <p:spPr>
          <a:xfrm>
            <a:off x="525817" y="2894301"/>
            <a:ext cx="5384727"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prstClr val="black"/>
              </a:solidFill>
            </a:endParaRPr>
          </a:p>
        </p:txBody>
      </p:sp>
      <p:pic>
        <p:nvPicPr>
          <p:cNvPr id="24" name="image" descr="{&quot;templafy&quot;:{&quot;id&quot;:&quot;07f9bb92-83d3-4972-876a-921163a66571&quot;}}">
            <a:extLst>
              <a:ext uri="{FF2B5EF4-FFF2-40B4-BE49-F238E27FC236}">
                <a16:creationId xmlns:a16="http://schemas.microsoft.com/office/drawing/2014/main" id="{99FF6A33-F8B3-47EC-8546-DB0C18584FAE}"/>
              </a:ext>
            </a:extLst>
          </p:cNvPr>
          <p:cNvPicPr>
            <a:picLocks noChangeAspect="1"/>
          </p:cNvPicPr>
          <p:nvPr userDrawn="1"/>
        </p:nvPicPr>
        <p:blipFill>
          <a:blip r:embed="rId6"/>
          <a:stretch>
            <a:fillRect/>
          </a:stretch>
        </p:blipFill>
        <p:spPr>
          <a:xfrm>
            <a:off x="507077" y="6366066"/>
            <a:ext cx="643091" cy="235636"/>
          </a:xfrm>
          <a:prstGeom prst="rect">
            <a:avLst/>
          </a:prstGeom>
        </p:spPr>
      </p:pic>
    </p:spTree>
    <p:extLst>
      <p:ext uri="{BB962C8B-B14F-4D97-AF65-F5344CB8AC3E}">
        <p14:creationId xmlns:p14="http://schemas.microsoft.com/office/powerpoint/2010/main" val="25413739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arge 2x(1and2)">
    <p:spTree>
      <p:nvGrpSpPr>
        <p:cNvPr id="1" name=""/>
        <p:cNvGrpSpPr/>
        <p:nvPr/>
      </p:nvGrpSpPr>
      <p:grpSpPr>
        <a:xfrm>
          <a:off x="0" y="0"/>
          <a:ext cx="0" cy="0"/>
          <a:chOff x="0" y="0"/>
          <a:chExt cx="0" cy="0"/>
        </a:xfrm>
      </p:grpSpPr>
      <p:sp>
        <p:nvSpPr>
          <p:cNvPr id="26" name="text" descr="{&quot;templafy&quot;:{&quot;id&quot;:&quot;2b969d9b-df92-4ea9-9040-e07bb4f31d97&quot;}}" title="Translations.PageHeading"/>
          <p:cNvSpPr>
            <a:spLocks noGrp="1"/>
          </p:cNvSpPr>
          <p:nvPr>
            <p:ph type="title" hasCustomPrompt="1"/>
            <p:custDataLst>
              <p:tags r:id="rId1"/>
            </p:custDataLst>
          </p:nvPr>
        </p:nvSpPr>
        <p:spPr>
          <a:xfrm>
            <a:off x="509849" y="3"/>
            <a:ext cx="11141441" cy="856211"/>
          </a:xfrm>
          <a:prstGeom prst="rect">
            <a:avLst/>
          </a:prstGeom>
        </p:spPr>
        <p:txBody>
          <a:bodyPr vert="horz" lIns="0" tIns="0" rIns="0" bIns="0" rtlCol="0" anchor="b" anchorCtr="0">
            <a:noAutofit/>
          </a:bodyPr>
          <a:lstStyle>
            <a:lvl1pPr>
              <a:lnSpc>
                <a:spcPct val="95000"/>
              </a:lnSpc>
              <a:defRPr lang="en-US" dirty="0">
                <a:latin typeface="+mn-lt"/>
              </a:defRPr>
            </a:lvl1pPr>
          </a:lstStyle>
          <a:p>
            <a:pPr lvl="0"/>
            <a:r>
              <a:rPr lang="en-US"/>
              <a:t>&lt;&lt;Page heading&gt;&gt;</a:t>
            </a:r>
            <a:endParaRPr/>
          </a:p>
        </p:txBody>
      </p:sp>
      <p:sp>
        <p:nvSpPr>
          <p:cNvPr id="36" name="text" descr="{&quot;templafy&quot;:{&quot;id&quot;:&quot;5822c8dc-e145-4bc6-a848-e393e4606ee8&quot;}}" title="Translations.MessageText"/>
          <p:cNvSpPr>
            <a:spLocks noGrp="1"/>
          </p:cNvSpPr>
          <p:nvPr>
            <p:ph type="body" sz="quarter" idx="32" hasCustomPrompt="1"/>
          </p:nvPr>
        </p:nvSpPr>
        <p:spPr>
          <a:xfrm>
            <a:off x="511847" y="1024660"/>
            <a:ext cx="11139443" cy="249382"/>
          </a:xfrm>
          <a:prstGeom prst="rect">
            <a:avLst/>
          </a:prstGeom>
        </p:spPr>
        <p:txBody>
          <a:bodyPr lIns="0" tIns="0" rIns="0" bIns="0">
            <a:noAutofit/>
          </a:bodyPr>
          <a:lstStyle>
            <a:lvl1pPr marL="6235" indent="0">
              <a:spcBef>
                <a:spcPts val="0"/>
              </a:spcBef>
              <a:buFontTx/>
              <a:buNone/>
              <a:defRPr sz="1636">
                <a:latin typeface="+mn-lt"/>
              </a:defRPr>
            </a:lvl1pPr>
          </a:lstStyle>
          <a:p>
            <a:pPr lvl="0"/>
            <a:r>
              <a:rPr lang="en-US"/>
              <a:t>&lt;&lt;Message&gt;&gt;</a:t>
            </a:r>
            <a:endParaRPr/>
          </a:p>
        </p:txBody>
      </p:sp>
      <p:sp>
        <p:nvSpPr>
          <p:cNvPr id="41" name="text" descr="{&quot;templafy&quot;:{&quot;id&quot;:&quot;946ccf37-13ad-499b-851c-13f5d7ae3c2f&quot;}}" title="Translations.LayoutHeading"/>
          <p:cNvSpPr>
            <a:spLocks noGrp="1"/>
          </p:cNvSpPr>
          <p:nvPr>
            <p:ph type="body" idx="36" hasCustomPrompt="1"/>
            <p:custDataLst>
              <p:tags r:id="rId2"/>
            </p:custDataLst>
          </p:nvPr>
        </p:nvSpPr>
        <p:spPr>
          <a:xfrm>
            <a:off x="509847" y="1688727"/>
            <a:ext cx="5384727"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40" name="Content Placeholder 10"/>
          <p:cNvSpPr>
            <a:spLocks noGrp="1"/>
          </p:cNvSpPr>
          <p:nvPr>
            <p:ph sz="quarter" idx="37" hasCustomPrompt="1"/>
          </p:nvPr>
        </p:nvSpPr>
        <p:spPr>
          <a:xfrm>
            <a:off x="509847" y="2016000"/>
            <a:ext cx="5384727" cy="3505615"/>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27" name="text" descr="{&quot;templafy&quot;:{&quot;id&quot;:&quot;a2236764-c2d7-474e-bbeb-be064d05f4c2&quot;}}" title="Translations.Source"/>
          <p:cNvSpPr>
            <a:spLocks noGrp="1"/>
          </p:cNvSpPr>
          <p:nvPr>
            <p:ph type="body" sz="quarter" idx="47" hasCustomPrompt="1"/>
          </p:nvPr>
        </p:nvSpPr>
        <p:spPr>
          <a:xfrm>
            <a:off x="509847" y="5530909"/>
            <a:ext cx="5384727" cy="166909"/>
          </a:xfrm>
        </p:spPr>
        <p:txBody>
          <a:bodyPr/>
          <a:lstStyle>
            <a:lvl1pPr marL="0" indent="0">
              <a:spcBef>
                <a:spcPts val="0"/>
              </a:spcBef>
              <a:buFontTx/>
              <a:buNone/>
              <a:defRPr sz="909">
                <a:latin typeface="+mn-lt"/>
              </a:defRPr>
            </a:lvl1pPr>
            <a:lvl2pPr marL="0" indent="0">
              <a:spcBef>
                <a:spcPts val="0"/>
              </a:spcBef>
              <a:buFontTx/>
              <a:buNone/>
              <a:defRPr sz="727"/>
            </a:lvl2pPr>
            <a:lvl3pPr marL="0" indent="0">
              <a:spcBef>
                <a:spcPts val="0"/>
              </a:spcBef>
              <a:buFontTx/>
              <a:buNone/>
              <a:defRPr sz="727"/>
            </a:lvl3pPr>
            <a:lvl4pPr marL="0" indent="0">
              <a:spcBef>
                <a:spcPts val="0"/>
              </a:spcBef>
              <a:buFontTx/>
              <a:buNone/>
              <a:defRPr sz="727"/>
            </a:lvl4pPr>
            <a:lvl5pPr marL="0" indent="0">
              <a:spcBef>
                <a:spcPts val="0"/>
              </a:spcBef>
              <a:buFontTx/>
              <a:buNone/>
              <a:defRPr sz="727"/>
            </a:lvl5pPr>
          </a:lstStyle>
          <a:p>
            <a:pPr lvl="0"/>
            <a:r>
              <a:rPr lang="en-US"/>
              <a:t>Source</a:t>
            </a:r>
            <a:endParaRPr/>
          </a:p>
        </p:txBody>
      </p:sp>
      <p:sp>
        <p:nvSpPr>
          <p:cNvPr id="53" name="text" descr="{&quot;templafy&quot;:{&quot;id&quot;:&quot;88094c47-0052-4dc5-967e-8ba6f23b1c5f&quot;}}" title="Translations.LayoutHeading"/>
          <p:cNvSpPr>
            <a:spLocks noGrp="1"/>
          </p:cNvSpPr>
          <p:nvPr>
            <p:ph type="body" idx="16" hasCustomPrompt="1"/>
            <p:custDataLst>
              <p:tags r:id="rId3"/>
            </p:custDataLst>
          </p:nvPr>
        </p:nvSpPr>
        <p:spPr>
          <a:xfrm>
            <a:off x="6266182" y="1688727"/>
            <a:ext cx="5384727" cy="323273"/>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54" name="Content Placeholder 10"/>
          <p:cNvSpPr>
            <a:spLocks noGrp="1"/>
          </p:cNvSpPr>
          <p:nvPr>
            <p:ph sz="quarter" idx="19" hasCustomPrompt="1"/>
          </p:nvPr>
        </p:nvSpPr>
        <p:spPr>
          <a:xfrm>
            <a:off x="6266182" y="2015543"/>
            <a:ext cx="5384727" cy="1472727"/>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28" name="text" descr="{&quot;templafy&quot;:{&quot;id&quot;:&quot;668c1b7d-bd38-4c61-ba9b-78866fa2294f&quot;}}" title="Translations.Source"/>
          <p:cNvSpPr>
            <a:spLocks noGrp="1"/>
          </p:cNvSpPr>
          <p:nvPr>
            <p:ph type="body" sz="quarter" idx="48" hasCustomPrompt="1"/>
          </p:nvPr>
        </p:nvSpPr>
        <p:spPr>
          <a:xfrm>
            <a:off x="6266182" y="3498546"/>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55" name="text" descr="{&quot;templafy&quot;:{&quot;id&quot;:&quot;03ed2208-f15c-43aa-8e46-157271de3444&quot;}}" title="Translations.LayoutHeading"/>
          <p:cNvSpPr>
            <a:spLocks noGrp="1"/>
          </p:cNvSpPr>
          <p:nvPr>
            <p:ph type="body" idx="34" hasCustomPrompt="1"/>
            <p:custDataLst>
              <p:tags r:id="rId4"/>
            </p:custDataLst>
          </p:nvPr>
        </p:nvSpPr>
        <p:spPr>
          <a:xfrm>
            <a:off x="6266182" y="3721091"/>
            <a:ext cx="5384727" cy="324716"/>
          </a:xfrm>
          <a:prstGeom prst="rect">
            <a:avLst/>
          </a:prstGeom>
          <a:noFill/>
        </p:spPr>
        <p:txBody>
          <a:bodyPr lIns="0" tIns="0" rIns="0" bIns="36564" anchor="t" anchorCtr="0">
            <a:noAutofit/>
          </a:bodyPr>
          <a:lstStyle>
            <a:lvl1pPr marL="0" indent="0">
              <a:spcBef>
                <a:spcPts val="727"/>
              </a:spcBef>
              <a:buFontTx/>
              <a:buNone/>
              <a:defRPr sz="1455" b="1" baseline="0">
                <a:solidFill>
                  <a:schemeClr val="tx1"/>
                </a:solidFill>
                <a:latin typeface="+mn-lt"/>
              </a:defRPr>
            </a:lvl1pPr>
            <a:lvl2pPr marL="457053" indent="0">
              <a:buNone/>
              <a:defRPr sz="2000" b="1"/>
            </a:lvl2pPr>
            <a:lvl3pPr marL="914105" indent="0">
              <a:buNone/>
              <a:defRPr sz="1818" b="1"/>
            </a:lvl3pPr>
            <a:lvl4pPr marL="1371156" indent="0">
              <a:buNone/>
              <a:defRPr sz="1636" b="1"/>
            </a:lvl4pPr>
            <a:lvl5pPr marL="1828208" indent="0">
              <a:buNone/>
              <a:defRPr sz="1636" b="1"/>
            </a:lvl5pPr>
            <a:lvl6pPr marL="2285260" indent="0">
              <a:buNone/>
              <a:defRPr sz="1636" b="1"/>
            </a:lvl6pPr>
            <a:lvl7pPr marL="2742311" indent="0">
              <a:buNone/>
              <a:defRPr sz="1636" b="1"/>
            </a:lvl7pPr>
            <a:lvl8pPr marL="3199364" indent="0">
              <a:buNone/>
              <a:defRPr sz="1636" b="1"/>
            </a:lvl8pPr>
            <a:lvl9pPr marL="3656415" indent="0">
              <a:buNone/>
              <a:defRPr sz="1636" b="1"/>
            </a:lvl9pPr>
          </a:lstStyle>
          <a:p>
            <a:pPr lvl="0"/>
            <a:r>
              <a:rPr lang="en-US"/>
              <a:t>Layout heading</a:t>
            </a:r>
            <a:endParaRPr/>
          </a:p>
        </p:txBody>
      </p:sp>
      <p:sp>
        <p:nvSpPr>
          <p:cNvPr id="56" name="Content Placeholder 10"/>
          <p:cNvSpPr>
            <a:spLocks noGrp="1"/>
          </p:cNvSpPr>
          <p:nvPr>
            <p:ph sz="quarter" idx="35" hasCustomPrompt="1"/>
          </p:nvPr>
        </p:nvSpPr>
        <p:spPr>
          <a:xfrm>
            <a:off x="6266182" y="4048127"/>
            <a:ext cx="5384727" cy="1473488"/>
          </a:xfrm>
          <a:prstGeom prst="rect">
            <a:avLst/>
          </a:prstGeom>
          <a:noFill/>
        </p:spPr>
        <p:txBody>
          <a:bodyPr vert="horz" lIns="0" tIns="0" rIns="0" bIns="0" rtlCol="0">
            <a:noAutofit/>
          </a:bodyPr>
          <a:lstStyle>
            <a:lvl1pPr marL="150547">
              <a:buSzPct val="75000"/>
              <a:buFont typeface="Wingdings 2" panose="05020102010507070707" pitchFamily="18" charset="2"/>
              <a:buChar char=""/>
              <a:defRPr lang="en-US" kern="1200" dirty="0" smtClean="0">
                <a:latin typeface="+mn-lt"/>
              </a:defRPr>
            </a:lvl1pPr>
            <a:lvl2pPr>
              <a:defRPr lang="en-US" dirty="0" smtClean="0">
                <a:latin typeface="+mn-lt"/>
              </a:defRPr>
            </a:lvl2pPr>
            <a:lvl3pPr marL="515394">
              <a:defRPr lang="en-US" dirty="0">
                <a:latin typeface="+mn-lt"/>
              </a:defRPr>
            </a:lvl3pPr>
          </a:lstStyle>
          <a:p>
            <a:pPr marL="0" lvl="0">
              <a:buSzPct val="75000"/>
              <a:buFont typeface="Wingdings 2" panose="05020102010507070707" pitchFamily="18" charset="2"/>
              <a:buChar char=""/>
            </a:pPr>
            <a:r>
              <a:rPr lang="en-US" dirty="0"/>
              <a:t>Click to add text</a:t>
            </a:r>
          </a:p>
          <a:p>
            <a:pPr marL="340825" lvl="1"/>
            <a:r>
              <a:rPr lang="en-US" dirty="0"/>
              <a:t>Second level</a:t>
            </a:r>
          </a:p>
          <a:p>
            <a:pPr marL="540333" lvl="2"/>
            <a:r>
              <a:rPr lang="en-US" dirty="0"/>
              <a:t>Third level</a:t>
            </a:r>
          </a:p>
        </p:txBody>
      </p:sp>
      <p:sp>
        <p:nvSpPr>
          <p:cNvPr id="30" name="text" descr="{&quot;templafy&quot;:{&quot;id&quot;:&quot;c1542073-7ca3-4125-b122-55a46b09cdf7&quot;}}" title="Translations.Source"/>
          <p:cNvSpPr>
            <a:spLocks noGrp="1"/>
          </p:cNvSpPr>
          <p:nvPr>
            <p:ph type="body" sz="quarter" idx="49" hasCustomPrompt="1"/>
          </p:nvPr>
        </p:nvSpPr>
        <p:spPr>
          <a:xfrm>
            <a:off x="6266182" y="5530909"/>
            <a:ext cx="5384727" cy="166909"/>
          </a:xfrm>
        </p:spPr>
        <p:txBody>
          <a:bodyPr/>
          <a:lstStyle>
            <a:lvl1pPr marL="0" indent="0">
              <a:spcBef>
                <a:spcPts val="0"/>
              </a:spcBef>
              <a:buNone/>
              <a:defRPr sz="909">
                <a:latin typeface="+mn-lt"/>
              </a:defRPr>
            </a:lvl1pPr>
            <a:lvl2pPr marL="0" indent="0">
              <a:spcBef>
                <a:spcPts val="0"/>
              </a:spcBef>
              <a:buNone/>
              <a:defRPr sz="727"/>
            </a:lvl2pPr>
            <a:lvl3pPr marL="0" indent="0">
              <a:spcBef>
                <a:spcPts val="0"/>
              </a:spcBef>
              <a:buNone/>
              <a:defRPr sz="727"/>
            </a:lvl3pPr>
            <a:lvl4pPr marL="0" indent="0">
              <a:spcBef>
                <a:spcPts val="0"/>
              </a:spcBef>
              <a:buNone/>
              <a:defRPr sz="727"/>
            </a:lvl4pPr>
            <a:lvl5pPr marL="0" indent="0">
              <a:spcBef>
                <a:spcPts val="0"/>
              </a:spcBef>
              <a:buNone/>
              <a:defRPr sz="727"/>
            </a:lvl5pPr>
          </a:lstStyle>
          <a:p>
            <a:pPr lvl="0"/>
            <a:r>
              <a:rPr lang="en-US"/>
              <a:t>Source</a:t>
            </a:r>
            <a:endParaRPr/>
          </a:p>
        </p:txBody>
      </p:sp>
      <p:sp>
        <p:nvSpPr>
          <p:cNvPr id="24"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grpSp>
        <p:nvGrpSpPr>
          <p:cNvPr id="33" name="PXP_GRIDLINES" hidden="1"/>
          <p:cNvGrpSpPr/>
          <p:nvPr userDrawn="1"/>
        </p:nvGrpSpPr>
        <p:grpSpPr>
          <a:xfrm>
            <a:off x="-8312" y="0"/>
            <a:ext cx="12192506" cy="6858000"/>
            <a:chOff x="-13716" y="0"/>
            <a:chExt cx="10058818" cy="7543800"/>
          </a:xfrm>
        </p:grpSpPr>
        <p:cxnSp>
          <p:nvCxnSpPr>
            <p:cNvPr id="34" name="Straight Connector 33"/>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3" name="LAYOUT BODY"/>
          <p:cNvSpPr/>
          <p:nvPr userDrawn="1"/>
        </p:nvSpPr>
        <p:spPr>
          <a:xfrm>
            <a:off x="525817" y="4446958"/>
            <a:ext cx="5384727" cy="10693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rtl="0" eaLnBrk="0" fontAlgn="base" hangingPunct="0">
              <a:spcBef>
                <a:spcPct val="50000"/>
              </a:spcBef>
              <a:spcAft>
                <a:spcPct val="0"/>
              </a:spcAft>
              <a:defRPr lang="en-GB" kern="1200">
                <a:solidFill>
                  <a:schemeClr val="lt1"/>
                </a:solidFill>
                <a:latin typeface="+mn-lt"/>
                <a:ea typeface="+mn-ea"/>
                <a:cs typeface="+mn-cs"/>
              </a:defRPr>
            </a:lvl1pPr>
            <a:lvl2pPr marL="457200" algn="l" rtl="0" eaLnBrk="0" fontAlgn="base" hangingPunct="0">
              <a:spcBef>
                <a:spcPct val="50000"/>
              </a:spcBef>
              <a:spcAft>
                <a:spcPct val="0"/>
              </a:spcAft>
              <a:defRPr kern="1200">
                <a:solidFill>
                  <a:schemeClr val="lt1"/>
                </a:solidFill>
                <a:latin typeface="+mn-lt"/>
                <a:ea typeface="+mn-ea"/>
                <a:cs typeface="+mn-cs"/>
              </a:defRPr>
            </a:lvl2pPr>
            <a:lvl3pPr marL="914400" algn="l" rtl="0" eaLnBrk="0" fontAlgn="base" hangingPunct="0">
              <a:spcBef>
                <a:spcPct val="50000"/>
              </a:spcBef>
              <a:spcAft>
                <a:spcPct val="0"/>
              </a:spcAft>
              <a:defRPr kern="1200">
                <a:solidFill>
                  <a:schemeClr val="lt1"/>
                </a:solidFill>
                <a:latin typeface="+mn-lt"/>
                <a:ea typeface="+mn-ea"/>
                <a:cs typeface="+mn-cs"/>
              </a:defRPr>
            </a:lvl3pPr>
            <a:lvl4pPr marL="1371600" algn="l" rtl="0" eaLnBrk="0" fontAlgn="base" hangingPunct="0">
              <a:spcBef>
                <a:spcPct val="50000"/>
              </a:spcBef>
              <a:spcAft>
                <a:spcPct val="0"/>
              </a:spcAft>
              <a:defRPr kern="1200">
                <a:solidFill>
                  <a:schemeClr val="lt1"/>
                </a:solidFill>
                <a:latin typeface="+mn-lt"/>
                <a:ea typeface="+mn-ea"/>
                <a:cs typeface="+mn-cs"/>
              </a:defRPr>
            </a:lvl4pPr>
            <a:lvl5pPr marL="1828800" algn="l" rtl="0" eaLnBrk="0" fontAlgn="base" hangingPunct="0">
              <a:spcBef>
                <a:spcPct val="5000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kumimoji="1" lang="en-US" sz="1000" dirty="0">
              <a:solidFill>
                <a:prstClr val="black"/>
              </a:solidFill>
            </a:endParaRPr>
          </a:p>
        </p:txBody>
      </p:sp>
      <p:pic>
        <p:nvPicPr>
          <p:cNvPr id="25" name="image" descr="{&quot;templafy&quot;:{&quot;id&quot;:&quot;07f9bb92-83d3-4972-876a-921163a66571&quot;}}">
            <a:extLst>
              <a:ext uri="{FF2B5EF4-FFF2-40B4-BE49-F238E27FC236}">
                <a16:creationId xmlns:a16="http://schemas.microsoft.com/office/drawing/2014/main" id="{5852FA23-A0DA-4274-B8F1-3E99B929F9EA}"/>
              </a:ext>
            </a:extLst>
          </p:cNvPr>
          <p:cNvPicPr>
            <a:picLocks noChangeAspect="1"/>
          </p:cNvPicPr>
          <p:nvPr userDrawn="1"/>
        </p:nvPicPr>
        <p:blipFill>
          <a:blip r:embed="rId6"/>
          <a:stretch>
            <a:fillRect/>
          </a:stretch>
        </p:blipFill>
        <p:spPr>
          <a:xfrm>
            <a:off x="507077" y="6366066"/>
            <a:ext cx="643091" cy="235636"/>
          </a:xfrm>
          <a:prstGeom prst="rect">
            <a:avLst/>
          </a:prstGeom>
        </p:spPr>
      </p:pic>
    </p:spTree>
    <p:extLst>
      <p:ext uri="{BB962C8B-B14F-4D97-AF65-F5344CB8AC3E}">
        <p14:creationId xmlns:p14="http://schemas.microsoft.com/office/powerpoint/2010/main" val="37297470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1D2D1-D655-4DDE-ACA6-413E9A4B093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1424886-CEEC-47C9-8FD1-848F71D5FD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0B54C44-5DB2-4EB9-9A61-ECD02D2AEB4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4A85F8C-F7C6-49F0-9C0B-DC08A35FF3D6}"/>
              </a:ext>
            </a:extLst>
          </p:cNvPr>
          <p:cNvSpPr>
            <a:spLocks noGrp="1"/>
          </p:cNvSpPr>
          <p:nvPr>
            <p:ph type="dt" sz="half" idx="10"/>
          </p:nvPr>
        </p:nvSpPr>
        <p:spPr/>
        <p:txBody>
          <a:bodyPr/>
          <a:lstStyle/>
          <a:p>
            <a:fld id="{38F79F67-ACB7-420E-A3B2-6F4F9BBB8A09}" type="datetimeFigureOut">
              <a:rPr lang="en-US" smtClean="0"/>
              <a:t>8/2/2022</a:t>
            </a:fld>
            <a:endParaRPr lang="en-US"/>
          </a:p>
        </p:txBody>
      </p:sp>
      <p:sp>
        <p:nvSpPr>
          <p:cNvPr id="6" name="Footer Placeholder 5">
            <a:extLst>
              <a:ext uri="{FF2B5EF4-FFF2-40B4-BE49-F238E27FC236}">
                <a16:creationId xmlns:a16="http://schemas.microsoft.com/office/drawing/2014/main" id="{66F4A3AB-5927-4C8E-A8DA-6D5D05B9AC1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737CA07-F0BC-4CE8-ACAB-FCB84EA86EC4}"/>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163014011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matchingName="Disclaimer Page" preserve="1" userDrawn="1">
  <p:cSld name="Disclaimer Page">
    <p:spTree>
      <p:nvGrpSpPr>
        <p:cNvPr id="1" name=""/>
        <p:cNvGrpSpPr/>
        <p:nvPr/>
      </p:nvGrpSpPr>
      <p:grpSpPr>
        <a:xfrm>
          <a:off x="0" y="0"/>
          <a:ext cx="0" cy="0"/>
          <a:chOff x="0" y="0"/>
          <a:chExt cx="0" cy="0"/>
        </a:xfrm>
      </p:grpSpPr>
      <p:sp>
        <p:nvSpPr>
          <p:cNvPr id="17"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sp>
        <p:nvSpPr>
          <p:cNvPr id="10" name="text" descr="{&quot;templafy&quot;:{&quot;id&quot;:&quot;5661558e-ed9e-4aaa-b896-e68335810c57&quot;}}" title="UserProfile.Language.DisclaimerFax"/>
          <p:cNvSpPr/>
          <p:nvPr userDrawn="1"/>
        </p:nvSpPr>
        <p:spPr>
          <a:xfrm>
            <a:off x="511850" y="1689965"/>
            <a:ext cx="11148137" cy="3832364"/>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spcBef>
                <a:spcPts val="909"/>
              </a:spcBef>
            </a:pPr>
            <a:endParaRPr lang="en-US" sz="818" dirty="0">
              <a:solidFill>
                <a:prstClr val="black"/>
              </a:solidFill>
            </a:endParaRPr>
          </a:p>
        </p:txBody>
      </p:sp>
      <p:grpSp>
        <p:nvGrpSpPr>
          <p:cNvPr id="21" name="PXP_GRIDLINES" hidden="1"/>
          <p:cNvGrpSpPr/>
          <p:nvPr userDrawn="1"/>
        </p:nvGrpSpPr>
        <p:grpSpPr>
          <a:xfrm>
            <a:off x="-8312" y="0"/>
            <a:ext cx="12192506" cy="6858000"/>
            <a:chOff x="-13716" y="0"/>
            <a:chExt cx="10058818" cy="7543800"/>
          </a:xfrm>
        </p:grpSpPr>
        <p:cxnSp>
          <p:nvCxnSpPr>
            <p:cNvPr id="22" name="Straight Connector 21"/>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pic>
        <p:nvPicPr>
          <p:cNvPr id="12" name="image" descr="{&quot;templafy&quot;:{&quot;id&quot;:&quot;07f9bb92-83d3-4972-876a-921163a66571&quot;}}">
            <a:extLst>
              <a:ext uri="{FF2B5EF4-FFF2-40B4-BE49-F238E27FC236}">
                <a16:creationId xmlns:a16="http://schemas.microsoft.com/office/drawing/2014/main" id="{9748E69C-1EAF-486E-B1B9-13F7EBD07FC9}"/>
              </a:ext>
            </a:extLst>
          </p:cNvPr>
          <p:cNvPicPr>
            <a:picLocks noChangeAspect="1"/>
          </p:cNvPicPr>
          <p:nvPr userDrawn="1"/>
        </p:nvPicPr>
        <p:blipFill>
          <a:blip r:embed="rId2"/>
          <a:stretch>
            <a:fillRect/>
          </a:stretch>
        </p:blipFill>
        <p:spPr>
          <a:xfrm>
            <a:off x="507077" y="6366066"/>
            <a:ext cx="643091" cy="235636"/>
          </a:xfrm>
          <a:prstGeom prst="rect">
            <a:avLst/>
          </a:prstGeom>
        </p:spPr>
      </p:pic>
    </p:spTree>
    <p:extLst>
      <p:ext uri="{BB962C8B-B14F-4D97-AF65-F5344CB8AC3E}">
        <p14:creationId xmlns:p14="http://schemas.microsoft.com/office/powerpoint/2010/main" val="307574004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act Page">
    <p:spTree>
      <p:nvGrpSpPr>
        <p:cNvPr id="1" name=""/>
        <p:cNvGrpSpPr/>
        <p:nvPr/>
      </p:nvGrpSpPr>
      <p:grpSpPr>
        <a:xfrm>
          <a:off x="0" y="0"/>
          <a:ext cx="0" cy="0"/>
          <a:chOff x="0" y="0"/>
          <a:chExt cx="0" cy="0"/>
        </a:xfrm>
      </p:grpSpPr>
      <p:sp>
        <p:nvSpPr>
          <p:cNvPr id="19" name="Slide Number Textbox" descr="{&#10;&quot;SkabelonDesign&quot;: {&#10;&quot;textualValue&quot;: &quot;&lt;key1/&gt;&quot;,&#10;&quot;bindingCollection&quot;: {&#10;&quot;key1&quot;: {&quot;SkabelonDesign&quot;:{&quot;type&quot;:&quot;Text&quot;,&quot;binding&quot;:&quot;Module.SlideNumber&quot;}}&#10;}&#10;}&#10;}"/>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smtClean="0">
                <a:solidFill>
                  <a:prstClr val="black"/>
                </a:solidFill>
              </a:rPr>
              <a:pPr algn="r"/>
              <a:t>‹#›</a:t>
            </a:fld>
            <a:endParaRPr lang="en-US" sz="636" dirty="0">
              <a:solidFill>
                <a:prstClr val="black"/>
              </a:solidFill>
            </a:endParaRPr>
          </a:p>
        </p:txBody>
      </p:sp>
      <p:sp>
        <p:nvSpPr>
          <p:cNvPr id="3" name="text" descr="{&quot;templafy&quot;:{&quot;id&quot;:&quot;d2ec6176-846f-40ef-97e6-e63c214749ff&quot;}}" title="Translations.ContactInformation"/>
          <p:cNvSpPr txBox="1"/>
          <p:nvPr userDrawn="1"/>
        </p:nvSpPr>
        <p:spPr>
          <a:xfrm>
            <a:off x="511848" y="1"/>
            <a:ext cx="11139440" cy="857250"/>
          </a:xfrm>
          <a:prstGeom prst="rect">
            <a:avLst/>
          </a:prstGeom>
          <a:noFill/>
        </p:spPr>
        <p:txBody>
          <a:bodyPr wrap="square" lIns="0" tIns="0" rIns="0" bIns="0" rtlCol="0" anchor="b" anchorCtr="0">
            <a:noAutofit/>
          </a:bodyPr>
          <a:lstStyle/>
          <a:p>
            <a:pPr>
              <a:lnSpc>
                <a:spcPct val="95000"/>
              </a:lnSpc>
              <a:spcBef>
                <a:spcPts val="0"/>
              </a:spcBef>
            </a:pPr>
            <a:r>
              <a:rPr lang="en-US" sz="2545" dirty="0">
                <a:solidFill>
                  <a:prstClr val="black"/>
                </a:solidFill>
              </a:rPr>
              <a:t>Contact information</a:t>
            </a:r>
          </a:p>
        </p:txBody>
      </p:sp>
      <p:sp>
        <p:nvSpPr>
          <p:cNvPr id="8" name="text" descr="{&quot;templafy&quot;:{&quot;id&quot;:&quot;72c0d0eb-863c-40f4-929c-f192076883e8&quot;}}" title="UserProfile.Language.Web"/>
          <p:cNvSpPr/>
          <p:nvPr userDrawn="1"/>
        </p:nvSpPr>
        <p:spPr>
          <a:xfrm>
            <a:off x="512780" y="5553818"/>
            <a:ext cx="7852193" cy="20781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nchorCtr="0"/>
          <a:lstStyle/>
          <a:p>
            <a:pPr>
              <a:spcBef>
                <a:spcPts val="0"/>
              </a:spcBef>
            </a:pPr>
            <a:r>
              <a:rPr lang="en-US" sz="1000" dirty="0">
                <a:solidFill>
                  <a:prstClr val="black"/>
                </a:solidFill>
              </a:rPr>
              <a:t>www.ubs.com</a:t>
            </a:r>
          </a:p>
        </p:txBody>
      </p:sp>
      <p:sp>
        <p:nvSpPr>
          <p:cNvPr id="9" name="text" descr="{&quot;templafy&quot;:{&quot;id&quot;:&quot;e16ac675-fe45-4022-aecb-7dcc4ecc9352&quot;}}" title="UserProfile.Language.CompanyName"/>
          <p:cNvSpPr/>
          <p:nvPr userDrawn="1"/>
        </p:nvSpPr>
        <p:spPr>
          <a:xfrm>
            <a:off x="511849" y="4568727"/>
            <a:ext cx="7852193" cy="163636"/>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spcBef>
                <a:spcPts val="0"/>
              </a:spcBef>
            </a:pPr>
            <a:r>
              <a:rPr lang="en-US" sz="1000" b="1" dirty="0">
                <a:solidFill>
                  <a:prstClr val="black"/>
                </a:solidFill>
              </a:rPr>
              <a:t>UBS Switzerland AG</a:t>
            </a:r>
          </a:p>
        </p:txBody>
      </p:sp>
      <p:sp>
        <p:nvSpPr>
          <p:cNvPr id="10" name="text" descr="{&quot;templafy&quot;:{&quot;id&quot;:&quot;c7a93577-d51f-43d2-a64d-bc3e82881f02&quot;}}" title="UserProfile.Language.FullAddressLine"/>
          <p:cNvSpPr/>
          <p:nvPr userDrawn="1"/>
        </p:nvSpPr>
        <p:spPr>
          <a:xfrm>
            <a:off x="511848" y="4725818"/>
            <a:ext cx="7852193" cy="48409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spcBef>
                <a:spcPts val="0"/>
              </a:spcBef>
            </a:pPr>
            <a:r>
              <a:rPr lang="en-US" sz="1000" dirty="0">
                <a:solidFill>
                  <a:prstClr val="black"/>
                </a:solidFill>
              </a:rPr>
              <a:t>Postfach
8098 Zürich</a:t>
            </a:r>
          </a:p>
        </p:txBody>
      </p:sp>
      <p:sp>
        <p:nvSpPr>
          <p:cNvPr id="11" name="text" descr="{&quot;templafy&quot;:{&quot;id&quot;:&quot;acab0d21-3414-4905-8be8-8c6efef348ee&quot;}}" title="UserProfile.Language.ReceptionPhone"/>
          <p:cNvSpPr/>
          <p:nvPr userDrawn="1"/>
        </p:nvSpPr>
        <p:spPr>
          <a:xfrm>
            <a:off x="511846" y="5337818"/>
            <a:ext cx="7852193" cy="21600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spcBef>
                <a:spcPts val="0"/>
              </a:spcBef>
            </a:pPr>
            <a:r>
              <a:rPr lang="en-US" sz="1000" dirty="0">
                <a:solidFill>
                  <a:prstClr val="black"/>
                </a:solidFill>
              </a:rPr>
              <a:t>+41-44-265 91 11</a:t>
            </a:r>
          </a:p>
        </p:txBody>
      </p:sp>
      <p:sp>
        <p:nvSpPr>
          <p:cNvPr id="12" name="text" descr="{&quot;templafy&quot;:{&quot;id&quot;:&quot;a5799f47-fb4b-44eb-98e3-f29e10cd9884&quot;}}" title="UserProfile.Language.Endorsement"/>
          <p:cNvSpPr/>
          <p:nvPr userDrawn="1"/>
        </p:nvSpPr>
        <p:spPr>
          <a:xfrm>
            <a:off x="512780" y="5838583"/>
            <a:ext cx="7852193" cy="207818"/>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spcBef>
                <a:spcPts val="0"/>
              </a:spcBef>
            </a:pPr>
            <a:endParaRPr lang="en-US" sz="818" dirty="0">
              <a:solidFill>
                <a:prstClr val="black"/>
              </a:solidFill>
            </a:endParaRPr>
          </a:p>
        </p:txBody>
      </p:sp>
      <p:grpSp>
        <p:nvGrpSpPr>
          <p:cNvPr id="26" name="PXP_GRIDLINES" hidden="1"/>
          <p:cNvGrpSpPr/>
          <p:nvPr userDrawn="1"/>
        </p:nvGrpSpPr>
        <p:grpSpPr>
          <a:xfrm>
            <a:off x="-8312" y="0"/>
            <a:ext cx="12192506" cy="6858000"/>
            <a:chOff x="-13716" y="0"/>
            <a:chExt cx="10058818" cy="7543800"/>
          </a:xfrm>
        </p:grpSpPr>
        <p:cxnSp>
          <p:nvCxnSpPr>
            <p:cNvPr id="27" name="Straight Connector 26"/>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pic>
        <p:nvPicPr>
          <p:cNvPr id="17" name="image" descr="{&quot;templafy&quot;:{&quot;id&quot;:&quot;07f9bb92-83d3-4972-876a-921163a66571&quot;}}">
            <a:extLst>
              <a:ext uri="{FF2B5EF4-FFF2-40B4-BE49-F238E27FC236}">
                <a16:creationId xmlns:a16="http://schemas.microsoft.com/office/drawing/2014/main" id="{7EE0D0D0-DFFD-47CC-BA75-5CF55D208254}"/>
              </a:ext>
            </a:extLst>
          </p:cNvPr>
          <p:cNvPicPr>
            <a:picLocks noChangeAspect="1"/>
          </p:cNvPicPr>
          <p:nvPr userDrawn="1"/>
        </p:nvPicPr>
        <p:blipFill>
          <a:blip r:embed="rId2"/>
          <a:stretch>
            <a:fillRect/>
          </a:stretch>
        </p:blipFill>
        <p:spPr>
          <a:xfrm>
            <a:off x="507077" y="6366066"/>
            <a:ext cx="643091" cy="235636"/>
          </a:xfrm>
          <a:prstGeom prst="rect">
            <a:avLst/>
          </a:prstGeom>
        </p:spPr>
      </p:pic>
    </p:spTree>
    <p:extLst>
      <p:ext uri="{BB962C8B-B14F-4D97-AF65-F5344CB8AC3E}">
        <p14:creationId xmlns:p14="http://schemas.microsoft.com/office/powerpoint/2010/main" val="220511217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P TOC - do not use">
    <p:spTree>
      <p:nvGrpSpPr>
        <p:cNvPr id="1" name=""/>
        <p:cNvGrpSpPr/>
        <p:nvPr/>
      </p:nvGrpSpPr>
      <p:grpSpPr>
        <a:xfrm>
          <a:off x="0" y="0"/>
          <a:ext cx="0" cy="0"/>
          <a:chOff x="0" y="0"/>
          <a:chExt cx="0" cy="0"/>
        </a:xfrm>
      </p:grpSpPr>
      <p:grpSp>
        <p:nvGrpSpPr>
          <p:cNvPr id="29" name="SP Agenda Section" hidden="1"/>
          <p:cNvGrpSpPr/>
          <p:nvPr userDrawn="1"/>
        </p:nvGrpSpPr>
        <p:grpSpPr>
          <a:xfrm>
            <a:off x="510546" y="1587274"/>
            <a:ext cx="11266928" cy="369332"/>
            <a:chOff x="1797664" y="2085631"/>
            <a:chExt cx="8657274" cy="369332"/>
          </a:xfrm>
        </p:grpSpPr>
        <p:sp>
          <p:nvSpPr>
            <p:cNvPr id="30" name="Textbox" hidden="1"/>
            <p:cNvSpPr txBox="1">
              <a:spLocks/>
            </p:cNvSpPr>
            <p:nvPr userDrawn="1"/>
          </p:nvSpPr>
          <p:spPr>
            <a:xfrm>
              <a:off x="3142381" y="2085631"/>
              <a:ext cx="6818623" cy="369332"/>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ctr">
              <a:noAutofit/>
            </a:bodyPr>
            <a:lstStyle/>
            <a:p>
              <a:pPr defTabSz="7001320">
                <a:tabLst>
                  <a:tab pos="7134678" algn="l"/>
                </a:tabLst>
              </a:pPr>
              <a:r>
                <a:rPr lang="en-US" altLang="zh-CN" sz="1455" b="1" kern="0" dirty="0">
                  <a:solidFill>
                    <a:prstClr val="black"/>
                  </a:solidFill>
                </a:rPr>
                <a:t>&lt;TEXT&gt;</a:t>
              </a:r>
              <a:r>
                <a:rPr lang="zh-CN" altLang="en-US" sz="1455" b="1" u="sng" kern="0" dirty="0">
                  <a:solidFill>
                    <a:prstClr val="black"/>
                  </a:solidFill>
                </a:rPr>
                <a:t>                                                                                                                        </a:t>
              </a:r>
            </a:p>
          </p:txBody>
        </p:sp>
        <p:sp>
          <p:nvSpPr>
            <p:cNvPr id="31" name="Textbox" descr="{&quot;templafy&quot;:{&quot;id&quot;:&quot;719cafeb-3282-4272-9bb0-f0bce7aef008&quot;}}" hidden="1" title="Translations.SectionN"/>
            <p:cNvSpPr txBox="1">
              <a:spLocks/>
            </p:cNvSpPr>
            <p:nvPr userDrawn="1"/>
          </p:nvSpPr>
          <p:spPr>
            <a:xfrm>
              <a:off x="1797664" y="2085631"/>
              <a:ext cx="823126" cy="369332"/>
            </a:xfrm>
            <a:prstGeom prst="rect">
              <a:avLst/>
            </a:prstGeom>
            <a:noFill/>
          </p:spPr>
          <p:txBody>
            <a:bodyPr wrap="none" lIns="0" rIns="0" rtlCol="0" anchor="ctr">
              <a:noAutofit/>
            </a:bodyPr>
            <a:lstStyle/>
            <a:p>
              <a:r>
                <a:rPr lang="zh-CN" altLang="en-US" sz="1455" kern="0" dirty="0">
                  <a:solidFill>
                    <a:prstClr val="black"/>
                  </a:solidFill>
                </a:rPr>
                <a:t>Section &lt;N&gt;</a:t>
              </a:r>
            </a:p>
          </p:txBody>
        </p:sp>
        <p:sp>
          <p:nvSpPr>
            <p:cNvPr id="32" name="Textbox" hidden="1"/>
            <p:cNvSpPr txBox="1">
              <a:spLocks/>
            </p:cNvSpPr>
            <p:nvPr userDrawn="1"/>
          </p:nvSpPr>
          <p:spPr>
            <a:xfrm>
              <a:off x="9817944" y="2085631"/>
              <a:ext cx="636994" cy="369332"/>
            </a:xfrm>
            <a:prstGeom prst="rect">
              <a:avLst/>
            </a:prstGeom>
            <a:noFill/>
          </p:spPr>
          <p:txBody>
            <a:bodyPr wrap="none" rtlCol="0" anchor="ctr">
              <a:noAutofit/>
            </a:bodyPr>
            <a:lstStyle/>
            <a:p>
              <a:pPr algn="r"/>
              <a:r>
                <a:rPr lang="en-US" altLang="zh-CN" sz="1455" kern="0" dirty="0">
                  <a:solidFill>
                    <a:prstClr val="black"/>
                  </a:solidFill>
                </a:rPr>
                <a:t>&lt;P&gt;</a:t>
              </a:r>
              <a:endParaRPr lang="zh-CN" altLang="en-US" sz="1455" kern="0" dirty="0">
                <a:solidFill>
                  <a:prstClr val="black"/>
                </a:solidFill>
              </a:endParaRPr>
            </a:p>
          </p:txBody>
        </p:sp>
      </p:grpSp>
      <p:grpSp>
        <p:nvGrpSpPr>
          <p:cNvPr id="33" name="SP Agenda Section Highlight" hidden="1">
            <a:extLst>
              <a:ext uri="{FF2B5EF4-FFF2-40B4-BE49-F238E27FC236}">
                <a16:creationId xmlns:a16="http://schemas.microsoft.com/office/drawing/2014/main" id="{769E1169-793C-40A0-9D33-FE2755FA1CE8}"/>
              </a:ext>
            </a:extLst>
          </p:cNvPr>
          <p:cNvGrpSpPr>
            <a:grpSpLocks/>
          </p:cNvGrpSpPr>
          <p:nvPr userDrawn="1"/>
        </p:nvGrpSpPr>
        <p:grpSpPr>
          <a:xfrm>
            <a:off x="509847" y="1973429"/>
            <a:ext cx="11266928" cy="369332"/>
            <a:chOff x="1797664" y="2085631"/>
            <a:chExt cx="8657274" cy="369332"/>
          </a:xfrm>
        </p:grpSpPr>
        <p:sp>
          <p:nvSpPr>
            <p:cNvPr id="34" name="Textbox" hidden="1">
              <a:extLst>
                <a:ext uri="{FF2B5EF4-FFF2-40B4-BE49-F238E27FC236}">
                  <a16:creationId xmlns:a16="http://schemas.microsoft.com/office/drawing/2014/main" id="{ED77B6A4-D6AE-452D-B97F-705ED451BE8C}"/>
                </a:ext>
              </a:extLst>
            </p:cNvPr>
            <p:cNvSpPr txBox="1">
              <a:spLocks/>
            </p:cNvSpPr>
            <p:nvPr userDrawn="1"/>
          </p:nvSpPr>
          <p:spPr>
            <a:xfrm>
              <a:off x="3142381" y="2085631"/>
              <a:ext cx="6818623" cy="369332"/>
            </a:xfrm>
            <a:prstGeom prst="rect">
              <a:avLst/>
            </a:prstGeom>
            <a:noFill/>
          </p:spPr>
          <p:txBody>
            <a:bodyPr wrap="square" lIns="0" rIns="0" rtlCol="0" anchor="ctr">
              <a:noAutofit/>
            </a:bodyPr>
            <a:lstStyle/>
            <a:p>
              <a:pPr defTabSz="7001320">
                <a:tabLst>
                  <a:tab pos="7134678" algn="l"/>
                </a:tabLst>
              </a:pPr>
              <a:r>
                <a:rPr lang="en-US" altLang="zh-CN" sz="1455" b="1" kern="0" dirty="0">
                  <a:solidFill>
                    <a:prstClr val="black"/>
                  </a:solidFill>
                </a:rPr>
                <a:t>&lt;TEXT&gt;</a:t>
              </a:r>
              <a:endParaRPr lang="zh-CN" altLang="en-US" sz="1455" b="1" kern="0" dirty="0">
                <a:solidFill>
                  <a:prstClr val="black"/>
                </a:solidFill>
              </a:endParaRPr>
            </a:p>
          </p:txBody>
        </p:sp>
        <p:sp>
          <p:nvSpPr>
            <p:cNvPr id="35" name="Textbox" descr="{&quot;templafy&quot;:{&quot;id&quot;:&quot;85646ceb-8d74-4ef0-b19f-1d7eaa37b377&quot;}}" hidden="1" title="Translations.SectionN">
              <a:extLst>
                <a:ext uri="{FF2B5EF4-FFF2-40B4-BE49-F238E27FC236}">
                  <a16:creationId xmlns:a16="http://schemas.microsoft.com/office/drawing/2014/main" id="{E170E148-0384-4B4B-A918-27EFC5085CBA}"/>
                </a:ext>
              </a:extLst>
            </p:cNvPr>
            <p:cNvSpPr txBox="1">
              <a:spLocks/>
            </p:cNvSpPr>
            <p:nvPr userDrawn="1"/>
          </p:nvSpPr>
          <p:spPr>
            <a:xfrm>
              <a:off x="1797664" y="2085631"/>
              <a:ext cx="823126" cy="369332"/>
            </a:xfrm>
            <a:prstGeom prst="rect">
              <a:avLst/>
            </a:prstGeom>
            <a:noFill/>
          </p:spPr>
          <p:txBody>
            <a:bodyPr wrap="none" lIns="0" rIns="0" rtlCol="0" anchor="ctr">
              <a:noAutofit/>
            </a:bodyPr>
            <a:lstStyle/>
            <a:p>
              <a:r>
                <a:rPr lang="zh-CN" altLang="en-US" sz="1455" kern="0" dirty="0">
                  <a:solidFill>
                    <a:prstClr val="black"/>
                  </a:solidFill>
                </a:rPr>
                <a:t>Section &lt;N&gt;</a:t>
              </a:r>
            </a:p>
          </p:txBody>
        </p:sp>
        <p:sp>
          <p:nvSpPr>
            <p:cNvPr id="37" name="Textbox" hidden="1">
              <a:extLst>
                <a:ext uri="{FF2B5EF4-FFF2-40B4-BE49-F238E27FC236}">
                  <a16:creationId xmlns:a16="http://schemas.microsoft.com/office/drawing/2014/main" id="{DAB4BF88-1BBB-4C82-8771-6E7B70C05E1E}"/>
                </a:ext>
              </a:extLst>
            </p:cNvPr>
            <p:cNvSpPr txBox="1">
              <a:spLocks/>
            </p:cNvSpPr>
            <p:nvPr userDrawn="1"/>
          </p:nvSpPr>
          <p:spPr>
            <a:xfrm>
              <a:off x="9817944" y="2085631"/>
              <a:ext cx="636994" cy="369332"/>
            </a:xfrm>
            <a:prstGeom prst="rect">
              <a:avLst/>
            </a:prstGeom>
            <a:noFill/>
          </p:spPr>
          <p:txBody>
            <a:bodyPr wrap="none" rtlCol="0" anchor="ctr">
              <a:noAutofit/>
            </a:bodyPr>
            <a:lstStyle/>
            <a:p>
              <a:pPr algn="r"/>
              <a:r>
                <a:rPr lang="en-US" altLang="zh-CN" sz="1455" b="1" kern="0" dirty="0">
                  <a:solidFill>
                    <a:prstClr val="black"/>
                  </a:solidFill>
                </a:rPr>
                <a:t>&lt;P&gt;</a:t>
              </a:r>
              <a:endParaRPr lang="zh-CN" altLang="en-US" sz="1455" b="1" kern="0" dirty="0">
                <a:solidFill>
                  <a:prstClr val="black"/>
                </a:solidFill>
              </a:endParaRPr>
            </a:p>
          </p:txBody>
        </p:sp>
      </p:grpSp>
      <p:grpSp>
        <p:nvGrpSpPr>
          <p:cNvPr id="38" name="SP Agenda Subsection" hidden="1">
            <a:extLst>
              <a:ext uri="{FF2B5EF4-FFF2-40B4-BE49-F238E27FC236}">
                <a16:creationId xmlns:a16="http://schemas.microsoft.com/office/drawing/2014/main" id="{0EB22F6F-6E27-4866-8BAB-D0FEAA9B8D53}"/>
              </a:ext>
            </a:extLst>
          </p:cNvPr>
          <p:cNvGrpSpPr>
            <a:grpSpLocks/>
          </p:cNvGrpSpPr>
          <p:nvPr userDrawn="1"/>
        </p:nvGrpSpPr>
        <p:grpSpPr>
          <a:xfrm>
            <a:off x="2259916" y="2359583"/>
            <a:ext cx="9516858" cy="369332"/>
            <a:chOff x="2055842" y="2085631"/>
            <a:chExt cx="8441058" cy="369332"/>
          </a:xfrm>
        </p:grpSpPr>
        <p:sp>
          <p:nvSpPr>
            <p:cNvPr id="39" name="Textbox" hidden="1">
              <a:extLst>
                <a:ext uri="{FF2B5EF4-FFF2-40B4-BE49-F238E27FC236}">
                  <a16:creationId xmlns:a16="http://schemas.microsoft.com/office/drawing/2014/main" id="{25E25CAA-0727-4AA6-AAF3-CE4D4F1C2FD3}"/>
                </a:ext>
              </a:extLst>
            </p:cNvPr>
            <p:cNvSpPr txBox="1">
              <a:spLocks/>
            </p:cNvSpPr>
            <p:nvPr userDrawn="1"/>
          </p:nvSpPr>
          <p:spPr>
            <a:xfrm>
              <a:off x="3479322" y="2085631"/>
              <a:ext cx="6548119" cy="369332"/>
            </a:xfrm>
            <a:prstGeom prst="rect">
              <a:avLst/>
            </a:prstGeom>
            <a:noFill/>
          </p:spPr>
          <p:txBody>
            <a:bodyPr wrap="square" lIns="0" rIns="0" rtlCol="0" anchor="ctr">
              <a:noAutofit/>
            </a:bodyPr>
            <a:lstStyle/>
            <a:p>
              <a:pPr defTabSz="7001320">
                <a:tabLst>
                  <a:tab pos="7134678" algn="l"/>
                </a:tabLst>
              </a:pPr>
              <a:r>
                <a:rPr lang="en-US" altLang="zh-CN" sz="1455" kern="0" dirty="0">
                  <a:solidFill>
                    <a:prstClr val="black"/>
                  </a:solidFill>
                </a:rPr>
                <a:t>&lt;TEXT&gt;</a:t>
              </a:r>
              <a:endParaRPr lang="zh-CN" altLang="en-US" sz="1455" kern="0" dirty="0">
                <a:solidFill>
                  <a:prstClr val="black"/>
                </a:solidFill>
              </a:endParaRPr>
            </a:p>
          </p:txBody>
        </p:sp>
        <p:sp>
          <p:nvSpPr>
            <p:cNvPr id="40" name="Textbox" descr="{&quot;templafy&quot;:{&quot;id&quot;:&quot;e736f6d1-8774-4210-9298-1ae2770372ba&quot;}}" hidden="1" title="Translations.SectionN">
              <a:extLst>
                <a:ext uri="{FF2B5EF4-FFF2-40B4-BE49-F238E27FC236}">
                  <a16:creationId xmlns:a16="http://schemas.microsoft.com/office/drawing/2014/main" id="{2DFF3FA7-64F2-4739-B0D5-FCD0E142A982}"/>
                </a:ext>
              </a:extLst>
            </p:cNvPr>
            <p:cNvSpPr txBox="1">
              <a:spLocks/>
            </p:cNvSpPr>
            <p:nvPr userDrawn="1"/>
          </p:nvSpPr>
          <p:spPr>
            <a:xfrm>
              <a:off x="2055842" y="2085631"/>
              <a:ext cx="823126" cy="369332"/>
            </a:xfrm>
            <a:prstGeom prst="rect">
              <a:avLst/>
            </a:prstGeom>
            <a:noFill/>
          </p:spPr>
          <p:txBody>
            <a:bodyPr wrap="none" lIns="0" rtlCol="0" anchor="ctr">
              <a:noAutofit/>
            </a:bodyPr>
            <a:lstStyle/>
            <a:p>
              <a:r>
                <a:rPr lang="zh-CN" altLang="en-US" sz="1455" kern="0" dirty="0">
                  <a:solidFill>
                    <a:prstClr val="black"/>
                  </a:solidFill>
                </a:rPr>
                <a:t>Section &lt;N&gt;</a:t>
              </a:r>
            </a:p>
          </p:txBody>
        </p:sp>
        <p:sp>
          <p:nvSpPr>
            <p:cNvPr id="41" name="Textbox" hidden="1">
              <a:extLst>
                <a:ext uri="{FF2B5EF4-FFF2-40B4-BE49-F238E27FC236}">
                  <a16:creationId xmlns:a16="http://schemas.microsoft.com/office/drawing/2014/main" id="{4795564D-E40E-41ED-8453-539F58FC4096}"/>
                </a:ext>
              </a:extLst>
            </p:cNvPr>
            <p:cNvSpPr txBox="1">
              <a:spLocks/>
            </p:cNvSpPr>
            <p:nvPr userDrawn="1"/>
          </p:nvSpPr>
          <p:spPr>
            <a:xfrm>
              <a:off x="9859906" y="2085631"/>
              <a:ext cx="636994" cy="369332"/>
            </a:xfrm>
            <a:prstGeom prst="rect">
              <a:avLst/>
            </a:prstGeom>
            <a:noFill/>
          </p:spPr>
          <p:txBody>
            <a:bodyPr wrap="none" rtlCol="0" anchor="ctr">
              <a:noAutofit/>
            </a:bodyPr>
            <a:lstStyle/>
            <a:p>
              <a:pPr algn="r"/>
              <a:r>
                <a:rPr lang="en-US" altLang="zh-CN" sz="1455" kern="0" dirty="0">
                  <a:solidFill>
                    <a:prstClr val="black"/>
                  </a:solidFill>
                </a:rPr>
                <a:t>&lt;P&gt;</a:t>
              </a:r>
              <a:endParaRPr lang="zh-CN" altLang="en-US" sz="1455" kern="0" dirty="0">
                <a:solidFill>
                  <a:prstClr val="black"/>
                </a:solidFill>
              </a:endParaRPr>
            </a:p>
          </p:txBody>
        </p:sp>
      </p:grpSp>
      <p:grpSp>
        <p:nvGrpSpPr>
          <p:cNvPr id="42" name="SP Agenda Subsection Highlight" hidden="1">
            <a:extLst>
              <a:ext uri="{FF2B5EF4-FFF2-40B4-BE49-F238E27FC236}">
                <a16:creationId xmlns:a16="http://schemas.microsoft.com/office/drawing/2014/main" id="{BE23AB2C-9737-4D6F-BDE9-5A014F9B1400}"/>
              </a:ext>
            </a:extLst>
          </p:cNvPr>
          <p:cNvGrpSpPr>
            <a:grpSpLocks/>
          </p:cNvGrpSpPr>
          <p:nvPr userDrawn="1"/>
        </p:nvGrpSpPr>
        <p:grpSpPr>
          <a:xfrm>
            <a:off x="2260364" y="2745738"/>
            <a:ext cx="9512077" cy="369332"/>
            <a:chOff x="2060082" y="2085631"/>
            <a:chExt cx="8436818" cy="369332"/>
          </a:xfrm>
        </p:grpSpPr>
        <p:sp>
          <p:nvSpPr>
            <p:cNvPr id="43" name="Textbox" hidden="1">
              <a:extLst>
                <a:ext uri="{FF2B5EF4-FFF2-40B4-BE49-F238E27FC236}">
                  <a16:creationId xmlns:a16="http://schemas.microsoft.com/office/drawing/2014/main" id="{9958E42A-378A-4315-A860-24B34E580FA5}"/>
                </a:ext>
              </a:extLst>
            </p:cNvPr>
            <p:cNvSpPr txBox="1">
              <a:spLocks/>
            </p:cNvSpPr>
            <p:nvPr userDrawn="1"/>
          </p:nvSpPr>
          <p:spPr>
            <a:xfrm>
              <a:off x="3479321" y="2085631"/>
              <a:ext cx="6548119" cy="369332"/>
            </a:xfrm>
            <a:prstGeom prst="rect">
              <a:avLst/>
            </a:prstGeom>
            <a:noFill/>
          </p:spPr>
          <p:txBody>
            <a:bodyPr wrap="square" lIns="0" rIns="0" rtlCol="0" anchor="ctr">
              <a:noAutofit/>
            </a:bodyPr>
            <a:lstStyle/>
            <a:p>
              <a:pPr defTabSz="7001320">
                <a:tabLst>
                  <a:tab pos="7134678" algn="l"/>
                </a:tabLst>
              </a:pPr>
              <a:r>
                <a:rPr lang="en-US" altLang="zh-CN" sz="1455" b="1" kern="0" dirty="0">
                  <a:solidFill>
                    <a:prstClr val="black"/>
                  </a:solidFill>
                </a:rPr>
                <a:t>&lt;TEXT&gt;</a:t>
              </a:r>
              <a:endParaRPr lang="zh-CN" altLang="en-US" sz="1455" b="1" kern="0" dirty="0">
                <a:solidFill>
                  <a:prstClr val="black"/>
                </a:solidFill>
              </a:endParaRPr>
            </a:p>
          </p:txBody>
        </p:sp>
        <p:sp>
          <p:nvSpPr>
            <p:cNvPr id="44" name="Textbox" descr="{&quot;templafy&quot;:{&quot;id&quot;:&quot;9cd715ef-17bb-4f6c-81eb-193618a901d5&quot;}}" hidden="1" title="Translations.SectionN">
              <a:extLst>
                <a:ext uri="{FF2B5EF4-FFF2-40B4-BE49-F238E27FC236}">
                  <a16:creationId xmlns:a16="http://schemas.microsoft.com/office/drawing/2014/main" id="{926B43A5-5818-45D0-B312-ABEF98D26B56}"/>
                </a:ext>
              </a:extLst>
            </p:cNvPr>
            <p:cNvSpPr txBox="1">
              <a:spLocks/>
            </p:cNvSpPr>
            <p:nvPr userDrawn="1"/>
          </p:nvSpPr>
          <p:spPr>
            <a:xfrm>
              <a:off x="2060082" y="2085631"/>
              <a:ext cx="823126" cy="369332"/>
            </a:xfrm>
            <a:prstGeom prst="rect">
              <a:avLst/>
            </a:prstGeom>
            <a:noFill/>
          </p:spPr>
          <p:txBody>
            <a:bodyPr wrap="none" lIns="0" rIns="0" rtlCol="0" anchor="ctr">
              <a:noAutofit/>
            </a:bodyPr>
            <a:lstStyle/>
            <a:p>
              <a:r>
                <a:rPr lang="zh-CN" altLang="en-US" sz="1455" kern="0" dirty="0">
                  <a:solidFill>
                    <a:prstClr val="black"/>
                  </a:solidFill>
                </a:rPr>
                <a:t>Section &lt;N&gt;</a:t>
              </a:r>
            </a:p>
          </p:txBody>
        </p:sp>
        <p:sp>
          <p:nvSpPr>
            <p:cNvPr id="46" name="Textbox" hidden="1">
              <a:extLst>
                <a:ext uri="{FF2B5EF4-FFF2-40B4-BE49-F238E27FC236}">
                  <a16:creationId xmlns:a16="http://schemas.microsoft.com/office/drawing/2014/main" id="{10B6B0E4-E93A-4DA2-AA20-F9C87051F010}"/>
                </a:ext>
              </a:extLst>
            </p:cNvPr>
            <p:cNvSpPr txBox="1">
              <a:spLocks/>
            </p:cNvSpPr>
            <p:nvPr userDrawn="1"/>
          </p:nvSpPr>
          <p:spPr>
            <a:xfrm>
              <a:off x="9859906" y="2085631"/>
              <a:ext cx="636994" cy="369332"/>
            </a:xfrm>
            <a:prstGeom prst="rect">
              <a:avLst/>
            </a:prstGeom>
            <a:noFill/>
          </p:spPr>
          <p:txBody>
            <a:bodyPr wrap="none" rtlCol="0" anchor="ctr">
              <a:noAutofit/>
            </a:bodyPr>
            <a:lstStyle/>
            <a:p>
              <a:pPr algn="r"/>
              <a:r>
                <a:rPr lang="en-US" altLang="zh-CN" sz="1455" b="1" kern="0" dirty="0">
                  <a:solidFill>
                    <a:prstClr val="black"/>
                  </a:solidFill>
                </a:rPr>
                <a:t>&lt;P&gt;</a:t>
              </a:r>
              <a:endParaRPr lang="zh-CN" altLang="en-US" sz="1455" b="1" kern="0" dirty="0">
                <a:solidFill>
                  <a:prstClr val="black"/>
                </a:solidFill>
              </a:endParaRPr>
            </a:p>
          </p:txBody>
        </p:sp>
      </p:grpSp>
      <p:grpSp>
        <p:nvGrpSpPr>
          <p:cNvPr id="48" name="PXP_GRIDLINES" hidden="1"/>
          <p:cNvGrpSpPr/>
          <p:nvPr userDrawn="1"/>
        </p:nvGrpSpPr>
        <p:grpSpPr>
          <a:xfrm>
            <a:off x="-8312" y="0"/>
            <a:ext cx="12192506" cy="6858000"/>
            <a:chOff x="-13716" y="0"/>
            <a:chExt cx="10058818" cy="7543800"/>
          </a:xfrm>
        </p:grpSpPr>
        <p:cxnSp>
          <p:nvCxnSpPr>
            <p:cNvPr id="49" name="Straight Connector 48"/>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8" name="text" descr="{&quot;templafy&quot;:{&quot;id&quot;:&quot;bed89c90-2ab3-4648-b643-ea221d50676d&quot;}}" title="Translations.TableOfContents"/>
          <p:cNvSpPr txBox="1"/>
          <p:nvPr userDrawn="1"/>
        </p:nvSpPr>
        <p:spPr>
          <a:xfrm>
            <a:off x="511848" y="1"/>
            <a:ext cx="11139440" cy="857250"/>
          </a:xfrm>
          <a:prstGeom prst="rect">
            <a:avLst/>
          </a:prstGeom>
          <a:noFill/>
        </p:spPr>
        <p:txBody>
          <a:bodyPr wrap="square" lIns="0" tIns="0" rIns="0" bIns="0" rtlCol="0" anchor="b" anchorCtr="0">
            <a:noAutofit/>
          </a:bodyPr>
          <a:lstStyle/>
          <a:p>
            <a:pPr>
              <a:lnSpc>
                <a:spcPct val="95000"/>
              </a:lnSpc>
              <a:spcBef>
                <a:spcPts val="0"/>
              </a:spcBef>
            </a:pPr>
            <a:r>
              <a:rPr lang="en-US" sz="2545" dirty="0">
                <a:solidFill>
                  <a:prstClr val="black"/>
                </a:solidFill>
              </a:rPr>
              <a:t>Table of contents</a:t>
            </a:r>
          </a:p>
        </p:txBody>
      </p:sp>
      <p:pic>
        <p:nvPicPr>
          <p:cNvPr id="27" name="image" descr="{&quot;templafy&quot;:{&quot;id&quot;:&quot;07f9bb92-83d3-4972-876a-921163a66571&quot;}}">
            <a:extLst>
              <a:ext uri="{FF2B5EF4-FFF2-40B4-BE49-F238E27FC236}">
                <a16:creationId xmlns:a16="http://schemas.microsoft.com/office/drawing/2014/main" id="{368C0195-58DB-4A63-97B9-FDC8EB78FB40}"/>
              </a:ext>
            </a:extLst>
          </p:cNvPr>
          <p:cNvPicPr>
            <a:picLocks noChangeAspect="1"/>
          </p:cNvPicPr>
          <p:nvPr userDrawn="1"/>
        </p:nvPicPr>
        <p:blipFill>
          <a:blip r:embed="rId2"/>
          <a:stretch>
            <a:fillRect/>
          </a:stretch>
        </p:blipFill>
        <p:spPr>
          <a:xfrm>
            <a:off x="507077" y="6366066"/>
            <a:ext cx="643091" cy="235636"/>
          </a:xfrm>
          <a:prstGeom prst="rect">
            <a:avLst/>
          </a:prstGeom>
        </p:spPr>
      </p:pic>
    </p:spTree>
    <p:extLst>
      <p:ext uri="{BB962C8B-B14F-4D97-AF65-F5344CB8AC3E}">
        <p14:creationId xmlns:p14="http://schemas.microsoft.com/office/powerpoint/2010/main" val="1122858473"/>
      </p:ext>
    </p:extLst>
  </p:cSld>
  <p:clrMapOvr>
    <a:masterClrMapping/>
  </p:clrMapOvr>
  <p:extLst>
    <p:ext uri="{DCECCB84-F9BA-43D5-87BE-67443E8EF086}">
      <p15:sldGuideLst xmlns:p15="http://schemas.microsoft.com/office/powerpoint/2012/main">
        <p15:guide id="1" orient="horz" pos="2160">
          <p15:clr>
            <a:srgbClr val="FBAE40"/>
          </p15:clr>
        </p15:guide>
        <p15:guide id="2" pos="1552">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SP Divider - do not use">
    <p:spTree>
      <p:nvGrpSpPr>
        <p:cNvPr id="1" name=""/>
        <p:cNvGrpSpPr/>
        <p:nvPr/>
      </p:nvGrpSpPr>
      <p:grpSpPr>
        <a:xfrm>
          <a:off x="0" y="0"/>
          <a:ext cx="0" cy="0"/>
          <a:chOff x="0" y="0"/>
          <a:chExt cx="0" cy="0"/>
        </a:xfrm>
      </p:grpSpPr>
      <p:grpSp>
        <p:nvGrpSpPr>
          <p:cNvPr id="53" name="SP Agenda Subsection" hidden="1">
            <a:extLst>
              <a:ext uri="{FF2B5EF4-FFF2-40B4-BE49-F238E27FC236}">
                <a16:creationId xmlns:a16="http://schemas.microsoft.com/office/drawing/2014/main" id="{361CCAD8-25FD-44CA-9313-BC8287148CDA}"/>
              </a:ext>
            </a:extLst>
          </p:cNvPr>
          <p:cNvGrpSpPr>
            <a:grpSpLocks/>
          </p:cNvGrpSpPr>
          <p:nvPr userDrawn="1"/>
        </p:nvGrpSpPr>
        <p:grpSpPr>
          <a:xfrm>
            <a:off x="519918" y="1660320"/>
            <a:ext cx="9233908" cy="700644"/>
            <a:chOff x="1797664" y="2085631"/>
            <a:chExt cx="8658390" cy="700640"/>
          </a:xfrm>
        </p:grpSpPr>
        <p:sp>
          <p:nvSpPr>
            <p:cNvPr id="54" name="Textbox" hidden="1">
              <a:extLst>
                <a:ext uri="{FF2B5EF4-FFF2-40B4-BE49-F238E27FC236}">
                  <a16:creationId xmlns:a16="http://schemas.microsoft.com/office/drawing/2014/main" id="{4C79E08B-F385-449A-9CA6-8AC2B31DC094}"/>
                </a:ext>
              </a:extLst>
            </p:cNvPr>
            <p:cNvSpPr txBox="1">
              <a:spLocks/>
            </p:cNvSpPr>
            <p:nvPr userDrawn="1"/>
          </p:nvSpPr>
          <p:spPr>
            <a:xfrm>
              <a:off x="1801151" y="2416939"/>
              <a:ext cx="8654903" cy="369332"/>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t" anchorCtr="0">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defTabSz="7001320">
                <a:tabLst>
                  <a:tab pos="7134678" algn="l"/>
                </a:tabLst>
              </a:pPr>
              <a:r>
                <a:rPr lang="en-US" altLang="zh-CN" sz="2545" kern="0" dirty="0">
                  <a:solidFill>
                    <a:prstClr val="black"/>
                  </a:solidFill>
                  <a:ea typeface="+mj-ea"/>
                </a:rPr>
                <a:t>&lt;TEXT&gt;</a:t>
              </a:r>
              <a:endParaRPr lang="zh-CN" altLang="en-US" sz="2545" kern="0" dirty="0">
                <a:solidFill>
                  <a:prstClr val="black"/>
                </a:solidFill>
                <a:ea typeface="+mj-ea"/>
              </a:endParaRPr>
            </a:p>
          </p:txBody>
        </p:sp>
        <p:sp>
          <p:nvSpPr>
            <p:cNvPr id="55" name="Textbox" descr="{&quot;templafy&quot;:{&quot;id&quot;:&quot;08d51bd5-3025-4d05-8881-099b01bf6679&quot;}}" hidden="1" title="Translations.SectionN">
              <a:extLst>
                <a:ext uri="{FF2B5EF4-FFF2-40B4-BE49-F238E27FC236}">
                  <a16:creationId xmlns:a16="http://schemas.microsoft.com/office/drawing/2014/main" id="{7654DC39-0032-4E31-B3B5-96A1A7037DB1}"/>
                </a:ext>
              </a:extLst>
            </p:cNvPr>
            <p:cNvSpPr txBox="1">
              <a:spLocks/>
            </p:cNvSpPr>
            <p:nvPr userDrawn="1"/>
          </p:nvSpPr>
          <p:spPr>
            <a:xfrm>
              <a:off x="1797664" y="2085631"/>
              <a:ext cx="823126" cy="369332"/>
            </a:xfrm>
            <a:prstGeom prst="rect">
              <a:avLst/>
            </a:prstGeom>
            <a:noFill/>
          </p:spPr>
          <p:txBody>
            <a:bodyPr wrap="none" lIns="0" rIns="0"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zh-CN" altLang="en-US" sz="1636" kern="0" dirty="0">
                  <a:solidFill>
                    <a:srgbClr val="000000"/>
                  </a:solidFill>
                </a:rPr>
                <a:t>Section &lt;N&gt;</a:t>
              </a:r>
            </a:p>
          </p:txBody>
        </p:sp>
        <p:sp>
          <p:nvSpPr>
            <p:cNvPr id="56" name="Textbox" hidden="1">
              <a:extLst>
                <a:ext uri="{FF2B5EF4-FFF2-40B4-BE49-F238E27FC236}">
                  <a16:creationId xmlns:a16="http://schemas.microsoft.com/office/drawing/2014/main" id="{6D76DD7D-5F01-46BC-B260-410DCA1B72C6}"/>
                </a:ext>
              </a:extLst>
            </p:cNvPr>
            <p:cNvSpPr txBox="1">
              <a:spLocks/>
            </p:cNvSpPr>
            <p:nvPr userDrawn="1"/>
          </p:nvSpPr>
          <p:spPr>
            <a:xfrm>
              <a:off x="9817944" y="2085631"/>
              <a:ext cx="636994"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r"/>
              <a:r>
                <a:rPr lang="en-US" altLang="zh-CN" sz="1636" kern="0" dirty="0">
                  <a:solidFill>
                    <a:srgbClr val="000000">
                      <a:alpha val="0"/>
                    </a:srgbClr>
                  </a:solidFill>
                </a:rPr>
                <a:t>&lt;P&gt;</a:t>
              </a:r>
              <a:endParaRPr lang="zh-CN" altLang="en-US" sz="1636" kern="0" dirty="0">
                <a:solidFill>
                  <a:srgbClr val="000000">
                    <a:alpha val="0"/>
                  </a:srgbClr>
                </a:solidFill>
              </a:endParaRPr>
            </a:p>
          </p:txBody>
        </p:sp>
        <p:sp>
          <p:nvSpPr>
            <p:cNvPr id="57" name="Textbox" hidden="1">
              <a:extLst>
                <a:ext uri="{FF2B5EF4-FFF2-40B4-BE49-F238E27FC236}">
                  <a16:creationId xmlns:a16="http://schemas.microsoft.com/office/drawing/2014/main" id="{66A04828-F450-4BB7-8708-16C51FA17691}"/>
                </a:ext>
              </a:extLst>
            </p:cNvPr>
            <p:cNvSpPr txBox="1">
              <a:spLocks/>
            </p:cNvSpPr>
            <p:nvPr userDrawn="1"/>
          </p:nvSpPr>
          <p:spPr>
            <a:xfrm>
              <a:off x="7696160" y="2085631"/>
              <a:ext cx="1257061"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en-US" altLang="zh-CN" sz="1636" kern="0" dirty="0">
                  <a:solidFill>
                    <a:srgbClr val="000000">
                      <a:alpha val="0"/>
                    </a:srgbClr>
                  </a:solidFill>
                </a:rPr>
                <a:t>&lt;TIMESLOT&gt;</a:t>
              </a:r>
              <a:endParaRPr lang="zh-CN" altLang="en-US" sz="1636" kern="0" dirty="0">
                <a:solidFill>
                  <a:srgbClr val="000000">
                    <a:alpha val="0"/>
                  </a:srgbClr>
                </a:solidFill>
              </a:endParaRPr>
            </a:p>
          </p:txBody>
        </p:sp>
        <p:sp>
          <p:nvSpPr>
            <p:cNvPr id="58" name="Textbox" hidden="1">
              <a:extLst>
                <a:ext uri="{FF2B5EF4-FFF2-40B4-BE49-F238E27FC236}">
                  <a16:creationId xmlns:a16="http://schemas.microsoft.com/office/drawing/2014/main" id="{0B93904D-BFF3-4788-B141-62303A1C3290}"/>
                </a:ext>
              </a:extLst>
            </p:cNvPr>
            <p:cNvSpPr txBox="1">
              <a:spLocks/>
            </p:cNvSpPr>
            <p:nvPr userDrawn="1"/>
          </p:nvSpPr>
          <p:spPr>
            <a:xfrm>
              <a:off x="6209330" y="2085631"/>
              <a:ext cx="1388067"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en-US" altLang="zh-CN" sz="1636" kern="0" dirty="0">
                  <a:solidFill>
                    <a:srgbClr val="000000">
                      <a:alpha val="0"/>
                    </a:srgbClr>
                  </a:solidFill>
                </a:rPr>
                <a:t>&lt;RESPONSIBLE&gt;</a:t>
              </a:r>
              <a:endParaRPr lang="zh-CN" altLang="en-US" sz="1636" kern="0" dirty="0">
                <a:solidFill>
                  <a:srgbClr val="000000">
                    <a:alpha val="0"/>
                  </a:srgbClr>
                </a:solidFill>
              </a:endParaRPr>
            </a:p>
          </p:txBody>
        </p:sp>
        <p:sp>
          <p:nvSpPr>
            <p:cNvPr id="59" name="Textbox" hidden="1">
              <a:extLst>
                <a:ext uri="{FF2B5EF4-FFF2-40B4-BE49-F238E27FC236}">
                  <a16:creationId xmlns:a16="http://schemas.microsoft.com/office/drawing/2014/main" id="{C5ED85AF-A76A-45F7-89F2-B0EF2721DA08}"/>
                </a:ext>
              </a:extLst>
            </p:cNvPr>
            <p:cNvSpPr txBox="1">
              <a:spLocks/>
            </p:cNvSpPr>
            <p:nvPr userDrawn="1"/>
          </p:nvSpPr>
          <p:spPr>
            <a:xfrm>
              <a:off x="9043221" y="2085631"/>
              <a:ext cx="684723"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en-US" altLang="zh-CN" sz="1636" kern="0" dirty="0">
                  <a:solidFill>
                    <a:srgbClr val="000000">
                      <a:alpha val="0"/>
                    </a:srgbClr>
                  </a:solidFill>
                </a:rPr>
                <a:t>&lt;DURATION&gt;</a:t>
              </a:r>
              <a:endParaRPr lang="zh-CN" altLang="en-US" sz="1636" kern="0" dirty="0">
                <a:solidFill>
                  <a:srgbClr val="000000">
                    <a:alpha val="0"/>
                  </a:srgbClr>
                </a:solidFill>
              </a:endParaRPr>
            </a:p>
          </p:txBody>
        </p:sp>
      </p:grpSp>
      <p:grpSp>
        <p:nvGrpSpPr>
          <p:cNvPr id="25" name="SP Agenda Section" hidden="1">
            <a:extLst>
              <a:ext uri="{FF2B5EF4-FFF2-40B4-BE49-F238E27FC236}">
                <a16:creationId xmlns:a16="http://schemas.microsoft.com/office/drawing/2014/main" id="{35265F70-19E6-4F49-91AB-ABE1E4D23AF7}"/>
              </a:ext>
            </a:extLst>
          </p:cNvPr>
          <p:cNvGrpSpPr>
            <a:grpSpLocks/>
          </p:cNvGrpSpPr>
          <p:nvPr userDrawn="1"/>
        </p:nvGrpSpPr>
        <p:grpSpPr>
          <a:xfrm>
            <a:off x="519918" y="1660321"/>
            <a:ext cx="9233908" cy="700643"/>
            <a:chOff x="1797664" y="2085631"/>
            <a:chExt cx="8658390" cy="700639"/>
          </a:xfrm>
        </p:grpSpPr>
        <p:sp>
          <p:nvSpPr>
            <p:cNvPr id="26" name="Textbox" hidden="1">
              <a:extLst>
                <a:ext uri="{FF2B5EF4-FFF2-40B4-BE49-F238E27FC236}">
                  <a16:creationId xmlns:a16="http://schemas.microsoft.com/office/drawing/2014/main" id="{69E6AEA5-5497-4056-91C2-D3B282163617}"/>
                </a:ext>
              </a:extLst>
            </p:cNvPr>
            <p:cNvSpPr txBox="1">
              <a:spLocks/>
            </p:cNvSpPr>
            <p:nvPr userDrawn="1"/>
          </p:nvSpPr>
          <p:spPr>
            <a:xfrm>
              <a:off x="1801151" y="2416938"/>
              <a:ext cx="8654903" cy="369332"/>
            </a:xfrm>
            <a:prstGeom prst="rect">
              <a:avLst/>
            </a:prstGeom>
            <a:noFill/>
            <a:extLst>
              <a:ext uri="{909E8E84-426E-40DD-AFC4-6F175D3DCCD1}">
                <a14:hiddenFill xmlns:a14="http://schemas.microsoft.com/office/drawing/2010/main">
                  <a:solidFill>
                    <a:schemeClr val="bg2">
                      <a:lumMod val="100000"/>
                    </a:schemeClr>
                  </a:solidFill>
                </a14:hiddenFill>
              </a:ext>
            </a:extLst>
          </p:spPr>
          <p:txBody>
            <a:bodyPr wrap="square" lIns="0" rIns="0" rtlCol="0" anchor="t" anchorCtr="0">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defTabSz="7001320">
                <a:tabLst>
                  <a:tab pos="7134678" algn="l"/>
                </a:tabLst>
              </a:pPr>
              <a:r>
                <a:rPr lang="en-US" altLang="zh-CN" sz="2545" kern="0" dirty="0">
                  <a:solidFill>
                    <a:prstClr val="black"/>
                  </a:solidFill>
                  <a:ea typeface="+mj-ea"/>
                </a:rPr>
                <a:t>&lt;TEXT&gt;</a:t>
              </a:r>
              <a:endParaRPr lang="zh-CN" altLang="en-US" sz="2545" kern="0" dirty="0">
                <a:solidFill>
                  <a:prstClr val="black"/>
                </a:solidFill>
                <a:ea typeface="+mj-ea"/>
              </a:endParaRPr>
            </a:p>
          </p:txBody>
        </p:sp>
        <p:sp>
          <p:nvSpPr>
            <p:cNvPr id="27" name="Textbox" descr="{&quot;templafy&quot;:{&quot;id&quot;:&quot;f75ce110-4d83-4196-ae60-5cb6234514ea&quot;}}" hidden="1" title="Translations.SectionN">
              <a:extLst>
                <a:ext uri="{FF2B5EF4-FFF2-40B4-BE49-F238E27FC236}">
                  <a16:creationId xmlns:a16="http://schemas.microsoft.com/office/drawing/2014/main" id="{02BB6D8D-10A6-477D-8974-A6F3BEB96B3D}"/>
                </a:ext>
              </a:extLst>
            </p:cNvPr>
            <p:cNvSpPr txBox="1">
              <a:spLocks/>
            </p:cNvSpPr>
            <p:nvPr userDrawn="1"/>
          </p:nvSpPr>
          <p:spPr>
            <a:xfrm>
              <a:off x="1797664" y="2085631"/>
              <a:ext cx="823126" cy="369332"/>
            </a:xfrm>
            <a:prstGeom prst="rect">
              <a:avLst/>
            </a:prstGeom>
            <a:noFill/>
          </p:spPr>
          <p:txBody>
            <a:bodyPr wrap="none" lIns="0" rIns="0"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zh-CN" altLang="en-US" sz="1636" kern="0" dirty="0">
                  <a:solidFill>
                    <a:srgbClr val="000000"/>
                  </a:solidFill>
                </a:rPr>
                <a:t>Section &lt;N&gt;</a:t>
              </a:r>
            </a:p>
          </p:txBody>
        </p:sp>
        <p:sp>
          <p:nvSpPr>
            <p:cNvPr id="28" name="Textbox" hidden="1">
              <a:extLst>
                <a:ext uri="{FF2B5EF4-FFF2-40B4-BE49-F238E27FC236}">
                  <a16:creationId xmlns:a16="http://schemas.microsoft.com/office/drawing/2014/main" id="{66CDB0E9-1830-4D5C-8123-AA7B2DB2F85B}"/>
                </a:ext>
              </a:extLst>
            </p:cNvPr>
            <p:cNvSpPr txBox="1">
              <a:spLocks/>
            </p:cNvSpPr>
            <p:nvPr userDrawn="1"/>
          </p:nvSpPr>
          <p:spPr>
            <a:xfrm>
              <a:off x="9817944" y="2085631"/>
              <a:ext cx="636994"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pPr algn="r"/>
              <a:r>
                <a:rPr lang="en-US" altLang="zh-CN" sz="1636" kern="0" dirty="0">
                  <a:solidFill>
                    <a:srgbClr val="000000">
                      <a:alpha val="0"/>
                    </a:srgbClr>
                  </a:solidFill>
                </a:rPr>
                <a:t>&lt;P&gt;</a:t>
              </a:r>
              <a:endParaRPr lang="zh-CN" altLang="en-US" sz="1636" kern="0" dirty="0">
                <a:solidFill>
                  <a:srgbClr val="000000">
                    <a:alpha val="0"/>
                  </a:srgbClr>
                </a:solidFill>
              </a:endParaRPr>
            </a:p>
          </p:txBody>
        </p:sp>
        <p:sp>
          <p:nvSpPr>
            <p:cNvPr id="43" name="Textbox" hidden="1">
              <a:extLst>
                <a:ext uri="{FF2B5EF4-FFF2-40B4-BE49-F238E27FC236}">
                  <a16:creationId xmlns:a16="http://schemas.microsoft.com/office/drawing/2014/main" id="{D6AB5928-516C-43CB-8DA7-CB071AFB44A9}"/>
                </a:ext>
              </a:extLst>
            </p:cNvPr>
            <p:cNvSpPr txBox="1">
              <a:spLocks/>
            </p:cNvSpPr>
            <p:nvPr userDrawn="1"/>
          </p:nvSpPr>
          <p:spPr>
            <a:xfrm>
              <a:off x="7696160" y="2085631"/>
              <a:ext cx="1257061"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en-US" altLang="zh-CN" sz="1636" kern="0" dirty="0">
                  <a:solidFill>
                    <a:srgbClr val="000000">
                      <a:alpha val="0"/>
                    </a:srgbClr>
                  </a:solidFill>
                </a:rPr>
                <a:t>&lt;TIMESLOT&gt;</a:t>
              </a:r>
              <a:endParaRPr lang="zh-CN" altLang="en-US" sz="1636" kern="0" dirty="0">
                <a:solidFill>
                  <a:srgbClr val="000000">
                    <a:alpha val="0"/>
                  </a:srgbClr>
                </a:solidFill>
              </a:endParaRPr>
            </a:p>
          </p:txBody>
        </p:sp>
        <p:sp>
          <p:nvSpPr>
            <p:cNvPr id="44" name="Textbox" hidden="1">
              <a:extLst>
                <a:ext uri="{FF2B5EF4-FFF2-40B4-BE49-F238E27FC236}">
                  <a16:creationId xmlns:a16="http://schemas.microsoft.com/office/drawing/2014/main" id="{9D4820B7-3CB9-407B-9D23-21F1360CC0C6}"/>
                </a:ext>
              </a:extLst>
            </p:cNvPr>
            <p:cNvSpPr txBox="1">
              <a:spLocks/>
            </p:cNvSpPr>
            <p:nvPr userDrawn="1"/>
          </p:nvSpPr>
          <p:spPr>
            <a:xfrm>
              <a:off x="6209330" y="2085631"/>
              <a:ext cx="1388067"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en-US" altLang="zh-CN" sz="1636" kern="0" dirty="0">
                  <a:solidFill>
                    <a:srgbClr val="000000">
                      <a:alpha val="0"/>
                    </a:srgbClr>
                  </a:solidFill>
                </a:rPr>
                <a:t>&lt;RESPONSIBLE&gt;</a:t>
              </a:r>
              <a:endParaRPr lang="zh-CN" altLang="en-US" sz="1636" kern="0" dirty="0">
                <a:solidFill>
                  <a:srgbClr val="000000">
                    <a:alpha val="0"/>
                  </a:srgbClr>
                </a:solidFill>
              </a:endParaRPr>
            </a:p>
          </p:txBody>
        </p:sp>
        <p:sp>
          <p:nvSpPr>
            <p:cNvPr id="52" name="Textbox" hidden="1">
              <a:extLst>
                <a:ext uri="{FF2B5EF4-FFF2-40B4-BE49-F238E27FC236}">
                  <a16:creationId xmlns:a16="http://schemas.microsoft.com/office/drawing/2014/main" id="{99D559C9-4F5B-4595-AEC2-BDC09BDAF694}"/>
                </a:ext>
              </a:extLst>
            </p:cNvPr>
            <p:cNvSpPr txBox="1">
              <a:spLocks/>
            </p:cNvSpPr>
            <p:nvPr userDrawn="1"/>
          </p:nvSpPr>
          <p:spPr>
            <a:xfrm>
              <a:off x="9043221" y="2085631"/>
              <a:ext cx="684723" cy="369332"/>
            </a:xfrm>
            <a:prstGeom prst="rect">
              <a:avLst/>
            </a:prstGeom>
            <a:noFill/>
          </p:spPr>
          <p:txBody>
            <a:bodyPr wrap="none" rtlCol="0" anchor="ctr">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57200"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91440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371600"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828800"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286000" algn="l" defTabSz="914400" rtl="0" eaLnBrk="1" latinLnBrk="0" hangingPunct="1">
                <a:defRPr kern="1200">
                  <a:solidFill>
                    <a:schemeClr val="tx1"/>
                  </a:solidFill>
                  <a:latin typeface="Frutiger 45 Light" pitchFamily="34" charset="0"/>
                  <a:ea typeface="+mn-ea"/>
                  <a:cs typeface="+mn-cs"/>
                </a:defRPr>
              </a:lvl6pPr>
              <a:lvl7pPr marL="2743200" algn="l" defTabSz="914400" rtl="0" eaLnBrk="1" latinLnBrk="0" hangingPunct="1">
                <a:defRPr kern="1200">
                  <a:solidFill>
                    <a:schemeClr val="tx1"/>
                  </a:solidFill>
                  <a:latin typeface="Frutiger 45 Light" pitchFamily="34" charset="0"/>
                  <a:ea typeface="+mn-ea"/>
                  <a:cs typeface="+mn-cs"/>
                </a:defRPr>
              </a:lvl7pPr>
              <a:lvl8pPr marL="3200400" algn="l" defTabSz="914400" rtl="0" eaLnBrk="1" latinLnBrk="0" hangingPunct="1">
                <a:defRPr kern="1200">
                  <a:solidFill>
                    <a:schemeClr val="tx1"/>
                  </a:solidFill>
                  <a:latin typeface="Frutiger 45 Light" pitchFamily="34" charset="0"/>
                  <a:ea typeface="+mn-ea"/>
                  <a:cs typeface="+mn-cs"/>
                </a:defRPr>
              </a:lvl8pPr>
              <a:lvl9pPr marL="3657600" algn="l" defTabSz="914400" rtl="0" eaLnBrk="1" latinLnBrk="0" hangingPunct="1">
                <a:defRPr kern="1200">
                  <a:solidFill>
                    <a:schemeClr val="tx1"/>
                  </a:solidFill>
                  <a:latin typeface="Frutiger 45 Light" pitchFamily="34" charset="0"/>
                  <a:ea typeface="+mn-ea"/>
                  <a:cs typeface="+mn-cs"/>
                </a:defRPr>
              </a:lvl9pPr>
            </a:lstStyle>
            <a:p>
              <a:r>
                <a:rPr lang="en-US" altLang="zh-CN" sz="1636" kern="0" dirty="0">
                  <a:solidFill>
                    <a:srgbClr val="000000">
                      <a:alpha val="0"/>
                    </a:srgbClr>
                  </a:solidFill>
                </a:rPr>
                <a:t>&lt;DURATION&gt;</a:t>
              </a:r>
              <a:endParaRPr lang="zh-CN" altLang="en-US" sz="1636" kern="0" dirty="0">
                <a:solidFill>
                  <a:srgbClr val="000000">
                    <a:alpha val="0"/>
                  </a:srgbClr>
                </a:solidFill>
              </a:endParaRPr>
            </a:p>
          </p:txBody>
        </p:sp>
      </p:grpSp>
      <p:grpSp>
        <p:nvGrpSpPr>
          <p:cNvPr id="29" name="PXP_GRIDLINES" hidden="1"/>
          <p:cNvGrpSpPr/>
          <p:nvPr userDrawn="1"/>
        </p:nvGrpSpPr>
        <p:grpSpPr>
          <a:xfrm>
            <a:off x="-8312" y="0"/>
            <a:ext cx="12192506" cy="6858000"/>
            <a:chOff x="-13716" y="0"/>
            <a:chExt cx="10058818" cy="7543800"/>
          </a:xfrm>
        </p:grpSpPr>
        <p:cxnSp>
          <p:nvCxnSpPr>
            <p:cNvPr id="46" name="Straight Connector 45"/>
            <p:cNvCxnSpPr/>
            <p:nvPr userDrawn="1"/>
          </p:nvCxnSpPr>
          <p:spPr>
            <a:xfrm>
              <a:off x="397628"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501590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9601542" y="0"/>
              <a:ext cx="0" cy="754380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13298" y="18612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13716" y="6652800"/>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a:xfrm>
              <a:off x="-13298" y="4091596"/>
              <a:ext cx="100584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pic>
        <p:nvPicPr>
          <p:cNvPr id="24" name="image" descr="{&quot;templafy&quot;:{&quot;id&quot;:&quot;07f9bb92-83d3-4972-876a-921163a66571&quot;}}">
            <a:extLst>
              <a:ext uri="{FF2B5EF4-FFF2-40B4-BE49-F238E27FC236}">
                <a16:creationId xmlns:a16="http://schemas.microsoft.com/office/drawing/2014/main" id="{E8A62046-8918-44A9-ADAE-43162BDD28EA}"/>
              </a:ext>
            </a:extLst>
          </p:cNvPr>
          <p:cNvPicPr>
            <a:picLocks noChangeAspect="1"/>
          </p:cNvPicPr>
          <p:nvPr userDrawn="1"/>
        </p:nvPicPr>
        <p:blipFill>
          <a:blip r:embed="rId2"/>
          <a:stretch>
            <a:fillRect/>
          </a:stretch>
        </p:blipFill>
        <p:spPr>
          <a:xfrm>
            <a:off x="507077" y="6366066"/>
            <a:ext cx="643091" cy="235636"/>
          </a:xfrm>
          <a:prstGeom prst="rect">
            <a:avLst/>
          </a:prstGeom>
        </p:spPr>
      </p:pic>
    </p:spTree>
    <p:extLst>
      <p:ext uri="{BB962C8B-B14F-4D97-AF65-F5344CB8AC3E}">
        <p14:creationId xmlns:p14="http://schemas.microsoft.com/office/powerpoint/2010/main" val="242166692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Do not use">
    <p:spTree>
      <p:nvGrpSpPr>
        <p:cNvPr id="1" name=""/>
        <p:cNvGrpSpPr/>
        <p:nvPr/>
      </p:nvGrpSpPr>
      <p:grpSpPr>
        <a:xfrm>
          <a:off x="0" y="0"/>
          <a:ext cx="0" cy="0"/>
          <a:chOff x="0" y="0"/>
          <a:chExt cx="0" cy="0"/>
        </a:xfrm>
      </p:grpSpPr>
      <p:sp>
        <p:nvSpPr>
          <p:cNvPr id="4" name="Rectangle 3"/>
          <p:cNvSpPr/>
          <p:nvPr userDrawn="1"/>
        </p:nvSpPr>
        <p:spPr>
          <a:xfrm>
            <a:off x="267471" y="199160"/>
            <a:ext cx="11682075" cy="6482773"/>
          </a:xfrm>
          <a:prstGeom prst="rect">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00" dirty="0">
              <a:solidFill>
                <a:prstClr val="black"/>
              </a:solidFill>
            </a:endParaRPr>
          </a:p>
        </p:txBody>
      </p:sp>
      <p:sp>
        <p:nvSpPr>
          <p:cNvPr id="5" name="TextBox 4"/>
          <p:cNvSpPr txBox="1"/>
          <p:nvPr userDrawn="1"/>
        </p:nvSpPr>
        <p:spPr>
          <a:xfrm>
            <a:off x="6546274" y="3480955"/>
            <a:ext cx="4677834" cy="3238500"/>
          </a:xfrm>
          <a:prstGeom prst="rect">
            <a:avLst/>
          </a:prstGeom>
          <a:noFill/>
        </p:spPr>
        <p:txBody>
          <a:bodyPr wrap="square" lIns="0" tIns="0" rIns="0" bIns="0" rtlCol="0">
            <a:noAutofit/>
          </a:bodyPr>
          <a:lstStyle/>
          <a:p>
            <a:r>
              <a:rPr lang="en-US" sz="1818" dirty="0">
                <a:solidFill>
                  <a:prstClr val="white"/>
                </a:solidFill>
              </a:rPr>
              <a:t>If you see any layouts after this one, please do not use them. These are not part of our UBS templates.</a:t>
            </a:r>
          </a:p>
          <a:p>
            <a:r>
              <a:rPr lang="en-US" sz="1818" dirty="0">
                <a:solidFill>
                  <a:prstClr val="white"/>
                </a:solidFill>
              </a:rPr>
              <a:t>Due to PowerPoint standard copy/paste functionality, extra undesirable layouts can appear. </a:t>
            </a:r>
            <a:br>
              <a:rPr lang="en-US" sz="1818" dirty="0">
                <a:solidFill>
                  <a:prstClr val="white"/>
                </a:solidFill>
              </a:rPr>
            </a:br>
            <a:br>
              <a:rPr lang="en-US" sz="1818" dirty="0">
                <a:solidFill>
                  <a:prstClr val="white"/>
                </a:solidFill>
              </a:rPr>
            </a:br>
            <a:r>
              <a:rPr lang="en-US" sz="1818" dirty="0">
                <a:solidFill>
                  <a:prstClr val="white"/>
                </a:solidFill>
              </a:rPr>
              <a:t>Also notice: </a:t>
            </a:r>
            <a:br>
              <a:rPr lang="en-US" sz="1818" dirty="0">
                <a:solidFill>
                  <a:prstClr val="white"/>
                </a:solidFill>
              </a:rPr>
            </a:br>
            <a:r>
              <a:rPr lang="en-US" sz="1818" dirty="0">
                <a:solidFill>
                  <a:prstClr val="white"/>
                </a:solidFill>
              </a:rPr>
              <a:t>Layouts after this might contain potential confidential information.</a:t>
            </a:r>
          </a:p>
          <a:p>
            <a:endParaRPr lang="en-US" sz="1000" dirty="0">
              <a:solidFill>
                <a:prstClr val="white"/>
              </a:solidFill>
            </a:endParaRPr>
          </a:p>
        </p:txBody>
      </p:sp>
      <p:sp>
        <p:nvSpPr>
          <p:cNvPr id="6" name="TextBox 5"/>
          <p:cNvSpPr txBox="1"/>
          <p:nvPr userDrawn="1"/>
        </p:nvSpPr>
        <p:spPr>
          <a:xfrm>
            <a:off x="509925" y="4072882"/>
            <a:ext cx="5239712" cy="2542665"/>
          </a:xfrm>
          <a:prstGeom prst="rect">
            <a:avLst/>
          </a:prstGeom>
          <a:noFill/>
          <a:ln w="19050">
            <a:noFill/>
          </a:ln>
        </p:spPr>
        <p:txBody>
          <a:bodyPr wrap="square" lIns="0" tIns="0" rIns="0" bIns="0" rtlCol="0">
            <a:noAutofit/>
          </a:bodyPr>
          <a:lstStyle/>
          <a:p>
            <a:pPr>
              <a:spcBef>
                <a:spcPts val="0"/>
              </a:spcBef>
            </a:pPr>
            <a:r>
              <a:rPr lang="en-US" sz="18182" kern="1400" spc="-273" dirty="0">
                <a:solidFill>
                  <a:prstClr val="white"/>
                </a:solidFill>
              </a:rPr>
              <a:t>use</a:t>
            </a:r>
            <a:endParaRPr lang="en-US" sz="18182" dirty="0">
              <a:solidFill>
                <a:prstClr val="white"/>
              </a:solidFill>
            </a:endParaRPr>
          </a:p>
        </p:txBody>
      </p:sp>
      <p:sp>
        <p:nvSpPr>
          <p:cNvPr id="7" name="TextBox 6"/>
          <p:cNvSpPr txBox="1"/>
          <p:nvPr userDrawn="1"/>
        </p:nvSpPr>
        <p:spPr>
          <a:xfrm>
            <a:off x="508000" y="2046654"/>
            <a:ext cx="5239712" cy="2750482"/>
          </a:xfrm>
          <a:prstGeom prst="rect">
            <a:avLst/>
          </a:prstGeom>
          <a:noFill/>
          <a:ln w="19050">
            <a:noFill/>
          </a:ln>
        </p:spPr>
        <p:txBody>
          <a:bodyPr wrap="square" lIns="0" tIns="0" rIns="0" bIns="0" rtlCol="0">
            <a:noAutofit/>
          </a:bodyPr>
          <a:lstStyle/>
          <a:p>
            <a:pPr>
              <a:spcBef>
                <a:spcPts val="0"/>
              </a:spcBef>
            </a:pPr>
            <a:r>
              <a:rPr lang="en-US" sz="18182" kern="1400" spc="-273" dirty="0">
                <a:solidFill>
                  <a:prstClr val="white"/>
                </a:solidFill>
              </a:rPr>
              <a:t>not</a:t>
            </a:r>
            <a:endParaRPr lang="en-US" sz="18182" dirty="0">
              <a:solidFill>
                <a:prstClr val="white"/>
              </a:solidFill>
            </a:endParaRPr>
          </a:p>
        </p:txBody>
      </p:sp>
      <p:sp>
        <p:nvSpPr>
          <p:cNvPr id="8" name="TextBox 7"/>
          <p:cNvSpPr txBox="1"/>
          <p:nvPr userDrawn="1"/>
        </p:nvSpPr>
        <p:spPr>
          <a:xfrm>
            <a:off x="508001" y="-25978"/>
            <a:ext cx="11143288" cy="2537115"/>
          </a:xfrm>
          <a:prstGeom prst="rect">
            <a:avLst/>
          </a:prstGeom>
          <a:noFill/>
          <a:ln w="19050">
            <a:noFill/>
          </a:ln>
        </p:spPr>
        <p:txBody>
          <a:bodyPr wrap="square" lIns="0" tIns="0" rIns="0" bIns="0" rtlCol="0">
            <a:noAutofit/>
          </a:bodyPr>
          <a:lstStyle/>
          <a:p>
            <a:pPr>
              <a:spcBef>
                <a:spcPts val="0"/>
              </a:spcBef>
            </a:pPr>
            <a:r>
              <a:rPr lang="en-US" sz="18182" kern="1400" spc="-273" dirty="0">
                <a:solidFill>
                  <a:prstClr val="white"/>
                </a:solidFill>
              </a:rPr>
              <a:t>Do</a:t>
            </a:r>
            <a:endParaRPr lang="en-US" sz="18182" dirty="0">
              <a:solidFill>
                <a:prstClr val="white"/>
              </a:solidFill>
            </a:endParaRPr>
          </a:p>
        </p:txBody>
      </p:sp>
    </p:spTree>
    <p:extLst>
      <p:ext uri="{BB962C8B-B14F-4D97-AF65-F5344CB8AC3E}">
        <p14:creationId xmlns:p14="http://schemas.microsoft.com/office/powerpoint/2010/main" val="147223344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Blank Slide">
    <p:spTree>
      <p:nvGrpSpPr>
        <p:cNvPr id="1" name=""/>
        <p:cNvGrpSpPr/>
        <p:nvPr/>
      </p:nvGrpSpPr>
      <p:grpSpPr>
        <a:xfrm>
          <a:off x="0" y="0"/>
          <a:ext cx="0" cy="0"/>
          <a:chOff x="0" y="0"/>
          <a:chExt cx="0" cy="0"/>
        </a:xfrm>
      </p:grpSpPr>
      <p:sp>
        <p:nvSpPr>
          <p:cNvPr id="3" name="PAGE HEADING">
            <a:extLst>
              <a:ext uri="{FF2B5EF4-FFF2-40B4-BE49-F238E27FC236}">
                <a16:creationId xmlns:a16="http://schemas.microsoft.com/office/drawing/2014/main" id="{B99E0E8D-C0A6-4D8A-BD3F-6FFF117BD609}"/>
              </a:ext>
            </a:extLst>
          </p:cNvPr>
          <p:cNvSpPr>
            <a:spLocks noGrp="1"/>
          </p:cNvSpPr>
          <p:nvPr>
            <p:ph type="title" hasCustomPrompt="1"/>
          </p:nvPr>
        </p:nvSpPr>
        <p:spPr>
          <a:xfrm>
            <a:off x="509847" y="1"/>
            <a:ext cx="11139261" cy="858694"/>
          </a:xfrm>
        </p:spPr>
        <p:txBody>
          <a:bodyPr/>
          <a:lstStyle>
            <a:lvl1pPr>
              <a:defRPr/>
            </a:lvl1pPr>
          </a:lstStyle>
          <a:p>
            <a:r>
              <a:rPr lang="en-US" dirty="0"/>
              <a:t>&lt;&lt;Page heading&gt;&gt;</a:t>
            </a:r>
          </a:p>
        </p:txBody>
      </p:sp>
      <p:sp>
        <p:nvSpPr>
          <p:cNvPr id="2" name="DraftStamp" hidden="1"/>
          <p:cNvSpPr txBox="1"/>
          <p:nvPr userDrawn="1">
            <p:custDataLst>
              <p:tags r:id="rId1"/>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Frutiger 45 Light"/>
              </a:rPr>
              <a:t>Draft</a:t>
            </a:r>
          </a:p>
        </p:txBody>
      </p:sp>
      <p:sp>
        <p:nvSpPr>
          <p:cNvPr id="18" name="Slide Number Textbox"/>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a:latin typeface="+mn-lt"/>
              </a:rPr>
              <a:pPr algn="r"/>
              <a:t>‹#›</a:t>
            </a:fld>
            <a:endParaRPr lang="en-US" sz="636" dirty="0">
              <a:latin typeface="+mn-lt"/>
            </a:endParaRPr>
          </a:p>
        </p:txBody>
      </p:sp>
    </p:spTree>
    <p:extLst>
      <p:ext uri="{BB962C8B-B14F-4D97-AF65-F5344CB8AC3E}">
        <p14:creationId xmlns:p14="http://schemas.microsoft.com/office/powerpoint/2010/main" val="339016015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2_Blank Slide">
    <p:spTree>
      <p:nvGrpSpPr>
        <p:cNvPr id="1" name=""/>
        <p:cNvGrpSpPr/>
        <p:nvPr/>
      </p:nvGrpSpPr>
      <p:grpSpPr>
        <a:xfrm>
          <a:off x="0" y="0"/>
          <a:ext cx="0" cy="0"/>
          <a:chOff x="0" y="0"/>
          <a:chExt cx="0" cy="0"/>
        </a:xfrm>
      </p:grpSpPr>
      <p:sp>
        <p:nvSpPr>
          <p:cNvPr id="3" name="PAGE HEADING">
            <a:extLst>
              <a:ext uri="{FF2B5EF4-FFF2-40B4-BE49-F238E27FC236}">
                <a16:creationId xmlns:a16="http://schemas.microsoft.com/office/drawing/2014/main" id="{B99E0E8D-C0A6-4D8A-BD3F-6FFF117BD609}"/>
              </a:ext>
            </a:extLst>
          </p:cNvPr>
          <p:cNvSpPr>
            <a:spLocks noGrp="1"/>
          </p:cNvSpPr>
          <p:nvPr>
            <p:ph type="title" hasCustomPrompt="1"/>
          </p:nvPr>
        </p:nvSpPr>
        <p:spPr>
          <a:xfrm>
            <a:off x="509847" y="1"/>
            <a:ext cx="11139261" cy="858694"/>
          </a:xfrm>
        </p:spPr>
        <p:txBody>
          <a:bodyPr/>
          <a:lstStyle>
            <a:lvl1pPr>
              <a:defRPr/>
            </a:lvl1pPr>
          </a:lstStyle>
          <a:p>
            <a:r>
              <a:rPr lang="en-US" dirty="0"/>
              <a:t>&lt;&lt;Page heading&gt;&gt;</a:t>
            </a:r>
          </a:p>
        </p:txBody>
      </p:sp>
      <p:sp>
        <p:nvSpPr>
          <p:cNvPr id="2" name="DraftStamp" hidden="1"/>
          <p:cNvSpPr txBox="1"/>
          <p:nvPr userDrawn="1">
            <p:custDataLst>
              <p:tags r:id="rId1"/>
            </p:custDataLst>
          </p:nvPr>
        </p:nvSpPr>
        <p:spPr>
          <a:xfrm>
            <a:off x="509847" y="230909"/>
            <a:ext cx="1308485" cy="300182"/>
          </a:xfrm>
          <a:prstGeom prst="rect">
            <a:avLst/>
          </a:prstGeom>
          <a:noFill/>
        </p:spPr>
        <p:txBody>
          <a:bodyPr vert="horz" wrap="none" lIns="0" tIns="0" rIns="0" bIns="0" rtlCol="0" anchor="b">
            <a:noAutofit/>
          </a:bodyPr>
          <a:lstStyle/>
          <a:p>
            <a:pPr algn="l">
              <a:lnSpc>
                <a:spcPct val="100000"/>
              </a:lnSpc>
              <a:spcBef>
                <a:spcPct val="0"/>
              </a:spcBef>
              <a:spcAft>
                <a:spcPct val="0"/>
              </a:spcAft>
            </a:pPr>
            <a:r>
              <a:rPr kumimoji="0" lang="en-US" sz="2182" b="1" i="0" u="none" baseline="0" dirty="0">
                <a:solidFill>
                  <a:srgbClr val="E60000"/>
                </a:solidFill>
                <a:latin typeface="Frutiger 45 Light"/>
              </a:rPr>
              <a:t>Draft</a:t>
            </a:r>
          </a:p>
        </p:txBody>
      </p:sp>
      <p:sp>
        <p:nvSpPr>
          <p:cNvPr id="18" name="Slide Number Textbox"/>
          <p:cNvSpPr txBox="1"/>
          <p:nvPr userDrawn="1"/>
        </p:nvSpPr>
        <p:spPr>
          <a:xfrm>
            <a:off x="11161222" y="6234545"/>
            <a:ext cx="498764" cy="349135"/>
          </a:xfrm>
          <a:prstGeom prst="rect">
            <a:avLst/>
          </a:prstGeom>
          <a:noFill/>
        </p:spPr>
        <p:txBody>
          <a:bodyPr wrap="square" lIns="0" tIns="0" rIns="0" bIns="0" rtlCol="0" anchor="b" anchorCtr="0">
            <a:noAutofit/>
          </a:bodyPr>
          <a:lstStyle/>
          <a:p>
            <a:pPr algn="r"/>
            <a:fld id="{8A23ABA4-7C5F-4A82-88F7-CAC0346A6918}" type="slidenum">
              <a:rPr lang="en-US" sz="636">
                <a:latin typeface="+mn-lt"/>
              </a:rPr>
              <a:pPr algn="r"/>
              <a:t>‹#›</a:t>
            </a:fld>
            <a:endParaRPr lang="en-US" sz="636" dirty="0">
              <a:latin typeface="+mn-lt"/>
            </a:endParaRPr>
          </a:p>
        </p:txBody>
      </p:sp>
    </p:spTree>
    <p:extLst>
      <p:ext uri="{BB962C8B-B14F-4D97-AF65-F5344CB8AC3E}">
        <p14:creationId xmlns:p14="http://schemas.microsoft.com/office/powerpoint/2010/main" val="17754283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7949E-B9D7-48E7-9846-0E7B30FDA3D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DF0E4F0-4F01-49C0-A622-02B67963B4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777A898-24CB-4677-9783-5BE6A9BCAB6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5E029CC-07FD-48B5-A7BF-4EF516CBF91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0FB50CF-0F46-4E72-AB0A-26EB5527A0C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50BD24F-06C2-4B78-9A38-BB9827D36560}"/>
              </a:ext>
            </a:extLst>
          </p:cNvPr>
          <p:cNvSpPr>
            <a:spLocks noGrp="1"/>
          </p:cNvSpPr>
          <p:nvPr>
            <p:ph type="dt" sz="half" idx="10"/>
          </p:nvPr>
        </p:nvSpPr>
        <p:spPr/>
        <p:txBody>
          <a:bodyPr/>
          <a:lstStyle/>
          <a:p>
            <a:fld id="{38F79F67-ACB7-420E-A3B2-6F4F9BBB8A09}" type="datetimeFigureOut">
              <a:rPr lang="en-US" smtClean="0"/>
              <a:t>8/2/2022</a:t>
            </a:fld>
            <a:endParaRPr lang="en-US"/>
          </a:p>
        </p:txBody>
      </p:sp>
      <p:sp>
        <p:nvSpPr>
          <p:cNvPr id="8" name="Footer Placeholder 7">
            <a:extLst>
              <a:ext uri="{FF2B5EF4-FFF2-40B4-BE49-F238E27FC236}">
                <a16:creationId xmlns:a16="http://schemas.microsoft.com/office/drawing/2014/main" id="{732C7F69-0289-4060-B193-1BF289B012B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1AD92B2-E956-42E9-9882-255D6110C076}"/>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13221947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A3FC9C-7A07-4C90-A4DF-19D594CA8CD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B7199A6-617C-4957-85D6-B91661723DA7}"/>
              </a:ext>
            </a:extLst>
          </p:cNvPr>
          <p:cNvSpPr>
            <a:spLocks noGrp="1"/>
          </p:cNvSpPr>
          <p:nvPr>
            <p:ph type="dt" sz="half" idx="10"/>
          </p:nvPr>
        </p:nvSpPr>
        <p:spPr/>
        <p:txBody>
          <a:bodyPr/>
          <a:lstStyle/>
          <a:p>
            <a:fld id="{38F79F67-ACB7-420E-A3B2-6F4F9BBB8A09}" type="datetimeFigureOut">
              <a:rPr lang="en-US" smtClean="0"/>
              <a:t>8/2/2022</a:t>
            </a:fld>
            <a:endParaRPr lang="en-US"/>
          </a:p>
        </p:txBody>
      </p:sp>
      <p:sp>
        <p:nvSpPr>
          <p:cNvPr id="4" name="Footer Placeholder 3">
            <a:extLst>
              <a:ext uri="{FF2B5EF4-FFF2-40B4-BE49-F238E27FC236}">
                <a16:creationId xmlns:a16="http://schemas.microsoft.com/office/drawing/2014/main" id="{B7A3603E-7D40-4B09-8BD7-F4C054419CE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DA1734F-629A-4C41-9E72-B0C7FD7CD69E}"/>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12874083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E59C40C-39ED-4E5F-B7F9-B71F783EE934}"/>
              </a:ext>
            </a:extLst>
          </p:cNvPr>
          <p:cNvSpPr>
            <a:spLocks noGrp="1"/>
          </p:cNvSpPr>
          <p:nvPr>
            <p:ph type="dt" sz="half" idx="10"/>
          </p:nvPr>
        </p:nvSpPr>
        <p:spPr/>
        <p:txBody>
          <a:bodyPr/>
          <a:lstStyle/>
          <a:p>
            <a:fld id="{38F79F67-ACB7-420E-A3B2-6F4F9BBB8A09}" type="datetimeFigureOut">
              <a:rPr lang="en-US" smtClean="0"/>
              <a:t>8/2/2022</a:t>
            </a:fld>
            <a:endParaRPr lang="en-US"/>
          </a:p>
        </p:txBody>
      </p:sp>
      <p:sp>
        <p:nvSpPr>
          <p:cNvPr id="3" name="Footer Placeholder 2">
            <a:extLst>
              <a:ext uri="{FF2B5EF4-FFF2-40B4-BE49-F238E27FC236}">
                <a16:creationId xmlns:a16="http://schemas.microsoft.com/office/drawing/2014/main" id="{D3625278-ECCA-438E-A692-F79EB55657C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4F374DB-DFCC-42F7-AF7D-694330EE659B}"/>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40713703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0838F-5506-4304-9769-F37A5390D32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9615BC2-A689-42EC-A2DD-5A3EF9A80F5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A9C9DEE-4C37-4CF8-9804-A6F6934699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70138FF-BAF9-4706-8323-B5CD4BD48FEF}"/>
              </a:ext>
            </a:extLst>
          </p:cNvPr>
          <p:cNvSpPr>
            <a:spLocks noGrp="1"/>
          </p:cNvSpPr>
          <p:nvPr>
            <p:ph type="dt" sz="half" idx="10"/>
          </p:nvPr>
        </p:nvSpPr>
        <p:spPr/>
        <p:txBody>
          <a:bodyPr/>
          <a:lstStyle/>
          <a:p>
            <a:fld id="{38F79F67-ACB7-420E-A3B2-6F4F9BBB8A09}" type="datetimeFigureOut">
              <a:rPr lang="en-US" smtClean="0"/>
              <a:t>8/2/2022</a:t>
            </a:fld>
            <a:endParaRPr lang="en-US"/>
          </a:p>
        </p:txBody>
      </p:sp>
      <p:sp>
        <p:nvSpPr>
          <p:cNvPr id="6" name="Footer Placeholder 5">
            <a:extLst>
              <a:ext uri="{FF2B5EF4-FFF2-40B4-BE49-F238E27FC236}">
                <a16:creationId xmlns:a16="http://schemas.microsoft.com/office/drawing/2014/main" id="{291C193B-8B4E-4B65-8C35-861D46BDB4F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36D86C4-8FB8-4F4F-B9DF-CE7831D6FB23}"/>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37040615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588A10-EC75-40BC-A6CA-D0AE96EFCAD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270B46F-E2A4-4E98-8D4F-21D548F321F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E8951D9-3258-4D89-92BF-ACCA6ADB28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C2DA73F-C763-49BA-9D5D-4BD4E2A9DE88}"/>
              </a:ext>
            </a:extLst>
          </p:cNvPr>
          <p:cNvSpPr>
            <a:spLocks noGrp="1"/>
          </p:cNvSpPr>
          <p:nvPr>
            <p:ph type="dt" sz="half" idx="10"/>
          </p:nvPr>
        </p:nvSpPr>
        <p:spPr/>
        <p:txBody>
          <a:bodyPr/>
          <a:lstStyle/>
          <a:p>
            <a:fld id="{38F79F67-ACB7-420E-A3B2-6F4F9BBB8A09}" type="datetimeFigureOut">
              <a:rPr lang="en-US" smtClean="0"/>
              <a:t>8/2/2022</a:t>
            </a:fld>
            <a:endParaRPr lang="en-US"/>
          </a:p>
        </p:txBody>
      </p:sp>
      <p:sp>
        <p:nvSpPr>
          <p:cNvPr id="6" name="Footer Placeholder 5">
            <a:extLst>
              <a:ext uri="{FF2B5EF4-FFF2-40B4-BE49-F238E27FC236}">
                <a16:creationId xmlns:a16="http://schemas.microsoft.com/office/drawing/2014/main" id="{3E650BB4-7959-4076-BAC2-397EC1AE6A6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E86224-B5E5-4657-90F8-3F4567450B8D}"/>
              </a:ext>
            </a:extLst>
          </p:cNvPr>
          <p:cNvSpPr>
            <a:spLocks noGrp="1"/>
          </p:cNvSpPr>
          <p:nvPr>
            <p:ph type="sldNum" sz="quarter" idx="12"/>
          </p:nvPr>
        </p:nvSpPr>
        <p:spPr/>
        <p:txBody>
          <a:bodyPr/>
          <a:lstStyle/>
          <a:p>
            <a:fld id="{EA5EADAA-B0B5-44E5-8FB6-BC7A111C0052}" type="slidenum">
              <a:rPr lang="en-US" smtClean="0"/>
              <a:t>‹#›</a:t>
            </a:fld>
            <a:endParaRPr lang="en-US"/>
          </a:p>
        </p:txBody>
      </p:sp>
    </p:spTree>
    <p:extLst>
      <p:ext uri="{BB962C8B-B14F-4D97-AF65-F5344CB8AC3E}">
        <p14:creationId xmlns:p14="http://schemas.microsoft.com/office/powerpoint/2010/main" val="2467217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6" Type="http://schemas.openxmlformats.org/officeDocument/2006/relationships/theme" Target="../theme/theme2.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42.xml"/><Relationship Id="rId18" Type="http://schemas.openxmlformats.org/officeDocument/2006/relationships/theme" Target="../theme/theme3.xml"/><Relationship Id="rId26" Type="http://schemas.openxmlformats.org/officeDocument/2006/relationships/tags" Target="../tags/tag148.xml"/><Relationship Id="rId39" Type="http://schemas.openxmlformats.org/officeDocument/2006/relationships/tags" Target="../tags/tag161.xml"/><Relationship Id="rId21" Type="http://schemas.openxmlformats.org/officeDocument/2006/relationships/tags" Target="../tags/tag143.xml"/><Relationship Id="rId34" Type="http://schemas.openxmlformats.org/officeDocument/2006/relationships/tags" Target="../tags/tag156.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5" Type="http://schemas.openxmlformats.org/officeDocument/2006/relationships/tags" Target="../tags/tag147.xml"/><Relationship Id="rId33" Type="http://schemas.openxmlformats.org/officeDocument/2006/relationships/tags" Target="../tags/tag155.xml"/><Relationship Id="rId38" Type="http://schemas.openxmlformats.org/officeDocument/2006/relationships/tags" Target="../tags/tag160.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tags" Target="../tags/tag142.xml"/><Relationship Id="rId29" Type="http://schemas.openxmlformats.org/officeDocument/2006/relationships/tags" Target="../tags/tag15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24" Type="http://schemas.openxmlformats.org/officeDocument/2006/relationships/tags" Target="../tags/tag146.xml"/><Relationship Id="rId32" Type="http://schemas.openxmlformats.org/officeDocument/2006/relationships/tags" Target="../tags/tag154.xml"/><Relationship Id="rId37" Type="http://schemas.openxmlformats.org/officeDocument/2006/relationships/tags" Target="../tags/tag159.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23" Type="http://schemas.openxmlformats.org/officeDocument/2006/relationships/tags" Target="../tags/tag145.xml"/><Relationship Id="rId28" Type="http://schemas.openxmlformats.org/officeDocument/2006/relationships/tags" Target="../tags/tag150.xml"/><Relationship Id="rId36" Type="http://schemas.openxmlformats.org/officeDocument/2006/relationships/tags" Target="../tags/tag158.xml"/><Relationship Id="rId10" Type="http://schemas.openxmlformats.org/officeDocument/2006/relationships/slideLayout" Target="../slideLayouts/slideLayout39.xml"/><Relationship Id="rId19" Type="http://schemas.openxmlformats.org/officeDocument/2006/relationships/tags" Target="../tags/tag141.xml"/><Relationship Id="rId31" Type="http://schemas.openxmlformats.org/officeDocument/2006/relationships/tags" Target="../tags/tag153.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 Id="rId22" Type="http://schemas.openxmlformats.org/officeDocument/2006/relationships/tags" Target="../tags/tag144.xml"/><Relationship Id="rId27" Type="http://schemas.openxmlformats.org/officeDocument/2006/relationships/tags" Target="../tags/tag149.xml"/><Relationship Id="rId30" Type="http://schemas.openxmlformats.org/officeDocument/2006/relationships/tags" Target="../tags/tag152.xml"/><Relationship Id="rId35" Type="http://schemas.openxmlformats.org/officeDocument/2006/relationships/tags" Target="../tags/tag157.xml"/><Relationship Id="rId8" Type="http://schemas.openxmlformats.org/officeDocument/2006/relationships/slideLayout" Target="../slideLayouts/slideLayout37.xml"/><Relationship Id="rId3"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F6EC74-99EB-49C9-BFBE-BF3E422177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EFFDBB2-451C-427A-9EC0-24EC2B8417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B6CB623-6219-41B8-86A0-CF840A32C9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F79F67-ACB7-420E-A3B2-6F4F9BBB8A09}" type="datetimeFigureOut">
              <a:rPr lang="en-US" smtClean="0"/>
              <a:t>8/2/2022</a:t>
            </a:fld>
            <a:endParaRPr lang="en-US"/>
          </a:p>
        </p:txBody>
      </p:sp>
      <p:sp>
        <p:nvSpPr>
          <p:cNvPr id="5" name="Footer Placeholder 4">
            <a:extLst>
              <a:ext uri="{FF2B5EF4-FFF2-40B4-BE49-F238E27FC236}">
                <a16:creationId xmlns:a16="http://schemas.microsoft.com/office/drawing/2014/main" id="{8452495C-B621-4686-9989-2889FDC7832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EB4AF32-E865-44A2-9EFD-CBC378B2BAC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5EADAA-B0B5-44E5-8FB6-BC7A111C0052}" type="slidenum">
              <a:rPr lang="en-US" smtClean="0"/>
              <a:t>‹#›</a:t>
            </a:fld>
            <a:endParaRPr lang="en-US"/>
          </a:p>
        </p:txBody>
      </p:sp>
    </p:spTree>
    <p:extLst>
      <p:ext uri="{BB962C8B-B14F-4D97-AF65-F5344CB8AC3E}">
        <p14:creationId xmlns:p14="http://schemas.microsoft.com/office/powerpoint/2010/main" val="36532878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710"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p:cNvSpPr>
            <a:spLocks noGrp="1"/>
          </p:cNvSpPr>
          <p:nvPr>
            <p:ph type="body" idx="1"/>
          </p:nvPr>
        </p:nvSpPr>
        <p:spPr>
          <a:xfrm>
            <a:off x="509847" y="1687485"/>
            <a:ext cx="11139055" cy="4330931"/>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 name="Title Placeholder"/>
          <p:cNvSpPr>
            <a:spLocks noGrp="1"/>
          </p:cNvSpPr>
          <p:nvPr>
            <p:ph type="title"/>
          </p:nvPr>
        </p:nvSpPr>
        <p:spPr>
          <a:xfrm>
            <a:off x="509847" y="5"/>
            <a:ext cx="11139055" cy="856211"/>
          </a:xfrm>
          <a:prstGeom prst="rect">
            <a:avLst/>
          </a:prstGeom>
        </p:spPr>
        <p:txBody>
          <a:bodyPr vert="horz" lIns="0" tIns="0" rIns="0" bIns="0" rtlCol="0" anchor="b" anchorCtr="0">
            <a:normAutofit/>
          </a:bodyPr>
          <a:lstStyle/>
          <a:p>
            <a:r>
              <a:rPr lang="en-US" dirty="0"/>
              <a:t>Click to edit Master title style</a:t>
            </a:r>
          </a:p>
        </p:txBody>
      </p:sp>
    </p:spTree>
    <p:extLst>
      <p:ext uri="{BB962C8B-B14F-4D97-AF65-F5344CB8AC3E}">
        <p14:creationId xmlns:p14="http://schemas.microsoft.com/office/powerpoint/2010/main" val="2829131232"/>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Lst>
  <p:hf hdr="0" ftr="0" dt="0"/>
  <p:txStyles>
    <p:titleStyle>
      <a:lvl1pPr algn="l" defTabSz="1085242" rtl="0" eaLnBrk="1" latinLnBrk="0" hangingPunct="1">
        <a:lnSpc>
          <a:spcPts val="3463"/>
        </a:lnSpc>
        <a:spcBef>
          <a:spcPct val="0"/>
        </a:spcBef>
        <a:buNone/>
        <a:defRPr sz="3467" kern="1200">
          <a:solidFill>
            <a:schemeClr val="tx1"/>
          </a:solidFill>
          <a:latin typeface="Frutiger 45 Light" panose="020B0603020202020204" pitchFamily="34" charset="0"/>
          <a:ea typeface="+mj-ea"/>
          <a:cs typeface="+mj-cs"/>
        </a:defRPr>
      </a:lvl1pPr>
    </p:titleStyle>
    <p:bodyStyle>
      <a:lvl1pPr marL="253586" indent="-253586" algn="l" defTabSz="1085242" rtl="0" eaLnBrk="1" latinLnBrk="0" hangingPunct="1">
        <a:spcBef>
          <a:spcPts val="1515"/>
        </a:spcBef>
        <a:buClr>
          <a:schemeClr val="tx2"/>
        </a:buClr>
        <a:buSzPct val="100000"/>
        <a:buFont typeface="Symbol" pitchFamily="18" charset="2"/>
        <a:buChar char="·"/>
        <a:defRPr sz="2000" b="0" kern="1200">
          <a:solidFill>
            <a:schemeClr val="tx1"/>
          </a:solidFill>
          <a:latin typeface="+mn-lt"/>
          <a:ea typeface="+mn-ea"/>
          <a:cs typeface="+mn-cs"/>
        </a:defRPr>
      </a:lvl1pPr>
      <a:lvl2pPr marL="493458" indent="-239879" algn="l" defTabSz="1085242" rtl="0" eaLnBrk="1" latinLnBrk="0" hangingPunct="1">
        <a:spcBef>
          <a:spcPts val="757"/>
        </a:spcBef>
        <a:buClr>
          <a:schemeClr val="tx1"/>
        </a:buClr>
        <a:buFont typeface="Arial" pitchFamily="34" charset="0"/>
        <a:buChar char="–"/>
        <a:defRPr sz="1867" kern="1200">
          <a:solidFill>
            <a:schemeClr val="tx1"/>
          </a:solidFill>
          <a:latin typeface="+mn-lt"/>
          <a:ea typeface="+mn-ea"/>
          <a:cs typeface="+mn-cs"/>
        </a:defRPr>
      </a:lvl2pPr>
      <a:lvl3pPr marL="747035" indent="-253586" algn="l" defTabSz="1085242" rtl="0" eaLnBrk="1" latinLnBrk="0" hangingPunct="1">
        <a:spcBef>
          <a:spcPts val="757"/>
        </a:spcBef>
        <a:buClr>
          <a:schemeClr val="tx1"/>
        </a:buClr>
        <a:buFont typeface="Arial" pitchFamily="34" charset="0"/>
        <a:buChar char="–"/>
        <a:defRPr sz="1867" kern="1200">
          <a:solidFill>
            <a:schemeClr val="tx1"/>
          </a:solidFill>
          <a:latin typeface="+mn-lt"/>
          <a:ea typeface="+mn-ea"/>
          <a:cs typeface="+mn-cs"/>
        </a:defRPr>
      </a:lvl3pPr>
      <a:lvl4pPr marL="986910" indent="-239879" algn="l" defTabSz="1085242" rtl="0" eaLnBrk="1" latinLnBrk="0" hangingPunct="1">
        <a:spcBef>
          <a:spcPts val="324"/>
        </a:spcBef>
        <a:buClr>
          <a:schemeClr val="tx1"/>
        </a:buClr>
        <a:buSzPct val="84000"/>
        <a:buFont typeface="Arial" pitchFamily="34" charset="0"/>
        <a:buChar char="–"/>
        <a:defRPr sz="1867" kern="1200">
          <a:solidFill>
            <a:schemeClr val="tx1"/>
          </a:solidFill>
          <a:latin typeface="+mn-lt"/>
          <a:ea typeface="+mn-ea"/>
          <a:cs typeface="+mn-cs"/>
        </a:defRPr>
      </a:lvl4pPr>
      <a:lvl5pPr marL="1240490" indent="-253586" algn="l" defTabSz="1085242" rtl="0" eaLnBrk="1" latinLnBrk="0" hangingPunct="1">
        <a:spcBef>
          <a:spcPts val="324"/>
        </a:spcBef>
        <a:buClr>
          <a:schemeClr val="tx1"/>
        </a:buClr>
        <a:buSzPct val="84000"/>
        <a:buFont typeface="Arial" pitchFamily="34" charset="0"/>
        <a:buChar char="–"/>
        <a:defRPr sz="1867" kern="1200">
          <a:solidFill>
            <a:schemeClr val="tx1"/>
          </a:solidFill>
          <a:latin typeface="+mn-lt"/>
          <a:ea typeface="+mn-ea"/>
          <a:cs typeface="+mn-cs"/>
        </a:defRPr>
      </a:lvl5pPr>
      <a:lvl6pPr marL="1243501" indent="-256602" algn="l" defTabSz="1085242" rtl="0" eaLnBrk="1" latinLnBrk="0" hangingPunct="1">
        <a:spcBef>
          <a:spcPts val="324"/>
        </a:spcBef>
        <a:buClr>
          <a:schemeClr val="tx1"/>
        </a:buClr>
        <a:buSzPct val="84000"/>
        <a:buFont typeface="Frutiger 55 Roman" pitchFamily="34" charset="0"/>
        <a:buChar char="–"/>
        <a:defRPr sz="1867" kern="1200">
          <a:solidFill>
            <a:schemeClr val="tx1"/>
          </a:solidFill>
          <a:latin typeface="+mn-lt"/>
          <a:ea typeface="+mn-ea"/>
          <a:cs typeface="+mn-cs"/>
        </a:defRPr>
      </a:lvl6pPr>
      <a:lvl7pPr marL="1243501" indent="-256602" algn="l" defTabSz="1085242" rtl="0" eaLnBrk="1" latinLnBrk="0" hangingPunct="1">
        <a:spcBef>
          <a:spcPts val="324"/>
        </a:spcBef>
        <a:buClr>
          <a:schemeClr val="tx1"/>
        </a:buClr>
        <a:buSzPct val="84000"/>
        <a:buFont typeface="Frutiger 55 Roman" pitchFamily="34" charset="0"/>
        <a:buChar char="–"/>
        <a:defRPr sz="1867" kern="1200">
          <a:solidFill>
            <a:schemeClr val="tx1"/>
          </a:solidFill>
          <a:latin typeface="+mn-lt"/>
          <a:ea typeface="+mn-ea"/>
          <a:cs typeface="+mn-cs"/>
        </a:defRPr>
      </a:lvl7pPr>
      <a:lvl8pPr marL="1243501" indent="-256602" algn="l" defTabSz="1085242" rtl="0" eaLnBrk="1" latinLnBrk="0" hangingPunct="1">
        <a:spcBef>
          <a:spcPts val="324"/>
        </a:spcBef>
        <a:buClr>
          <a:schemeClr val="tx1"/>
        </a:buClr>
        <a:buSzPct val="84000"/>
        <a:buFont typeface="Frutiger 55 Roman" pitchFamily="34" charset="0"/>
        <a:buChar char="–"/>
        <a:defRPr sz="1867" kern="1200">
          <a:solidFill>
            <a:schemeClr val="tx1"/>
          </a:solidFill>
          <a:latin typeface="+mn-lt"/>
          <a:ea typeface="+mn-ea"/>
          <a:cs typeface="+mn-cs"/>
        </a:defRPr>
      </a:lvl8pPr>
      <a:lvl9pPr marL="1243501" indent="-256602" algn="l" defTabSz="1085242" rtl="0" eaLnBrk="1" latinLnBrk="0" hangingPunct="1">
        <a:spcBef>
          <a:spcPts val="324"/>
        </a:spcBef>
        <a:buClr>
          <a:schemeClr val="tx1"/>
        </a:buClr>
        <a:buSzPct val="84000"/>
        <a:buFont typeface="Frutiger 55 Roman" pitchFamily="34" charset="0"/>
        <a:buChar char="–"/>
        <a:defRPr sz="1867" kern="1200">
          <a:solidFill>
            <a:schemeClr val="tx1"/>
          </a:solidFill>
          <a:latin typeface="+mn-lt"/>
          <a:ea typeface="+mn-ea"/>
          <a:cs typeface="+mn-cs"/>
        </a:defRPr>
      </a:lvl9pPr>
    </p:bodyStyle>
    <p:otherStyle>
      <a:defPPr>
        <a:defRPr lang="en-US"/>
      </a:defPPr>
      <a:lvl1pPr marL="0" algn="l" defTabSz="1085242" rtl="0" eaLnBrk="1" latinLnBrk="0" hangingPunct="1">
        <a:defRPr sz="2133" kern="1200">
          <a:solidFill>
            <a:schemeClr val="tx1"/>
          </a:solidFill>
          <a:latin typeface="+mn-lt"/>
          <a:ea typeface="+mn-ea"/>
          <a:cs typeface="+mn-cs"/>
        </a:defRPr>
      </a:lvl1pPr>
      <a:lvl2pPr marL="542621" algn="l" defTabSz="1085242" rtl="0" eaLnBrk="1" latinLnBrk="0" hangingPunct="1">
        <a:defRPr sz="2133" kern="1200">
          <a:solidFill>
            <a:schemeClr val="tx1"/>
          </a:solidFill>
          <a:latin typeface="+mn-lt"/>
          <a:ea typeface="+mn-ea"/>
          <a:cs typeface="+mn-cs"/>
        </a:defRPr>
      </a:lvl2pPr>
      <a:lvl3pPr marL="1085242" algn="l" defTabSz="1085242" rtl="0" eaLnBrk="1" latinLnBrk="0" hangingPunct="1">
        <a:defRPr sz="2133" kern="1200">
          <a:solidFill>
            <a:schemeClr val="tx1"/>
          </a:solidFill>
          <a:latin typeface="+mn-lt"/>
          <a:ea typeface="+mn-ea"/>
          <a:cs typeface="+mn-cs"/>
        </a:defRPr>
      </a:lvl3pPr>
      <a:lvl4pPr marL="1627861" algn="l" defTabSz="1085242" rtl="0" eaLnBrk="1" latinLnBrk="0" hangingPunct="1">
        <a:defRPr sz="2133" kern="1200">
          <a:solidFill>
            <a:schemeClr val="tx1"/>
          </a:solidFill>
          <a:latin typeface="+mn-lt"/>
          <a:ea typeface="+mn-ea"/>
          <a:cs typeface="+mn-cs"/>
        </a:defRPr>
      </a:lvl4pPr>
      <a:lvl5pPr marL="2170478" algn="l" defTabSz="1085242" rtl="0" eaLnBrk="1" latinLnBrk="0" hangingPunct="1">
        <a:defRPr sz="2133" kern="1200">
          <a:solidFill>
            <a:schemeClr val="tx1"/>
          </a:solidFill>
          <a:latin typeface="+mn-lt"/>
          <a:ea typeface="+mn-ea"/>
          <a:cs typeface="+mn-cs"/>
        </a:defRPr>
      </a:lvl5pPr>
      <a:lvl6pPr marL="2713092" algn="l" defTabSz="1085242" rtl="0" eaLnBrk="1" latinLnBrk="0" hangingPunct="1">
        <a:defRPr sz="2133" kern="1200">
          <a:solidFill>
            <a:schemeClr val="tx1"/>
          </a:solidFill>
          <a:latin typeface="+mn-lt"/>
          <a:ea typeface="+mn-ea"/>
          <a:cs typeface="+mn-cs"/>
        </a:defRPr>
      </a:lvl6pPr>
      <a:lvl7pPr marL="3255713" algn="l" defTabSz="1085242" rtl="0" eaLnBrk="1" latinLnBrk="0" hangingPunct="1">
        <a:defRPr sz="2133" kern="1200">
          <a:solidFill>
            <a:schemeClr val="tx1"/>
          </a:solidFill>
          <a:latin typeface="+mn-lt"/>
          <a:ea typeface="+mn-ea"/>
          <a:cs typeface="+mn-cs"/>
        </a:defRPr>
      </a:lvl7pPr>
      <a:lvl8pPr marL="3798320" algn="l" defTabSz="1085242" rtl="0" eaLnBrk="1" latinLnBrk="0" hangingPunct="1">
        <a:defRPr sz="2133" kern="1200">
          <a:solidFill>
            <a:schemeClr val="tx1"/>
          </a:solidFill>
          <a:latin typeface="+mn-lt"/>
          <a:ea typeface="+mn-ea"/>
          <a:cs typeface="+mn-cs"/>
        </a:defRPr>
      </a:lvl8pPr>
      <a:lvl9pPr marL="4340953" algn="l" defTabSz="1085242" rtl="0" eaLnBrk="1" latinLnBrk="0" hangingPunct="1">
        <a:defRPr sz="2133"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Placeholder"/>
          <p:cNvSpPr>
            <a:spLocks noGrp="1"/>
          </p:cNvSpPr>
          <p:nvPr>
            <p:ph type="title"/>
          </p:nvPr>
        </p:nvSpPr>
        <p:spPr>
          <a:xfrm>
            <a:off x="509848" y="0"/>
            <a:ext cx="11141441" cy="856211"/>
          </a:xfrm>
          <a:prstGeom prst="rect">
            <a:avLst/>
          </a:prstGeom>
        </p:spPr>
        <p:txBody>
          <a:bodyPr vert="horz" lIns="0" tIns="0" rIns="0" bIns="0" rtlCol="0" anchor="b" anchorCtr="0">
            <a:noAutofit/>
          </a:bodyPr>
          <a:lstStyle/>
          <a:p>
            <a:r>
              <a:rPr lang="en-US" dirty="0"/>
              <a:t>&lt;&lt;Page heading&gt;&gt;</a:t>
            </a:r>
          </a:p>
        </p:txBody>
      </p:sp>
      <p:sp>
        <p:nvSpPr>
          <p:cNvPr id="7" name="Text Placeholder 6">
            <a:extLst>
              <a:ext uri="{FF2B5EF4-FFF2-40B4-BE49-F238E27FC236}">
                <a16:creationId xmlns:a16="http://schemas.microsoft.com/office/drawing/2014/main" id="{BF159EFB-68C8-409D-A1E7-BB9C38064FE8}"/>
              </a:ext>
            </a:extLst>
          </p:cNvPr>
          <p:cNvSpPr>
            <a:spLocks noGrp="1"/>
          </p:cNvSpPr>
          <p:nvPr>
            <p:ph type="body" idx="1"/>
          </p:nvPr>
        </p:nvSpPr>
        <p:spPr>
          <a:xfrm>
            <a:off x="510546" y="1689967"/>
            <a:ext cx="11139665" cy="4358409"/>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grpSp>
        <p:nvGrpSpPr>
          <p:cNvPr id="5" name="Harvey 8" hidden="1"/>
          <p:cNvGrpSpPr>
            <a:grpSpLocks/>
          </p:cNvGrpSpPr>
          <p:nvPr userDrawn="1">
            <p:custDataLst>
              <p:tags r:id="rId19"/>
            </p:custDataLst>
          </p:nvPr>
        </p:nvGrpSpPr>
        <p:grpSpPr>
          <a:xfrm>
            <a:off x="12345939" y="0"/>
            <a:ext cx="354676" cy="266007"/>
            <a:chOff x="0" y="0"/>
            <a:chExt cx="914400" cy="914400"/>
          </a:xfrm>
          <a:solidFill>
            <a:schemeClr val="tx1"/>
          </a:solidFill>
        </p:grpSpPr>
        <p:sp>
          <p:nvSpPr>
            <p:cNvPr id="6" name="Harvey 0/8 [0]" hidden="1"/>
            <p:cNvSpPr>
              <a:spLocks noChangeAspect="1"/>
            </p:cNvSpPr>
            <p:nvPr>
              <p:custDataLst>
                <p:tags r:id="rId31"/>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8" name="Harvey 1/8 [1]" hidden="1"/>
            <p:cNvSpPr>
              <a:spLocks noChangeAspect="1"/>
            </p:cNvSpPr>
            <p:nvPr>
              <p:custDataLst>
                <p:tags r:id="rId32"/>
              </p:custDataLst>
            </p:nvPr>
          </p:nvSpPr>
          <p:spPr>
            <a:xfrm>
              <a:off x="0" y="0"/>
              <a:ext cx="914400" cy="914400"/>
            </a:xfrm>
            <a:custGeom>
              <a:avLst/>
              <a:gdLst/>
              <a:ahLst/>
              <a:cxnLst/>
              <a:rect l="l" t="t" r="r" b="b"/>
              <a:pathLst>
                <a:path w="635000" h="635000">
                  <a:moveTo>
                    <a:pt x="317500" y="0"/>
                  </a:moveTo>
                  <a:arcTo wR="317500" hR="317500" stAng="16200000" swAng="2700000"/>
                  <a:lnTo>
                    <a:pt x="317500" y="317500"/>
                  </a:lnTo>
                  <a:close/>
                </a:path>
                <a:path w="635000" h="635000" fill="none">
                  <a:moveTo>
                    <a:pt x="542006" y="92993"/>
                  </a:moveTo>
                  <a:arcTo wR="317500" hR="317500" stAng="-2700000" swAng="189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9" name="Harvey 2/8 [2]" hidden="1"/>
            <p:cNvSpPr>
              <a:spLocks noChangeAspect="1"/>
            </p:cNvSpPr>
            <p:nvPr>
              <p:custDataLst>
                <p:tags r:id="rId33"/>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0" name="Harvey 3/8 [3]" hidden="1"/>
            <p:cNvSpPr>
              <a:spLocks noChangeAspect="1"/>
            </p:cNvSpPr>
            <p:nvPr>
              <p:custDataLst>
                <p:tags r:id="rId34"/>
              </p:custDataLst>
            </p:nvPr>
          </p:nvSpPr>
          <p:spPr>
            <a:xfrm>
              <a:off x="0" y="0"/>
              <a:ext cx="914400" cy="914400"/>
            </a:xfrm>
            <a:custGeom>
              <a:avLst/>
              <a:gdLst/>
              <a:ahLst/>
              <a:cxnLst/>
              <a:rect l="l" t="t" r="r" b="b"/>
              <a:pathLst>
                <a:path w="635000" h="635000">
                  <a:moveTo>
                    <a:pt x="317500" y="0"/>
                  </a:moveTo>
                  <a:arcTo wR="317500" hR="317500" stAng="16200000" swAng="8100000"/>
                  <a:lnTo>
                    <a:pt x="317500" y="317500"/>
                  </a:lnTo>
                  <a:close/>
                </a:path>
                <a:path w="635000" h="635000" fill="none">
                  <a:moveTo>
                    <a:pt x="542006" y="542006"/>
                  </a:moveTo>
                  <a:arcTo wR="317500" hR="317500" stAng="2700000" swAng="135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2" name="Harvey 4/8 [4]" hidden="1"/>
            <p:cNvSpPr>
              <a:spLocks noChangeAspect="1"/>
            </p:cNvSpPr>
            <p:nvPr>
              <p:custDataLst>
                <p:tags r:id="rId35"/>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3" name="Harvey 5/8 [5]" hidden="1"/>
            <p:cNvSpPr>
              <a:spLocks noChangeAspect="1"/>
            </p:cNvSpPr>
            <p:nvPr>
              <p:custDataLst>
                <p:tags r:id="rId36"/>
              </p:custDataLst>
            </p:nvPr>
          </p:nvSpPr>
          <p:spPr>
            <a:xfrm>
              <a:off x="0" y="0"/>
              <a:ext cx="914400" cy="914400"/>
            </a:xfrm>
            <a:custGeom>
              <a:avLst/>
              <a:gdLst/>
              <a:ahLst/>
              <a:cxnLst/>
              <a:rect l="l" t="t" r="r" b="b"/>
              <a:pathLst>
                <a:path w="635000" h="635000">
                  <a:moveTo>
                    <a:pt x="317500" y="0"/>
                  </a:moveTo>
                  <a:arcTo wR="317500" hR="317500" stAng="16200000" swAng="13500000"/>
                  <a:lnTo>
                    <a:pt x="317500" y="317500"/>
                  </a:lnTo>
                  <a:close/>
                </a:path>
                <a:path w="635000" h="635000" fill="none">
                  <a:moveTo>
                    <a:pt x="92993" y="542006"/>
                  </a:moveTo>
                  <a:arcTo wR="317500" hR="317500" stAng="8100000" swAng="81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4" name="Harvey 6/8 [6]" hidden="1"/>
            <p:cNvSpPr>
              <a:spLocks noChangeAspect="1"/>
            </p:cNvSpPr>
            <p:nvPr>
              <p:custDataLst>
                <p:tags r:id="rId37"/>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5" name="Harvey 7/8 [7]" hidden="1"/>
            <p:cNvSpPr>
              <a:spLocks noChangeAspect="1"/>
            </p:cNvSpPr>
            <p:nvPr>
              <p:custDataLst>
                <p:tags r:id="rId38"/>
              </p:custDataLst>
            </p:nvPr>
          </p:nvSpPr>
          <p:spPr>
            <a:xfrm>
              <a:off x="0" y="0"/>
              <a:ext cx="914400" cy="914400"/>
            </a:xfrm>
            <a:custGeom>
              <a:avLst/>
              <a:gdLst/>
              <a:ahLst/>
              <a:cxnLst/>
              <a:rect l="l" t="t" r="r" b="b"/>
              <a:pathLst>
                <a:path w="635000" h="635000">
                  <a:moveTo>
                    <a:pt x="317500" y="0"/>
                  </a:moveTo>
                  <a:arcTo wR="317500" hR="317500" stAng="16200000" swAng="18900000"/>
                  <a:lnTo>
                    <a:pt x="317500" y="317500"/>
                  </a:lnTo>
                  <a:close/>
                </a:path>
                <a:path w="635000" h="635000" fill="none">
                  <a:moveTo>
                    <a:pt x="92993" y="92993"/>
                  </a:moveTo>
                  <a:arcTo wR="317500" hR="317500" stAng="13500000" swAng="27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6" name="Harvey 8/8 [8]" hidden="1"/>
            <p:cNvSpPr>
              <a:spLocks noChangeAspect="1"/>
            </p:cNvSpPr>
            <p:nvPr>
              <p:custDataLst>
                <p:tags r:id="rId39"/>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grpSp>
      <p:grpSp>
        <p:nvGrpSpPr>
          <p:cNvPr id="17" name="Harvey 4" hidden="1"/>
          <p:cNvGrpSpPr>
            <a:grpSpLocks/>
          </p:cNvGrpSpPr>
          <p:nvPr userDrawn="1">
            <p:custDataLst>
              <p:tags r:id="rId20"/>
            </p:custDataLst>
          </p:nvPr>
        </p:nvGrpSpPr>
        <p:grpSpPr>
          <a:xfrm>
            <a:off x="12345939" y="0"/>
            <a:ext cx="354676" cy="266007"/>
            <a:chOff x="0" y="0"/>
            <a:chExt cx="914400" cy="914400"/>
          </a:xfrm>
          <a:solidFill>
            <a:schemeClr val="tx1"/>
          </a:solidFill>
        </p:grpSpPr>
        <p:sp>
          <p:nvSpPr>
            <p:cNvPr id="18" name="Harvey 0/4 [0]" hidden="1"/>
            <p:cNvSpPr>
              <a:spLocks noChangeAspect="1"/>
            </p:cNvSpPr>
            <p:nvPr>
              <p:custDataLst>
                <p:tags r:id="rId26"/>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19" name="Harvey 1/4 [1]" hidden="1"/>
            <p:cNvSpPr>
              <a:spLocks noChangeAspect="1"/>
            </p:cNvSpPr>
            <p:nvPr>
              <p:custDataLst>
                <p:tags r:id="rId27"/>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20" name="Harvey 2/4 [2]" hidden="1"/>
            <p:cNvSpPr>
              <a:spLocks noChangeAspect="1"/>
            </p:cNvSpPr>
            <p:nvPr>
              <p:custDataLst>
                <p:tags r:id="rId28"/>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21" name="Harvey 3/4 [3]" hidden="1"/>
            <p:cNvSpPr>
              <a:spLocks noChangeAspect="1"/>
            </p:cNvSpPr>
            <p:nvPr>
              <p:custDataLst>
                <p:tags r:id="rId29"/>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22" name="Harvey 4/4 [4]" hidden="1"/>
            <p:cNvSpPr>
              <a:spLocks noChangeAspect="1"/>
            </p:cNvSpPr>
            <p:nvPr>
              <p:custDataLst>
                <p:tags r:id="rId30"/>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grpSp>
      <p:grpSp>
        <p:nvGrpSpPr>
          <p:cNvPr id="23" name="Harvey 3" hidden="1"/>
          <p:cNvGrpSpPr>
            <a:grpSpLocks/>
          </p:cNvGrpSpPr>
          <p:nvPr userDrawn="1">
            <p:custDataLst>
              <p:tags r:id="rId21"/>
            </p:custDataLst>
          </p:nvPr>
        </p:nvGrpSpPr>
        <p:grpSpPr>
          <a:xfrm>
            <a:off x="12345939" y="0"/>
            <a:ext cx="354676" cy="266007"/>
            <a:chOff x="0" y="0"/>
            <a:chExt cx="914400" cy="914400"/>
          </a:xfrm>
          <a:solidFill>
            <a:schemeClr val="tx1"/>
          </a:solidFill>
        </p:grpSpPr>
        <p:sp>
          <p:nvSpPr>
            <p:cNvPr id="24" name="Harvey 0/3 [0]" hidden="1"/>
            <p:cNvSpPr>
              <a:spLocks noChangeAspect="1"/>
            </p:cNvSpPr>
            <p:nvPr>
              <p:custDataLst>
                <p:tags r:id="rId22"/>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25" name="Harvey 1/3 [1]" hidden="1"/>
            <p:cNvSpPr>
              <a:spLocks noChangeAspect="1"/>
            </p:cNvSpPr>
            <p:nvPr>
              <p:custDataLst>
                <p:tags r:id="rId23"/>
              </p:custDataLst>
            </p:nvPr>
          </p:nvSpPr>
          <p:spPr>
            <a:xfrm>
              <a:off x="0" y="0"/>
              <a:ext cx="914400" cy="914400"/>
            </a:xfrm>
            <a:custGeom>
              <a:avLst/>
              <a:gdLst/>
              <a:ahLst/>
              <a:cxnLst/>
              <a:rect l="l" t="t" r="r" b="b"/>
              <a:pathLst>
                <a:path w="635000" h="635000">
                  <a:moveTo>
                    <a:pt x="317500" y="0"/>
                  </a:moveTo>
                  <a:arcTo wR="317500" hR="317500" stAng="16200000" swAng="7200000"/>
                  <a:lnTo>
                    <a:pt x="317500" y="317500"/>
                  </a:lnTo>
                  <a:close/>
                </a:path>
                <a:path w="635000" h="635000" fill="none">
                  <a:moveTo>
                    <a:pt x="592463" y="476249"/>
                  </a:moveTo>
                  <a:arcTo wR="317500" hR="317500" stAng="1800000" swAng="144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26" name="Harvey 2/3 [2]" hidden="1"/>
            <p:cNvSpPr>
              <a:spLocks noChangeAspect="1"/>
            </p:cNvSpPr>
            <p:nvPr>
              <p:custDataLst>
                <p:tags r:id="rId24"/>
              </p:custDataLst>
            </p:nvPr>
          </p:nvSpPr>
          <p:spPr>
            <a:xfrm>
              <a:off x="0" y="0"/>
              <a:ext cx="914400" cy="914400"/>
            </a:xfrm>
            <a:custGeom>
              <a:avLst/>
              <a:gdLst/>
              <a:ahLst/>
              <a:cxnLst/>
              <a:rect l="l" t="t" r="r" b="b"/>
              <a:pathLst>
                <a:path w="635000" h="635000">
                  <a:moveTo>
                    <a:pt x="317500" y="0"/>
                  </a:moveTo>
                  <a:arcTo wR="317500" hR="317500" stAng="16200000" swAng="14400000"/>
                  <a:lnTo>
                    <a:pt x="317500" y="317500"/>
                  </a:lnTo>
                  <a:close/>
                </a:path>
                <a:path w="635000" h="635000" fill="none">
                  <a:moveTo>
                    <a:pt x="42536" y="476250"/>
                  </a:moveTo>
                  <a:arcTo wR="317500" hR="317500" stAng="9000000" swAng="7200000"/>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sp>
          <p:nvSpPr>
            <p:cNvPr id="27" name="Harvey 3/3 [3]" hidden="1"/>
            <p:cNvSpPr>
              <a:spLocks noChangeAspect="1"/>
            </p:cNvSpPr>
            <p:nvPr>
              <p:custDataLst>
                <p:tags r:id="rId25"/>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solidFill>
              <a:srgbClr val="4D3C2F"/>
            </a:solidFill>
            <a:ln w="12700" cap="flat" cmpd="sng" algn="ctr">
              <a:solidFill>
                <a:srgbClr val="4D3C2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6" dirty="0">
                <a:solidFill>
                  <a:prstClr val="black"/>
                </a:solidFill>
              </a:endParaRPr>
            </a:p>
          </p:txBody>
        </p:sp>
      </p:grpSp>
      <p:sp>
        <p:nvSpPr>
          <p:cNvPr id="28" name="Content [Comment]" hidden="1">
            <a:extLst>
              <a:ext uri="{FF2B5EF4-FFF2-40B4-BE49-F238E27FC236}">
                <a16:creationId xmlns:a16="http://schemas.microsoft.com/office/drawing/2014/main" id="{4F5AB7C8-16D4-49A6-A5E4-DF4BA243C8EC}"/>
              </a:ext>
            </a:extLst>
          </p:cNvPr>
          <p:cNvSpPr/>
          <p:nvPr userDrawn="1"/>
        </p:nvSpPr>
        <p:spPr>
          <a:xfrm>
            <a:off x="11876878" y="105946"/>
            <a:ext cx="2738309" cy="831273"/>
          </a:xfrm>
          <a:prstGeom prst="wedgeRectCallout">
            <a:avLst/>
          </a:prstGeom>
          <a:solidFill>
            <a:srgbClr val="DFAD22"/>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tx1">
                    <a:lumMod val="100000"/>
                    <a:alpha val="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000" dirty="0">
                <a:solidFill>
                  <a:srgbClr val="000000"/>
                </a:solidFill>
              </a:rPr>
              <a:t>&lt;initials&gt;, &lt;date&gt;yyyy.MM.dd hh:mm&lt;/date&gt;:</a:t>
            </a:r>
          </a:p>
        </p:txBody>
      </p:sp>
      <p:sp>
        <p:nvSpPr>
          <p:cNvPr id="29" name="Formatting [Comment]" hidden="1">
            <a:extLst>
              <a:ext uri="{FF2B5EF4-FFF2-40B4-BE49-F238E27FC236}">
                <a16:creationId xmlns:a16="http://schemas.microsoft.com/office/drawing/2014/main" id="{4F5AB7C8-16D4-49A6-A5E4-DF4BA243C8EC}"/>
              </a:ext>
            </a:extLst>
          </p:cNvPr>
          <p:cNvSpPr/>
          <p:nvPr userDrawn="1"/>
        </p:nvSpPr>
        <p:spPr>
          <a:xfrm>
            <a:off x="11876878" y="105946"/>
            <a:ext cx="2738309" cy="831273"/>
          </a:xfrm>
          <a:prstGeom prst="wedgeRectCallout">
            <a:avLst/>
          </a:prstGeom>
          <a:solidFill>
            <a:srgbClr val="DFAD22"/>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tx1">
                    <a:lumMod val="100000"/>
                    <a:alpha val="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000" dirty="0">
                <a:solidFill>
                  <a:prstClr val="black"/>
                </a:solidFill>
              </a:rPr>
              <a:t>&lt;initials&gt;, &lt;date&gt;yyyy.MM.dd hh:mm&lt;/date&gt;:</a:t>
            </a:r>
          </a:p>
        </p:txBody>
      </p:sp>
      <p:sp>
        <p:nvSpPr>
          <p:cNvPr id="30" name="Dummy [Sticker]" hidden="1">
            <a:extLst>
              <a:ext uri="{FF2B5EF4-FFF2-40B4-BE49-F238E27FC236}">
                <a16:creationId xmlns:a16="http://schemas.microsoft.com/office/drawing/2014/main" id="{2437763D-C811-465D-9A4E-4D6021FB1746}"/>
              </a:ext>
            </a:extLst>
          </p:cNvPr>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Dummy data</a:t>
            </a:r>
          </a:p>
        </p:txBody>
      </p:sp>
      <p:sp>
        <p:nvSpPr>
          <p:cNvPr id="31" name="Update [Sticker]" hidden="1">
            <a:extLst>
              <a:ext uri="{FF2B5EF4-FFF2-40B4-BE49-F238E27FC236}">
                <a16:creationId xmlns:a16="http://schemas.microsoft.com/office/drawing/2014/main" id="{ABC4F7ED-21BD-4B46-86D3-DDD87E7E79F4}"/>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Update data</a:t>
            </a:r>
          </a:p>
        </p:txBody>
      </p:sp>
      <p:sp>
        <p:nvSpPr>
          <p:cNvPr id="32" name="Responsible [Sticker]" hidden="1">
            <a:extLst>
              <a:ext uri="{FF2B5EF4-FFF2-40B4-BE49-F238E27FC236}">
                <a16:creationId xmlns:a16="http://schemas.microsoft.com/office/drawing/2014/main" id="{F6CA93B9-0D84-4AF4-97F4-92BA05D085E6}"/>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Responsible:</a:t>
            </a:r>
          </a:p>
          <a:p>
            <a:pPr algn="ctr"/>
            <a:endParaRPr lang="en-US" sz="1636" dirty="0">
              <a:solidFill>
                <a:srgbClr val="FFFFFF"/>
              </a:solidFill>
            </a:endParaRPr>
          </a:p>
        </p:txBody>
      </p:sp>
      <p:sp>
        <p:nvSpPr>
          <p:cNvPr id="33" name="Final [Sticker]" hidden="1">
            <a:extLst>
              <a:ext uri="{FF2B5EF4-FFF2-40B4-BE49-F238E27FC236}">
                <a16:creationId xmlns:a16="http://schemas.microsoft.com/office/drawing/2014/main" id="{8EE2AD89-1185-4603-8CA7-C1A54E90AFBA}"/>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Final</a:t>
            </a:r>
          </a:p>
        </p:txBody>
      </p:sp>
      <p:sp>
        <p:nvSpPr>
          <p:cNvPr id="34" name="Draft [Sticker]" hidden="1">
            <a:extLst>
              <a:ext uri="{FF2B5EF4-FFF2-40B4-BE49-F238E27FC236}">
                <a16:creationId xmlns:a16="http://schemas.microsoft.com/office/drawing/2014/main" id="{201CF74D-2104-4625-A368-DCB3CD3E5C78}"/>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Draft</a:t>
            </a:r>
          </a:p>
        </p:txBody>
      </p:sp>
      <p:sp>
        <p:nvSpPr>
          <p:cNvPr id="35" name="Discussion [Sticker]" hidden="1">
            <a:extLst>
              <a:ext uri="{FF2B5EF4-FFF2-40B4-BE49-F238E27FC236}">
                <a16:creationId xmlns:a16="http://schemas.microsoft.com/office/drawing/2014/main" id="{5CC188B5-E87E-4C31-B7E5-B92D268B37B2}"/>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FFFFFF">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For discussion</a:t>
            </a:r>
          </a:p>
        </p:txBody>
      </p:sp>
      <p:sp>
        <p:nvSpPr>
          <p:cNvPr id="36" name="Internal [Sticker]" hidden="1">
            <a:extLst>
              <a:ext uri="{FF2B5EF4-FFF2-40B4-BE49-F238E27FC236}">
                <a16:creationId xmlns:a16="http://schemas.microsoft.com/office/drawing/2014/main" id="{012224C2-AC3C-4AD1-8667-6EB32285CFB8}"/>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464749">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lang="en-US" sz="1636" dirty="0">
                <a:solidFill>
                  <a:srgbClr val="FFFFFF"/>
                </a:solidFill>
              </a:rPr>
              <a:t>Internal use </a:t>
            </a:r>
          </a:p>
          <a:p>
            <a:pPr algn="ctr">
              <a:spcBef>
                <a:spcPts val="0"/>
              </a:spcBef>
            </a:pPr>
            <a:r>
              <a:rPr lang="en-US" sz="1636" dirty="0">
                <a:solidFill>
                  <a:srgbClr val="FFFFFF"/>
                </a:solidFill>
              </a:rPr>
              <a:t>only</a:t>
            </a:r>
          </a:p>
        </p:txBody>
      </p:sp>
      <p:sp>
        <p:nvSpPr>
          <p:cNvPr id="37" name="Backup [Sticker]" hidden="1">
            <a:extLst>
              <a:ext uri="{FF2B5EF4-FFF2-40B4-BE49-F238E27FC236}">
                <a16:creationId xmlns:a16="http://schemas.microsoft.com/office/drawing/2014/main" id="{849C0275-96AC-43E8-95B3-C35C9077E5C2}"/>
              </a:ext>
            </a:extLst>
          </p:cNvPr>
          <p:cNvSpPr>
            <a:spLocks/>
          </p:cNvSpPr>
          <p:nvPr userDrawn="1"/>
        </p:nvSpPr>
        <p:spPr>
          <a:xfrm>
            <a:off x="12370359" y="171989"/>
            <a:ext cx="2165768" cy="621066"/>
          </a:xfrm>
          <a:prstGeom prst="rect">
            <a:avLst/>
          </a:prstGeom>
          <a:solidFill>
            <a:srgbClr val="7B7D80"/>
          </a:solidFill>
          <a:ln w="28575" cap="flat" cmpd="sng" algn="ctr">
            <a:noFill/>
            <a:prstDash val="solid"/>
            <a:miter lim="800000"/>
            <a:headEnd type="none" w="med" len="med"/>
            <a:tailEnd type="none" w="med" len="med"/>
          </a:ln>
          <a:effectLst/>
          <a:extLst>
            <a:ext uri="{91240B29-F687-4F45-9708-019B960494DF}">
              <a14:hiddenLine xmlns:a14="http://schemas.microsoft.com/office/drawing/2010/main" w="28575" cap="flat" cmpd="sng" algn="ctr">
                <a:solidFill>
                  <a:srgbClr val="7B7D80">
                    <a:alpha val="0"/>
                  </a:srgb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6" dirty="0">
                <a:solidFill>
                  <a:srgbClr val="FFFFFF"/>
                </a:solidFill>
              </a:rPr>
              <a:t>Backup</a:t>
            </a:r>
          </a:p>
        </p:txBody>
      </p:sp>
      <p:sp>
        <p:nvSpPr>
          <p:cNvPr id="38" name="Footnote [Placeholder]" hidden="1">
            <a:extLst>
              <a:ext uri="{FF2B5EF4-FFF2-40B4-BE49-F238E27FC236}">
                <a16:creationId xmlns:a16="http://schemas.microsoft.com/office/drawing/2014/main" id="{92C85C98-EC3A-43F3-A873-8CDA3866EF21}"/>
              </a:ext>
            </a:extLst>
          </p:cNvPr>
          <p:cNvSpPr/>
          <p:nvPr userDrawn="1"/>
        </p:nvSpPr>
        <p:spPr>
          <a:xfrm>
            <a:off x="1728000" y="6447261"/>
            <a:ext cx="8757818" cy="139910"/>
          </a:xfrm>
          <a:prstGeom prst="rect">
            <a:avLst/>
          </a:prstGeom>
        </p:spPr>
        <p:txBody>
          <a:bodyPr wrap="square" lIns="0" tIns="0" rIns="0" bIns="0" anchor="b" anchorCtr="0">
            <a:spAutoFit/>
          </a:bodyPr>
          <a:lstStyle/>
          <a:p>
            <a:pPr defTabSz="914105" eaLnBrk="1" fontAlgn="auto" hangingPunct="1">
              <a:spcBef>
                <a:spcPts val="0"/>
              </a:spcBef>
              <a:spcAft>
                <a:spcPts val="0"/>
              </a:spcAft>
            </a:pPr>
            <a:r>
              <a:rPr sz="909" dirty="0">
                <a:solidFill>
                  <a:prstClr val="black"/>
                </a:solidFill>
              </a:rPr>
              <a:t>(n)</a:t>
            </a:r>
            <a:endParaRPr lang="en-US" sz="909" dirty="0">
              <a:solidFill>
                <a:prstClr val="black"/>
              </a:solidFill>
            </a:endParaRPr>
          </a:p>
        </p:txBody>
      </p:sp>
    </p:spTree>
    <p:extLst>
      <p:ext uri="{BB962C8B-B14F-4D97-AF65-F5344CB8AC3E}">
        <p14:creationId xmlns:p14="http://schemas.microsoft.com/office/powerpoint/2010/main" val="678575644"/>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8" r:id="rId16"/>
    <p:sldLayoutId id="2147483709" r:id="rId17"/>
  </p:sldLayoutIdLst>
  <p:hf hdr="0" ftr="0" dt="0"/>
  <p:txStyles>
    <p:titleStyle>
      <a:lvl1pPr algn="l" defTabSz="914105" rtl="0" eaLnBrk="1" latinLnBrk="0" hangingPunct="1">
        <a:lnSpc>
          <a:spcPct val="95000"/>
        </a:lnSpc>
        <a:spcBef>
          <a:spcPct val="0"/>
        </a:spcBef>
        <a:buNone/>
        <a:defRPr lang="en-US" sz="2545" b="0" kern="1200" baseline="0" dirty="0">
          <a:solidFill>
            <a:schemeClr val="tx1"/>
          </a:solidFill>
          <a:latin typeface="+mn-lt"/>
          <a:ea typeface="Arial Unicode MS" pitchFamily="34" charset="-128"/>
          <a:cs typeface="+mj-cs"/>
        </a:defRPr>
      </a:lvl1pPr>
    </p:titleStyle>
    <p:bodyStyle>
      <a:lvl1pPr marL="166256" marR="0" indent="-166256" algn="l" defTabSz="914105" rtl="0" eaLnBrk="1" fontAlgn="auto" latinLnBrk="0" hangingPunct="1">
        <a:lnSpc>
          <a:spcPct val="100000"/>
        </a:lnSpc>
        <a:spcBef>
          <a:spcPts val="727"/>
        </a:spcBef>
        <a:spcAft>
          <a:spcPts val="0"/>
        </a:spcAft>
        <a:buClrTx/>
        <a:buSzPct val="75000"/>
        <a:buFont typeface="Wingdings 2" panose="05020102010507070707" pitchFamily="18" charset="2"/>
        <a:buChar char=""/>
        <a:tabLst/>
        <a:defRPr lang="en-US" sz="1455" b="0" kern="0" baseline="0" dirty="0" smtClean="0">
          <a:solidFill>
            <a:schemeClr val="tx1"/>
          </a:solidFill>
          <a:latin typeface="+mn-lt"/>
          <a:ea typeface="+mn-ea"/>
          <a:cs typeface="+mn-cs"/>
        </a:defRPr>
      </a:lvl1pPr>
      <a:lvl2pPr marL="340367" marR="0" indent="-166256" algn="l" defTabSz="914105" rtl="0" eaLnBrk="1" fontAlgn="auto" latinLnBrk="0" hangingPunct="1">
        <a:lnSpc>
          <a:spcPct val="100000"/>
        </a:lnSpc>
        <a:spcBef>
          <a:spcPts val="727"/>
        </a:spcBef>
        <a:spcAft>
          <a:spcPts val="0"/>
        </a:spcAft>
        <a:buClrTx/>
        <a:buSzTx/>
        <a:buFont typeface="Arial" panose="020B0604020202020204" pitchFamily="34" charset="0"/>
        <a:buChar char="–"/>
        <a:tabLst/>
        <a:defRPr lang="en-US" sz="1455" kern="0" baseline="0" dirty="0" smtClean="0">
          <a:solidFill>
            <a:schemeClr val="tx1"/>
          </a:solidFill>
          <a:latin typeface="+mn-lt"/>
          <a:ea typeface="+mn-ea"/>
          <a:cs typeface="+mn-cs"/>
        </a:defRPr>
      </a:lvl2pPr>
      <a:lvl3pPr marL="515394" marR="0" indent="-166256" algn="l" defTabSz="914105" rtl="0" eaLnBrk="1" fontAlgn="auto" latinLnBrk="0" hangingPunct="1">
        <a:lnSpc>
          <a:spcPct val="100000"/>
        </a:lnSpc>
        <a:spcBef>
          <a:spcPts val="727"/>
        </a:spcBef>
        <a:spcAft>
          <a:spcPts val="0"/>
        </a:spcAft>
        <a:buClrTx/>
        <a:buSzTx/>
        <a:buFont typeface="Arial" panose="020B0604020202020204" pitchFamily="34" charset="0"/>
        <a:buChar char="–"/>
        <a:tabLst/>
        <a:defRPr lang="en-US" sz="1455" kern="0" baseline="0" dirty="0" smtClean="0">
          <a:solidFill>
            <a:schemeClr val="tx1"/>
          </a:solidFill>
          <a:latin typeface="+mn-lt"/>
          <a:ea typeface="+mn-ea"/>
          <a:cs typeface="+mn-cs"/>
        </a:defRPr>
      </a:lvl3pPr>
      <a:lvl4pPr marL="689963" marR="0" indent="-165968"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kern="0" baseline="0" dirty="0" smtClean="0">
          <a:solidFill>
            <a:schemeClr val="tx1"/>
          </a:solidFill>
          <a:latin typeface="+mn-lt"/>
          <a:ea typeface="+mn-ea"/>
          <a:cs typeface="+mn-cs"/>
        </a:defRPr>
      </a:lvl4pPr>
      <a:lvl5pPr marL="864532" marR="0" indent="-165968"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kern="0" baseline="0" dirty="0" smtClean="0">
          <a:solidFill>
            <a:schemeClr val="tx1"/>
          </a:solidFill>
          <a:latin typeface="+mn-lt"/>
          <a:ea typeface="+mn-ea"/>
          <a:cs typeface="+mn-cs"/>
        </a:defRPr>
      </a:lvl5pPr>
      <a:lvl6pPr marL="864532" marR="0" indent="-165968"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b="0" kern="0" baseline="0" dirty="0" smtClean="0">
          <a:solidFill>
            <a:schemeClr val="tx1"/>
          </a:solidFill>
          <a:latin typeface="+mn-lt"/>
          <a:ea typeface="+mn-ea"/>
          <a:cs typeface="+mn-cs"/>
        </a:defRPr>
      </a:lvl6pPr>
      <a:lvl7pPr marL="0" marR="0" indent="0"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b="1" kern="0" baseline="0" dirty="0" smtClean="0">
          <a:solidFill>
            <a:schemeClr val="tx1"/>
          </a:solidFill>
          <a:latin typeface="+mn-lt"/>
          <a:ea typeface="+mn-ea"/>
          <a:cs typeface="+mn-cs"/>
        </a:defRPr>
      </a:lvl7pPr>
      <a:lvl8pPr marL="0" marR="0" indent="0"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kern="0" baseline="0" dirty="0" smtClean="0">
          <a:solidFill>
            <a:srgbClr val="464749"/>
          </a:solidFill>
          <a:latin typeface="+mn-lt"/>
          <a:ea typeface="+mn-ea"/>
          <a:cs typeface="+mn-cs"/>
        </a:defRPr>
      </a:lvl8pPr>
      <a:lvl9pPr marL="0" marR="0" indent="0" algn="l" defTabSz="914105" rtl="0" eaLnBrk="1" fontAlgn="auto" latinLnBrk="0" hangingPunct="1">
        <a:lnSpc>
          <a:spcPct val="100000"/>
        </a:lnSpc>
        <a:spcBef>
          <a:spcPts val="727"/>
        </a:spcBef>
        <a:spcAft>
          <a:spcPts val="0"/>
        </a:spcAft>
        <a:buClr>
          <a:schemeClr val="tx1"/>
        </a:buClr>
        <a:buSzPct val="100000"/>
        <a:buFont typeface="Arial" panose="020B0604020202020204" pitchFamily="34" charset="0"/>
        <a:buChar char="‫"/>
        <a:tabLst/>
        <a:defRPr lang="en-US" sz="1455" kern="0" baseline="0" dirty="0" smtClean="0">
          <a:solidFill>
            <a:srgbClr val="A43725"/>
          </a:solidFill>
          <a:latin typeface="+mn-lt"/>
          <a:ea typeface="+mn-ea"/>
          <a:cs typeface="+mn-cs"/>
        </a:defRPr>
      </a:lvl9pPr>
    </p:bodyStyle>
    <p:otherStyle>
      <a:defPPr>
        <a:defRPr lang="en-US"/>
      </a:defPPr>
      <a:lvl1pPr marL="0" algn="l" defTabSz="914105" rtl="0" eaLnBrk="1" latinLnBrk="0" hangingPunct="1">
        <a:defRPr sz="1818" kern="1200">
          <a:solidFill>
            <a:schemeClr val="tx1"/>
          </a:solidFill>
          <a:latin typeface="+mn-lt"/>
          <a:ea typeface="+mn-ea"/>
          <a:cs typeface="+mn-cs"/>
        </a:defRPr>
      </a:lvl1pPr>
      <a:lvl2pPr marL="457053" algn="l" defTabSz="914105" rtl="0" eaLnBrk="1" latinLnBrk="0" hangingPunct="1">
        <a:defRPr sz="1818" kern="1200">
          <a:solidFill>
            <a:schemeClr val="tx1"/>
          </a:solidFill>
          <a:latin typeface="+mn-lt"/>
          <a:ea typeface="+mn-ea"/>
          <a:cs typeface="+mn-cs"/>
        </a:defRPr>
      </a:lvl2pPr>
      <a:lvl3pPr marL="914105" algn="l" defTabSz="914105" rtl="0" eaLnBrk="1" latinLnBrk="0" hangingPunct="1">
        <a:defRPr sz="1818" kern="1200">
          <a:solidFill>
            <a:schemeClr val="tx1"/>
          </a:solidFill>
          <a:latin typeface="+mn-lt"/>
          <a:ea typeface="+mn-ea"/>
          <a:cs typeface="+mn-cs"/>
        </a:defRPr>
      </a:lvl3pPr>
      <a:lvl4pPr marL="1371156" algn="l" defTabSz="914105" rtl="0" eaLnBrk="1" latinLnBrk="0" hangingPunct="1">
        <a:defRPr sz="1818" kern="1200">
          <a:solidFill>
            <a:schemeClr val="tx1"/>
          </a:solidFill>
          <a:latin typeface="+mn-lt"/>
          <a:ea typeface="+mn-ea"/>
          <a:cs typeface="+mn-cs"/>
        </a:defRPr>
      </a:lvl4pPr>
      <a:lvl5pPr marL="1828208" algn="l" defTabSz="914105" rtl="0" eaLnBrk="1" latinLnBrk="0" hangingPunct="1">
        <a:defRPr sz="1818" kern="1200">
          <a:solidFill>
            <a:schemeClr val="tx1"/>
          </a:solidFill>
          <a:latin typeface="+mn-lt"/>
          <a:ea typeface="+mn-ea"/>
          <a:cs typeface="+mn-cs"/>
        </a:defRPr>
      </a:lvl5pPr>
      <a:lvl6pPr marL="2285260" algn="l" defTabSz="914105" rtl="0" eaLnBrk="1" latinLnBrk="0" hangingPunct="1">
        <a:defRPr sz="1818" kern="1200">
          <a:solidFill>
            <a:schemeClr val="tx1"/>
          </a:solidFill>
          <a:latin typeface="+mn-lt"/>
          <a:ea typeface="+mn-ea"/>
          <a:cs typeface="+mn-cs"/>
        </a:defRPr>
      </a:lvl6pPr>
      <a:lvl7pPr marL="2742311" algn="l" defTabSz="914105" rtl="0" eaLnBrk="1" latinLnBrk="0" hangingPunct="1">
        <a:defRPr sz="1818" kern="1200">
          <a:solidFill>
            <a:schemeClr val="tx1"/>
          </a:solidFill>
          <a:latin typeface="+mn-lt"/>
          <a:ea typeface="+mn-ea"/>
          <a:cs typeface="+mn-cs"/>
        </a:defRPr>
      </a:lvl7pPr>
      <a:lvl8pPr marL="3199364" algn="l" defTabSz="914105" rtl="0" eaLnBrk="1" latinLnBrk="0" hangingPunct="1">
        <a:defRPr sz="1818" kern="1200">
          <a:solidFill>
            <a:schemeClr val="tx1"/>
          </a:solidFill>
          <a:latin typeface="+mn-lt"/>
          <a:ea typeface="+mn-ea"/>
          <a:cs typeface="+mn-cs"/>
        </a:defRPr>
      </a:lvl8pPr>
      <a:lvl9pPr marL="3656415" algn="l" defTabSz="914105" rtl="0" eaLnBrk="1" latinLnBrk="0" hangingPunct="1">
        <a:defRPr sz="181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2.xml"/><Relationship Id="rId1" Type="http://schemas.openxmlformats.org/officeDocument/2006/relationships/tags" Target="../tags/tag19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09.xml"/><Relationship Id="rId1" Type="http://schemas.openxmlformats.org/officeDocument/2006/relationships/tags" Target="../tags/tag208.xml"/><Relationship Id="rId5" Type="http://schemas.openxmlformats.org/officeDocument/2006/relationships/image" Target="../media/image10.png"/><Relationship Id="rId4"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11.xml"/><Relationship Id="rId1" Type="http://schemas.openxmlformats.org/officeDocument/2006/relationships/tags" Target="../tags/tag210.xml"/><Relationship Id="rId5" Type="http://schemas.openxmlformats.org/officeDocument/2006/relationships/chart" Target="../charts/chart4.xml"/><Relationship Id="rId4" Type="http://schemas.openxmlformats.org/officeDocument/2006/relationships/notesSlide" Target="../notesSlides/notesSlide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13.xml"/><Relationship Id="rId1" Type="http://schemas.openxmlformats.org/officeDocument/2006/relationships/tags" Target="../tags/tag212.xml"/><Relationship Id="rId5" Type="http://schemas.openxmlformats.org/officeDocument/2006/relationships/chart" Target="../charts/chart5.xml"/><Relationship Id="rId4" Type="http://schemas.openxmlformats.org/officeDocument/2006/relationships/notesSlide" Target="../notesSlides/notesSlide8.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tags" Target="../tags/tag215.xml"/><Relationship Id="rId7" Type="http://schemas.openxmlformats.org/officeDocument/2006/relationships/image" Target="../media/image12.emf"/><Relationship Id="rId2" Type="http://schemas.openxmlformats.org/officeDocument/2006/relationships/tags" Target="../tags/tag214.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notesSlide" Target="../notesSlides/notesSlide10.xml"/><Relationship Id="rId4"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17.xml"/><Relationship Id="rId1" Type="http://schemas.openxmlformats.org/officeDocument/2006/relationships/tags" Target="../tags/tag216.xml"/><Relationship Id="rId5" Type="http://schemas.openxmlformats.org/officeDocument/2006/relationships/chart" Target="../charts/chart6.xml"/><Relationship Id="rId4" Type="http://schemas.openxmlformats.org/officeDocument/2006/relationships/notesSlide" Target="../notesSlides/notesSlide1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19.xml"/><Relationship Id="rId1" Type="http://schemas.openxmlformats.org/officeDocument/2006/relationships/tags" Target="../tags/tag218.xml"/><Relationship Id="rId5" Type="http://schemas.openxmlformats.org/officeDocument/2006/relationships/image" Target="../media/image13.png"/><Relationship Id="rId4" Type="http://schemas.openxmlformats.org/officeDocument/2006/relationships/notesSlide" Target="../notesSlides/notesSlide1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13.xml"/><Relationship Id="rId5" Type="http://schemas.openxmlformats.org/officeDocument/2006/relationships/image" Target="../media/image14.jpe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7.xml"/><Relationship Id="rId1" Type="http://schemas.openxmlformats.org/officeDocument/2006/relationships/tags" Target="../tags/tag220.xml"/><Relationship Id="rId6" Type="http://schemas.openxmlformats.org/officeDocument/2006/relationships/hyperlink" Target="https://www.ubs.com/global/en/wealth-management/chief-investment-office/disclaimer.html" TargetMode="External"/><Relationship Id="rId5" Type="http://schemas.openxmlformats.org/officeDocument/2006/relationships/hyperlink" Target="http://www.ubs.com/workingwithus" TargetMode="External"/><Relationship Id="rId4" Type="http://schemas.openxmlformats.org/officeDocument/2006/relationships/hyperlink" Target="http://www.ubs.com/cio-disclaimer"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5.xml"/><Relationship Id="rId1" Type="http://schemas.openxmlformats.org/officeDocument/2006/relationships/tags" Target="../tags/tag22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5.xml"/><Relationship Id="rId1" Type="http://schemas.openxmlformats.org/officeDocument/2006/relationships/tags" Target="../tags/tag222.xml"/><Relationship Id="rId5" Type="http://schemas.openxmlformats.org/officeDocument/2006/relationships/hyperlink" Target="https://www.theocc.com/about/publications/character-risks.jsp" TargetMode="External"/><Relationship Id="rId4" Type="http://schemas.openxmlformats.org/officeDocument/2006/relationships/hyperlink" Target="http://www.ubs.com/research" TargetMode="Externa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6.xml"/><Relationship Id="rId1" Type="http://schemas.openxmlformats.org/officeDocument/2006/relationships/tags" Target="../tags/tag223.xml"/><Relationship Id="rId4" Type="http://schemas.openxmlformats.org/officeDocument/2006/relationships/hyperlink" Target="https://www.ubs.com/global/en/wealth-management/chief-investment-office/country-disclaimer-gr.html"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99.xml"/><Relationship Id="rId1" Type="http://schemas.openxmlformats.org/officeDocument/2006/relationships/tags" Target="../tags/tag198.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01.xml"/><Relationship Id="rId1" Type="http://schemas.openxmlformats.org/officeDocument/2006/relationships/tags" Target="../tags/tag200.xml"/><Relationship Id="rId5" Type="http://schemas.openxmlformats.org/officeDocument/2006/relationships/chart" Target="../charts/chart3.xml"/><Relationship Id="rId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03.xml"/><Relationship Id="rId1" Type="http://schemas.openxmlformats.org/officeDocument/2006/relationships/tags" Target="../tags/tag202.xml"/><Relationship Id="rId5" Type="http://schemas.openxmlformats.org/officeDocument/2006/relationships/image" Target="../media/image7.png"/><Relationship Id="rId4"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05.xml"/><Relationship Id="rId1" Type="http://schemas.openxmlformats.org/officeDocument/2006/relationships/tags" Target="../tags/tag204.xml"/><Relationship Id="rId5" Type="http://schemas.openxmlformats.org/officeDocument/2006/relationships/image" Target="../media/image8.png"/><Relationship Id="rId4"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07.xml"/><Relationship Id="rId1" Type="http://schemas.openxmlformats.org/officeDocument/2006/relationships/tags" Target="../tags/tag206.xml"/><Relationship Id="rId5" Type="http://schemas.openxmlformats.org/officeDocument/2006/relationships/image" Target="../media/image9.png"/><Relationship Id="rId4"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Keys"/>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9659000" y="4067086"/>
            <a:ext cx="2303806" cy="2497678"/>
          </a:xfrm>
          <a:prstGeom prst="rect">
            <a:avLst/>
          </a:prstGeom>
        </p:spPr>
      </p:pic>
      <p:sp>
        <p:nvSpPr>
          <p:cNvPr id="13" name="PRESENTATION TITLE"/>
          <p:cNvSpPr txBox="1">
            <a:spLocks/>
          </p:cNvSpPr>
          <p:nvPr>
            <p:custDataLst>
              <p:tags r:id="rId1"/>
            </p:custDataLst>
          </p:nvPr>
        </p:nvSpPr>
        <p:spPr>
          <a:xfrm>
            <a:off x="11093438" y="1615403"/>
            <a:ext cx="6775443" cy="908866"/>
          </a:xfrm>
          <a:prstGeom prst="rect">
            <a:avLst/>
          </a:prstGeom>
        </p:spPr>
        <p:txBody>
          <a:bodyPr vert="horz" lIns="0" tIns="0" rIns="0" bIns="0" rtlCol="0" anchor="b" anchorCtr="0">
            <a:noAutofit/>
          </a:bodyPr>
          <a:lstStyle>
            <a:lvl1pPr algn="l" defTabSz="906205" rtl="0" eaLnBrk="1" latinLnBrk="0" hangingPunct="1">
              <a:lnSpc>
                <a:spcPts val="3818"/>
              </a:lnSpc>
              <a:spcBef>
                <a:spcPts val="3818"/>
              </a:spcBef>
              <a:buNone/>
              <a:defRPr sz="3600" kern="1200" baseline="0">
                <a:solidFill>
                  <a:schemeClr val="tx1"/>
                </a:solidFill>
                <a:latin typeface="Frutiger 45 Light"/>
                <a:ea typeface="Arial Unicode MS" pitchFamily="34" charset="-128"/>
                <a:cs typeface="+mj-cs"/>
              </a:defRPr>
            </a:lvl1pPr>
          </a:lstStyle>
          <a:p>
            <a:pPr marL="0" marR="0" lvl="0" indent="0" algn="l" defTabSz="906205" rtl="0" eaLnBrk="1" fontAlgn="auto" latinLnBrk="0" hangingPunct="1">
              <a:lnSpc>
                <a:spcPts val="3818"/>
              </a:lnSpc>
              <a:spcBef>
                <a:spcPts val="3818"/>
              </a:spcBef>
              <a:spcAft>
                <a:spcPts val="0"/>
              </a:spcAft>
              <a:buClrTx/>
              <a:buSzTx/>
              <a:buFontTx/>
              <a:buNone/>
              <a:tabLst/>
              <a:defRPr/>
            </a:pPr>
            <a:endParaRPr kumimoji="0" lang="de-CH" sz="2545" b="0" i="0" u="none" strike="noStrike" kern="1200" cap="none" spc="0" normalizeH="0" baseline="0" noProof="0" dirty="0">
              <a:ln>
                <a:noFill/>
              </a:ln>
              <a:solidFill>
                <a:prstClr val="black"/>
              </a:solidFill>
              <a:effectLst/>
              <a:uLnTx/>
              <a:uFillTx/>
              <a:latin typeface="Frutiger 45 Light"/>
              <a:ea typeface="Arial Unicode MS" pitchFamily="34" charset="-128"/>
              <a:cs typeface="+mj-cs"/>
            </a:endParaRPr>
          </a:p>
        </p:txBody>
      </p:sp>
      <p:sp>
        <p:nvSpPr>
          <p:cNvPr id="14" name="Title 4"/>
          <p:cNvSpPr>
            <a:spLocks noGrp="1"/>
          </p:cNvSpPr>
          <p:nvPr>
            <p:ph type="ctrTitle"/>
          </p:nvPr>
        </p:nvSpPr>
        <p:spPr>
          <a:xfrm>
            <a:off x="4603435" y="2058078"/>
            <a:ext cx="8096305" cy="855805"/>
          </a:xfrm>
        </p:spPr>
        <p:txBody>
          <a:bodyPr/>
          <a:lstStyle/>
          <a:p>
            <a:pPr>
              <a:lnSpc>
                <a:spcPct val="100000"/>
              </a:lnSpc>
              <a:spcBef>
                <a:spcPts val="5400"/>
              </a:spcBef>
              <a:spcAft>
                <a:spcPts val="3000"/>
              </a:spcAft>
            </a:pPr>
            <a:r>
              <a:rPr lang="de-CH" sz="2400" dirty="0"/>
              <a:t>Global CIO livestream</a:t>
            </a:r>
            <a:br>
              <a:rPr lang="de-CH" sz="4000" dirty="0"/>
            </a:br>
            <a:r>
              <a:rPr lang="en-US" sz="3600" dirty="0"/>
              <a:t>Why invest now?</a:t>
            </a:r>
            <a:endParaRPr lang="de-CH" sz="4000" dirty="0"/>
          </a:p>
        </p:txBody>
      </p:sp>
      <p:sp>
        <p:nvSpPr>
          <p:cNvPr id="15" name="Text Placeholder 5"/>
          <p:cNvSpPr>
            <a:spLocks noGrp="1"/>
          </p:cNvSpPr>
          <p:nvPr>
            <p:ph type="body" sz="quarter" idx="12"/>
          </p:nvPr>
        </p:nvSpPr>
        <p:spPr>
          <a:xfrm>
            <a:off x="4562573" y="3172149"/>
            <a:ext cx="7775205" cy="627912"/>
          </a:xfrm>
        </p:spPr>
        <p:txBody>
          <a:bodyPr>
            <a:normAutofit/>
          </a:bodyPr>
          <a:lstStyle/>
          <a:p>
            <a:r>
              <a:rPr lang="de-CH" dirty="0"/>
              <a:t>2 August 5pm CEST / 4pm BST / 11am EDT / 8am PDT</a:t>
            </a:r>
            <a:endParaRPr lang="en-US" sz="1600" dirty="0"/>
          </a:p>
        </p:txBody>
      </p:sp>
      <p:sp>
        <p:nvSpPr>
          <p:cNvPr id="4" name="Subtitle 3"/>
          <p:cNvSpPr>
            <a:spLocks noGrp="1"/>
          </p:cNvSpPr>
          <p:nvPr>
            <p:ph type="subTitle" idx="1"/>
          </p:nvPr>
        </p:nvSpPr>
        <p:spPr>
          <a:xfrm>
            <a:off x="4707002" y="4285747"/>
            <a:ext cx="6287310" cy="1417005"/>
          </a:xfrm>
        </p:spPr>
        <p:txBody>
          <a:bodyPr/>
          <a:lstStyle/>
          <a:p>
            <a:pPr fontAlgn="base">
              <a:spcBef>
                <a:spcPts val="0"/>
              </a:spcBef>
            </a:pPr>
            <a:r>
              <a:rPr lang="en-US" sz="1600" b="1" dirty="0">
                <a:latin typeface="Frutiger 45 Light" panose="020B0603020202020204" pitchFamily="34" charset="0"/>
              </a:rPr>
              <a:t>Mark Haefele, </a:t>
            </a:r>
            <a:r>
              <a:rPr lang="en-US" sz="1600" dirty="0">
                <a:latin typeface="Frutiger 45 Light" panose="020B0603020202020204" pitchFamily="34" charset="0"/>
              </a:rPr>
              <a:t>Chief Investment Officer</a:t>
            </a:r>
          </a:p>
          <a:p>
            <a:pPr fontAlgn="base">
              <a:spcBef>
                <a:spcPts val="0"/>
              </a:spcBef>
            </a:pPr>
            <a:r>
              <a:rPr lang="en-GB" sz="1600" b="1" dirty="0">
                <a:latin typeface="Frutiger 45 Light" panose="020B0603020202020204" pitchFamily="34" charset="0"/>
              </a:rPr>
              <a:t>Solita Marcelli</a:t>
            </a:r>
            <a:r>
              <a:rPr lang="en-GB" sz="1600" dirty="0">
                <a:latin typeface="Frutiger 45 Light" panose="020B0603020202020204" pitchFamily="34" charset="0"/>
              </a:rPr>
              <a:t>, </a:t>
            </a:r>
            <a:r>
              <a:rPr lang="de-CH" sz="1600" dirty="0">
                <a:latin typeface="Frutiger 45 Light" panose="020B0603020202020204" pitchFamily="34" charset="0"/>
              </a:rPr>
              <a:t>Chief Investment Officer </a:t>
            </a:r>
            <a:r>
              <a:rPr lang="de-CH" sz="1600" dirty="0" err="1">
                <a:latin typeface="Frutiger 45 Light" panose="020B0603020202020204" pitchFamily="34" charset="0"/>
              </a:rPr>
              <a:t>Americas</a:t>
            </a:r>
            <a:endParaRPr lang="de-CH" sz="1600" dirty="0">
              <a:latin typeface="Frutiger 45 Light" panose="020B0603020202020204" pitchFamily="34" charset="0"/>
            </a:endParaRPr>
          </a:p>
          <a:p>
            <a:pPr fontAlgn="base">
              <a:spcBef>
                <a:spcPts val="0"/>
              </a:spcBef>
            </a:pPr>
            <a:r>
              <a:rPr lang="en-US" sz="1600" b="1" dirty="0">
                <a:latin typeface="Frutiger 45 Light" panose="020B0603020202020204" pitchFamily="34" charset="0"/>
              </a:rPr>
              <a:t>Mark Andersen</a:t>
            </a:r>
            <a:r>
              <a:rPr lang="en-US" sz="1600" dirty="0">
                <a:latin typeface="Frutiger 45 Light" panose="020B0603020202020204" pitchFamily="34" charset="0"/>
              </a:rPr>
              <a:t>,</a:t>
            </a:r>
            <a:r>
              <a:rPr lang="en-US" sz="1600" b="1" dirty="0">
                <a:latin typeface="Frutiger 45 Light" panose="020B0603020202020204" pitchFamily="34" charset="0"/>
              </a:rPr>
              <a:t> </a:t>
            </a:r>
            <a:r>
              <a:rPr lang="en-US" sz="1600" dirty="0">
                <a:latin typeface="Frutiger 45 Light" panose="020B0603020202020204" pitchFamily="34" charset="0"/>
              </a:rPr>
              <a:t>Co-Head Global Asset Allocation</a:t>
            </a:r>
          </a:p>
          <a:p>
            <a:pPr fontAlgn="base">
              <a:spcBef>
                <a:spcPts val="0"/>
              </a:spcBef>
            </a:pPr>
            <a:r>
              <a:rPr lang="en-US" sz="1600" b="1" dirty="0">
                <a:latin typeface="Frutiger 45 Light" panose="020B0603020202020204" pitchFamily="34" charset="0"/>
              </a:rPr>
              <a:t>Dean Turner</a:t>
            </a:r>
            <a:r>
              <a:rPr lang="en-US" sz="1600" dirty="0">
                <a:latin typeface="Frutiger 45 Light" panose="020B0603020202020204" pitchFamily="34" charset="0"/>
              </a:rPr>
              <a:t>, European Economist</a:t>
            </a:r>
            <a:endParaRPr lang="de-CH" sz="1599" dirty="0">
              <a:latin typeface="Frutiger 45 Light" panose="020B0603020202020204" pitchFamily="34" charset="0"/>
            </a:endParaRPr>
          </a:p>
        </p:txBody>
      </p:sp>
      <p:sp>
        <p:nvSpPr>
          <p:cNvPr id="12" name="Subtitle 4">
            <a:extLst>
              <a:ext uri="{FF2B5EF4-FFF2-40B4-BE49-F238E27FC236}">
                <a16:creationId xmlns:a16="http://schemas.microsoft.com/office/drawing/2014/main" id="{6D2868FC-1B52-4C48-9760-0276B96E5441}"/>
              </a:ext>
            </a:extLst>
          </p:cNvPr>
          <p:cNvSpPr txBox="1">
            <a:spLocks/>
          </p:cNvSpPr>
          <p:nvPr/>
        </p:nvSpPr>
        <p:spPr>
          <a:xfrm>
            <a:off x="7809943" y="6388330"/>
            <a:ext cx="1505555" cy="939339"/>
          </a:xfrm>
          <a:prstGeom prst="rect">
            <a:avLst/>
          </a:prstGeom>
        </p:spPr>
        <p:txBody>
          <a:bodyPr vert="horz" lIns="0" tIns="0" rIns="0" bIns="0" rtlCol="0">
            <a:noAutofit/>
          </a:bodyPr>
          <a:lstStyle>
            <a:lvl1pPr marL="0" indent="0" algn="l" defTabSz="1005505" rtl="0" eaLnBrk="1" latinLnBrk="0" hangingPunct="1">
              <a:spcBef>
                <a:spcPts val="1400"/>
              </a:spcBef>
              <a:buClr>
                <a:schemeClr val="tx2"/>
              </a:buClr>
              <a:buSzPct val="100000"/>
              <a:buFont typeface="Symbol" pitchFamily="18" charset="2"/>
              <a:buNone/>
              <a:defRPr sz="4000" b="0" kern="1200" baseline="0">
                <a:solidFill>
                  <a:schemeClr val="tx1"/>
                </a:solidFill>
                <a:latin typeface="Frutiger 45 Light"/>
                <a:ea typeface="Arial Unicode MS" pitchFamily="34" charset="-128"/>
                <a:cs typeface="+mn-cs"/>
              </a:defRPr>
            </a:lvl1pPr>
            <a:lvl2pPr marL="502753"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2pPr>
            <a:lvl3pPr marL="1005505"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3pPr>
            <a:lvl4pPr marL="1508257"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4pPr>
            <a:lvl5pPr marL="2011009"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5pPr>
            <a:lvl6pPr marL="2513761"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6pPr>
            <a:lvl7pPr marL="3016512"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7pPr>
            <a:lvl8pPr marL="3519265"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8pPr>
            <a:lvl9pPr marL="4022016"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9pPr>
          </a:lstStyle>
          <a:p>
            <a:pPr marL="0" marR="0" lvl="0" indent="0" algn="l" defTabSz="1005505" rtl="0" eaLnBrk="1" fontAlgn="auto" latinLnBrk="0" hangingPunct="1">
              <a:lnSpc>
                <a:spcPct val="100000"/>
              </a:lnSpc>
              <a:spcBef>
                <a:spcPts val="1400"/>
              </a:spcBef>
              <a:spcAft>
                <a:spcPts val="0"/>
              </a:spcAft>
              <a:buClr>
                <a:srgbClr val="44546A"/>
              </a:buClr>
              <a:buSzPct val="100000"/>
              <a:buFont typeface="Symbol" pitchFamily="18" charset="2"/>
              <a:buNone/>
              <a:tabLst/>
              <a:defRPr/>
            </a:pPr>
            <a:endParaRPr kumimoji="0" lang="de-CH" sz="1273" b="0" i="0" u="none" strike="noStrike" kern="1200" cap="none" spc="0" normalizeH="0" baseline="0" noProof="0" dirty="0">
              <a:ln>
                <a:noFill/>
              </a:ln>
              <a:solidFill>
                <a:prstClr val="black"/>
              </a:solidFill>
              <a:effectLst/>
              <a:uLnTx/>
              <a:uFillTx/>
              <a:latin typeface="Frutiger 45 Light"/>
              <a:ea typeface="Arial Unicode MS" pitchFamily="34" charset="-128"/>
              <a:cs typeface="+mn-cs"/>
            </a:endParaRPr>
          </a:p>
        </p:txBody>
      </p:sp>
      <p:pic>
        <p:nvPicPr>
          <p:cNvPr id="6" name="Picture 5">
            <a:extLst>
              <a:ext uri="{FF2B5EF4-FFF2-40B4-BE49-F238E27FC236}">
                <a16:creationId xmlns:a16="http://schemas.microsoft.com/office/drawing/2014/main" id="{597ED8AE-1F4A-47BF-8AB6-15FDE1E3C4EB}"/>
              </a:ext>
            </a:extLst>
          </p:cNvPr>
          <p:cNvPicPr>
            <a:picLocks noChangeAspect="1"/>
          </p:cNvPicPr>
          <p:nvPr/>
        </p:nvPicPr>
        <p:blipFill rotWithShape="1">
          <a:blip r:embed="rId4"/>
          <a:srcRect l="4659"/>
          <a:stretch/>
        </p:blipFill>
        <p:spPr>
          <a:xfrm>
            <a:off x="0" y="0"/>
            <a:ext cx="4243919" cy="6858000"/>
          </a:xfrm>
          <a:prstGeom prst="rect">
            <a:avLst/>
          </a:prstGeom>
        </p:spPr>
      </p:pic>
    </p:spTree>
    <p:extLst>
      <p:ext uri="{BB962C8B-B14F-4D97-AF65-F5344CB8AC3E}">
        <p14:creationId xmlns:p14="http://schemas.microsoft.com/office/powerpoint/2010/main" val="31219251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GE HEADING"/>
          <p:cNvSpPr>
            <a:spLocks noGrp="1"/>
          </p:cNvSpPr>
          <p:nvPr>
            <p:ph type="title"/>
            <p:custDataLst>
              <p:tags r:id="rId2"/>
            </p:custDataLst>
          </p:nvPr>
        </p:nvSpPr>
        <p:spPr>
          <a:xfrm>
            <a:off x="512496" y="294800"/>
            <a:ext cx="11101091" cy="857455"/>
          </a:xfrm>
        </p:spPr>
        <p:txBody>
          <a:bodyPr>
            <a:normAutofit/>
          </a:bodyPr>
          <a:lstStyle/>
          <a:p>
            <a:r>
              <a:rPr lang="en-GB" sz="3200" dirty="0">
                <a:latin typeface="Frutiger 45 Light" panose="020B0603020202020204" pitchFamily="34" charset="0"/>
              </a:rPr>
              <a:t>Is the Eurozone heading for a recession?</a:t>
            </a:r>
            <a:endParaRPr lang="en-US" sz="3200" dirty="0">
              <a:latin typeface="Frutiger 45 Light" panose="020B0603020202020204" pitchFamily="34" charset="0"/>
            </a:endParaRPr>
          </a:p>
        </p:txBody>
      </p:sp>
      <p:sp>
        <p:nvSpPr>
          <p:cNvPr id="6" name="TextBox 5"/>
          <p:cNvSpPr txBox="1">
            <a:spLocks noChangeArrowheads="1"/>
          </p:cNvSpPr>
          <p:nvPr/>
        </p:nvSpPr>
        <p:spPr bwMode="auto">
          <a:xfrm>
            <a:off x="1415479" y="6235858"/>
            <a:ext cx="9690545" cy="32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chorCtr="0">
            <a:noAutofit/>
          </a:bodyPr>
          <a:lstStyle>
            <a:lvl1pPr defTabSz="993775">
              <a:defRPr b="1">
                <a:solidFill>
                  <a:schemeClr val="tx1"/>
                </a:solidFill>
                <a:latin typeface="Frutiger 55 Roman" pitchFamily="34" charset="0"/>
                <a:ea typeface="Arial Unicode MS" pitchFamily="34" charset="-128"/>
                <a:cs typeface="Arial Unicode MS" pitchFamily="34" charset="-128"/>
              </a:defRPr>
            </a:lvl1pPr>
            <a:lvl2pPr defTabSz="993775">
              <a:defRPr b="1">
                <a:solidFill>
                  <a:schemeClr val="tx1"/>
                </a:solidFill>
                <a:latin typeface="Frutiger 55 Roman" pitchFamily="34" charset="0"/>
                <a:ea typeface="Arial Unicode MS" pitchFamily="34" charset="-128"/>
                <a:cs typeface="Arial Unicode MS" pitchFamily="34" charset="-128"/>
              </a:defRPr>
            </a:lvl2pPr>
            <a:lvl3pPr defTabSz="993775">
              <a:defRPr b="1">
                <a:solidFill>
                  <a:schemeClr val="tx1"/>
                </a:solidFill>
                <a:latin typeface="Frutiger 55 Roman" pitchFamily="34" charset="0"/>
                <a:ea typeface="Arial Unicode MS" pitchFamily="34" charset="-128"/>
                <a:cs typeface="Arial Unicode MS" pitchFamily="34" charset="-128"/>
              </a:defRPr>
            </a:lvl3pPr>
            <a:lvl4pPr defTabSz="993775">
              <a:defRPr b="1">
                <a:solidFill>
                  <a:schemeClr val="tx1"/>
                </a:solidFill>
                <a:latin typeface="Frutiger 55 Roman" pitchFamily="34" charset="0"/>
                <a:ea typeface="Arial Unicode MS" pitchFamily="34" charset="-128"/>
                <a:cs typeface="Arial Unicode MS" pitchFamily="34" charset="-128"/>
              </a:defRPr>
            </a:lvl4pPr>
            <a:lvl5pPr defTabSz="993775">
              <a:defRPr b="1">
                <a:solidFill>
                  <a:schemeClr val="tx1"/>
                </a:solidFill>
                <a:latin typeface="Frutiger 55 Roman" pitchFamily="34" charset="0"/>
                <a:ea typeface="Arial Unicode MS" pitchFamily="34" charset="-128"/>
                <a:cs typeface="Arial Unicode MS" pitchFamily="34" charset="-128"/>
              </a:defRPr>
            </a:lvl5pPr>
            <a:lvl6pPr marL="22828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6pPr>
            <a:lvl7pPr marL="27400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7pPr>
            <a:lvl8pPr marL="31972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8pPr>
            <a:lvl9pPr marL="36544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9pPr>
          </a:lstStyle>
          <a:p>
            <a:pPr algn="r" eaLnBrk="0" fontAlgn="base" hangingPunct="0">
              <a:spcBef>
                <a:spcPct val="50000"/>
              </a:spcBef>
              <a:spcAft>
                <a:spcPct val="0"/>
              </a:spcAft>
            </a:pPr>
            <a:r>
              <a:rPr lang="en-US" altLang="en-US" sz="1600" b="0" dirty="0">
                <a:solidFill>
                  <a:srgbClr val="000000"/>
                </a:solidFill>
                <a:latin typeface="Frutiger 45 Light" panose="020B0603020202020204" pitchFamily="34" charset="0"/>
              </a:rPr>
              <a:t>Source: Refinitiv, UBS, as of July 2022</a:t>
            </a:r>
            <a:br>
              <a:rPr lang="en-US" altLang="en-US" sz="1600" b="0" dirty="0">
                <a:solidFill>
                  <a:srgbClr val="000000"/>
                </a:solidFill>
                <a:latin typeface="Frutiger 45 Light" panose="020B0603020202020204" pitchFamily="34" charset="0"/>
              </a:rPr>
            </a:br>
            <a:r>
              <a:rPr lang="en-US" altLang="en-US" sz="1600" b="0" dirty="0">
                <a:solidFill>
                  <a:srgbClr val="000000"/>
                </a:solidFill>
                <a:latin typeface="Frutiger 45 Light" panose="020B0603020202020204" pitchFamily="34" charset="0"/>
              </a:rPr>
              <a:t>Please see important disclaimer at the end of the document.</a:t>
            </a:r>
          </a:p>
        </p:txBody>
      </p:sp>
      <p:sp>
        <p:nvSpPr>
          <p:cNvPr id="3" name="TextBox 2">
            <a:extLst>
              <a:ext uri="{FF2B5EF4-FFF2-40B4-BE49-F238E27FC236}">
                <a16:creationId xmlns:a16="http://schemas.microsoft.com/office/drawing/2014/main" id="{7C5C535A-A25A-4A46-A21A-24E8B9074998}"/>
              </a:ext>
            </a:extLst>
          </p:cNvPr>
          <p:cNvSpPr txBox="1"/>
          <p:nvPr/>
        </p:nvSpPr>
        <p:spPr>
          <a:xfrm>
            <a:off x="10056440" y="1792455"/>
            <a:ext cx="654618" cy="93379"/>
          </a:xfrm>
          <a:prstGeom prst="rect">
            <a:avLst/>
          </a:prstGeom>
          <a:noFill/>
        </p:spPr>
        <p:txBody>
          <a:bodyPr wrap="square" lIns="0" tIns="0" rIns="0" bIns="0" rtlCol="0">
            <a:noAutofit/>
          </a:bodyPr>
          <a:lstStyle/>
          <a:p>
            <a:pPr algn="l"/>
            <a:endParaRPr lang="en-US" sz="1455" dirty="0" err="1"/>
          </a:p>
        </p:txBody>
      </p:sp>
      <p:pic>
        <p:nvPicPr>
          <p:cNvPr id="7" name="Picture 6" descr="Chart, waterfall chart&#10;&#10;Description automatically generated">
            <a:extLst>
              <a:ext uri="{FF2B5EF4-FFF2-40B4-BE49-F238E27FC236}">
                <a16:creationId xmlns:a16="http://schemas.microsoft.com/office/drawing/2014/main" id="{22FE77B2-5D4C-D4BA-CB4E-DABB09945658}"/>
              </a:ext>
            </a:extLst>
          </p:cNvPr>
          <p:cNvPicPr>
            <a:picLocks noChangeAspect="1"/>
          </p:cNvPicPr>
          <p:nvPr/>
        </p:nvPicPr>
        <p:blipFill>
          <a:blip r:embed="rId5"/>
          <a:stretch>
            <a:fillRect/>
          </a:stretch>
        </p:blipFill>
        <p:spPr>
          <a:xfrm>
            <a:off x="2324567" y="1533175"/>
            <a:ext cx="7542866" cy="4519693"/>
          </a:xfrm>
          <a:prstGeom prst="rect">
            <a:avLst/>
          </a:prstGeom>
        </p:spPr>
      </p:pic>
      <p:sp>
        <p:nvSpPr>
          <p:cNvPr id="9" name="Text Placeholder 3">
            <a:extLst>
              <a:ext uri="{FF2B5EF4-FFF2-40B4-BE49-F238E27FC236}">
                <a16:creationId xmlns:a16="http://schemas.microsoft.com/office/drawing/2014/main" id="{981AAB05-F2F8-229C-1ED6-8DDBC19B500C}"/>
              </a:ext>
            </a:extLst>
          </p:cNvPr>
          <p:cNvSpPr txBox="1">
            <a:spLocks/>
          </p:cNvSpPr>
          <p:nvPr/>
        </p:nvSpPr>
        <p:spPr>
          <a:xfrm>
            <a:off x="2324567" y="1250485"/>
            <a:ext cx="5407220" cy="497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800" dirty="0">
                <a:latin typeface="Frutiger 45 Light" panose="020B0603020202020204" pitchFamily="34" charset="0"/>
              </a:rPr>
              <a:t>Eurozone real GDP growth, % </a:t>
            </a:r>
            <a:endParaRPr lang="en-US" sz="1800" dirty="0">
              <a:latin typeface="Frutiger 45 Light" panose="020B0603020202020204" pitchFamily="34" charset="0"/>
            </a:endParaRPr>
          </a:p>
        </p:txBody>
      </p:sp>
      <p:sp>
        <p:nvSpPr>
          <p:cNvPr id="10" name="Rectangle 9">
            <a:extLst>
              <a:ext uri="{FF2B5EF4-FFF2-40B4-BE49-F238E27FC236}">
                <a16:creationId xmlns:a16="http://schemas.microsoft.com/office/drawing/2014/main" id="{8260B79A-C0CB-FA6B-EE84-A7B8BB60F11F}"/>
              </a:ext>
            </a:extLst>
          </p:cNvPr>
          <p:cNvSpPr/>
          <p:nvPr/>
        </p:nvSpPr>
        <p:spPr>
          <a:xfrm>
            <a:off x="191911" y="5975020"/>
            <a:ext cx="1223568" cy="622142"/>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1" name="Rectangle 10">
            <a:extLst>
              <a:ext uri="{FF2B5EF4-FFF2-40B4-BE49-F238E27FC236}">
                <a16:creationId xmlns:a16="http://schemas.microsoft.com/office/drawing/2014/main" id="{4A7BAC67-FF23-27AF-9B59-F84B925B6B92}"/>
              </a:ext>
            </a:extLst>
          </p:cNvPr>
          <p:cNvSpPr/>
          <p:nvPr/>
        </p:nvSpPr>
        <p:spPr>
          <a:xfrm>
            <a:off x="11176142" y="6244664"/>
            <a:ext cx="874889" cy="43578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7741379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1013" y="3524"/>
            <a:ext cx="6769705" cy="68544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Subtitle 4">
            <a:extLst>
              <a:ext uri="{FF2B5EF4-FFF2-40B4-BE49-F238E27FC236}">
                <a16:creationId xmlns:a16="http://schemas.microsoft.com/office/drawing/2014/main" id="{351E5A09-F142-4B62-9EC0-ABB51A5902AA}"/>
              </a:ext>
            </a:extLst>
          </p:cNvPr>
          <p:cNvSpPr txBox="1">
            <a:spLocks/>
          </p:cNvSpPr>
          <p:nvPr/>
        </p:nvSpPr>
        <p:spPr>
          <a:xfrm>
            <a:off x="5828443" y="4374293"/>
            <a:ext cx="5892047" cy="956388"/>
          </a:xfrm>
          <a:prstGeom prst="rect">
            <a:avLst/>
          </a:prstGeom>
        </p:spPr>
        <p:txBody>
          <a:bodyPr vert="horz" lIns="0" tIns="0" rIns="0" bIns="0" rtlCol="0">
            <a:noAutofit/>
          </a:bodyPr>
          <a:lstStyle>
            <a:lvl1pPr marL="0" indent="0" algn="l" defTabSz="813952" rtl="0" eaLnBrk="1" latinLnBrk="0" hangingPunct="1">
              <a:spcBef>
                <a:spcPts val="1136"/>
              </a:spcBef>
              <a:buClr>
                <a:schemeClr val="tx2"/>
              </a:buClr>
              <a:buSzPct val="100000"/>
              <a:buFont typeface="Symbol" pitchFamily="18" charset="2"/>
              <a:buNone/>
              <a:defRPr sz="3200" b="0" kern="1200" baseline="0">
                <a:solidFill>
                  <a:schemeClr val="tx1"/>
                </a:solidFill>
                <a:latin typeface="Frutiger 45 Light"/>
                <a:ea typeface="Arial Unicode MS" pitchFamily="34" charset="-128"/>
                <a:cs typeface="+mn-cs"/>
              </a:defRPr>
            </a:lvl1pPr>
            <a:lvl2pPr marL="406976" indent="0" algn="ctr" defTabSz="813952" rtl="0" eaLnBrk="1" latinLnBrk="0" hangingPunct="1">
              <a:spcBef>
                <a:spcPts val="568"/>
              </a:spcBef>
              <a:buClr>
                <a:schemeClr val="tx1"/>
              </a:buClr>
              <a:buFont typeface="Arial" pitchFamily="34" charset="0"/>
              <a:buNone/>
              <a:defRPr sz="1400" kern="1200">
                <a:solidFill>
                  <a:schemeClr val="tx1">
                    <a:tint val="75000"/>
                  </a:schemeClr>
                </a:solidFill>
                <a:latin typeface="+mn-lt"/>
                <a:ea typeface="+mn-ea"/>
                <a:cs typeface="+mn-cs"/>
              </a:defRPr>
            </a:lvl2pPr>
            <a:lvl3pPr marL="813952" indent="0" algn="ctr" defTabSz="813952" rtl="0" eaLnBrk="1" latinLnBrk="0" hangingPunct="1">
              <a:spcBef>
                <a:spcPts val="568"/>
              </a:spcBef>
              <a:buClr>
                <a:schemeClr val="tx1"/>
              </a:buClr>
              <a:buFont typeface="Arial" pitchFamily="34" charset="0"/>
              <a:buNone/>
              <a:defRPr sz="1400" kern="1200">
                <a:solidFill>
                  <a:schemeClr val="tx1">
                    <a:tint val="75000"/>
                  </a:schemeClr>
                </a:solidFill>
                <a:latin typeface="+mn-lt"/>
                <a:ea typeface="+mn-ea"/>
                <a:cs typeface="+mn-cs"/>
              </a:defRPr>
            </a:lvl3pPr>
            <a:lvl4pPr marL="1220926" indent="0" algn="ctr" defTabSz="813952" rtl="0" eaLnBrk="1" latinLnBrk="0" hangingPunct="1">
              <a:spcBef>
                <a:spcPts val="243"/>
              </a:spcBef>
              <a:buClr>
                <a:schemeClr val="tx1"/>
              </a:buClr>
              <a:buSzPct val="84000"/>
              <a:buFont typeface="Arial" pitchFamily="34" charset="0"/>
              <a:buNone/>
              <a:defRPr sz="1400" kern="1200">
                <a:solidFill>
                  <a:schemeClr val="tx1">
                    <a:tint val="75000"/>
                  </a:schemeClr>
                </a:solidFill>
                <a:latin typeface="+mn-lt"/>
                <a:ea typeface="+mn-ea"/>
                <a:cs typeface="+mn-cs"/>
              </a:defRPr>
            </a:lvl4pPr>
            <a:lvl5pPr marL="1627899" indent="0" algn="ctr" defTabSz="813952" rtl="0" eaLnBrk="1" latinLnBrk="0" hangingPunct="1">
              <a:spcBef>
                <a:spcPts val="243"/>
              </a:spcBef>
              <a:buClr>
                <a:schemeClr val="tx1"/>
              </a:buClr>
              <a:buSzPct val="84000"/>
              <a:buFont typeface="Arial" pitchFamily="34" charset="0"/>
              <a:buNone/>
              <a:defRPr sz="1400" kern="1200">
                <a:solidFill>
                  <a:schemeClr val="tx1">
                    <a:tint val="75000"/>
                  </a:schemeClr>
                </a:solidFill>
                <a:latin typeface="+mn-lt"/>
                <a:ea typeface="+mn-ea"/>
                <a:cs typeface="+mn-cs"/>
              </a:defRPr>
            </a:lvl5pPr>
            <a:lvl6pPr marL="2034870" indent="0" algn="ctr" defTabSz="813952" rtl="0" eaLnBrk="1" latinLnBrk="0" hangingPunct="1">
              <a:spcBef>
                <a:spcPts val="243"/>
              </a:spcBef>
              <a:buClr>
                <a:schemeClr val="tx1"/>
              </a:buClr>
              <a:buSzPct val="84000"/>
              <a:buFont typeface="Frutiger 55 Roman" pitchFamily="34" charset="0"/>
              <a:buNone/>
              <a:defRPr sz="1400" kern="1200">
                <a:solidFill>
                  <a:schemeClr val="tx1">
                    <a:tint val="75000"/>
                  </a:schemeClr>
                </a:solidFill>
                <a:latin typeface="+mn-lt"/>
                <a:ea typeface="+mn-ea"/>
                <a:cs typeface="+mn-cs"/>
              </a:defRPr>
            </a:lvl6pPr>
            <a:lvl7pPr marL="2441846" indent="0" algn="ctr" defTabSz="813952" rtl="0" eaLnBrk="1" latinLnBrk="0" hangingPunct="1">
              <a:spcBef>
                <a:spcPts val="243"/>
              </a:spcBef>
              <a:buClr>
                <a:schemeClr val="tx1"/>
              </a:buClr>
              <a:buSzPct val="84000"/>
              <a:buFont typeface="Frutiger 55 Roman" pitchFamily="34" charset="0"/>
              <a:buNone/>
              <a:defRPr sz="1400" kern="1200">
                <a:solidFill>
                  <a:schemeClr val="tx1">
                    <a:tint val="75000"/>
                  </a:schemeClr>
                </a:solidFill>
                <a:latin typeface="+mn-lt"/>
                <a:ea typeface="+mn-ea"/>
                <a:cs typeface="+mn-cs"/>
              </a:defRPr>
            </a:lvl7pPr>
            <a:lvl8pPr marL="2848811" indent="0" algn="ctr" defTabSz="813952" rtl="0" eaLnBrk="1" latinLnBrk="0" hangingPunct="1">
              <a:spcBef>
                <a:spcPts val="243"/>
              </a:spcBef>
              <a:buClr>
                <a:schemeClr val="tx1"/>
              </a:buClr>
              <a:buSzPct val="84000"/>
              <a:buFont typeface="Frutiger 55 Roman" pitchFamily="34" charset="0"/>
              <a:buNone/>
              <a:defRPr sz="1400" kern="1200">
                <a:solidFill>
                  <a:schemeClr val="tx1">
                    <a:tint val="75000"/>
                  </a:schemeClr>
                </a:solidFill>
                <a:latin typeface="+mn-lt"/>
                <a:ea typeface="+mn-ea"/>
                <a:cs typeface="+mn-cs"/>
              </a:defRPr>
            </a:lvl8pPr>
            <a:lvl9pPr marL="3255796" indent="0" algn="ctr" defTabSz="813952" rtl="0" eaLnBrk="1" latinLnBrk="0" hangingPunct="1">
              <a:spcBef>
                <a:spcPts val="243"/>
              </a:spcBef>
              <a:buClr>
                <a:schemeClr val="tx1"/>
              </a:buClr>
              <a:buSzPct val="84000"/>
              <a:buFont typeface="Frutiger 55 Roman" pitchFamily="34" charset="0"/>
              <a:buNone/>
              <a:defRPr sz="1400" kern="1200">
                <a:solidFill>
                  <a:schemeClr val="tx1">
                    <a:tint val="75000"/>
                  </a:schemeClr>
                </a:solidFill>
                <a:latin typeface="+mn-lt"/>
                <a:ea typeface="+mn-ea"/>
                <a:cs typeface="+mn-cs"/>
              </a:defRPr>
            </a:lvl9pPr>
          </a:lstStyle>
          <a:p>
            <a:pPr marL="0" marR="0" lvl="0" indent="0" algn="l" defTabSz="813932" rtl="0" eaLnBrk="1" fontAlgn="auto" latinLnBrk="0" hangingPunct="1">
              <a:lnSpc>
                <a:spcPct val="100000"/>
              </a:lnSpc>
              <a:spcBef>
                <a:spcPts val="1136"/>
              </a:spcBef>
              <a:spcAft>
                <a:spcPts val="0"/>
              </a:spcAft>
              <a:buClr>
                <a:srgbClr val="E60000"/>
              </a:buClr>
              <a:buSzPct val="100000"/>
              <a:buFont typeface="Symbol" pitchFamily="18" charset="2"/>
              <a:buNone/>
              <a:tabLst/>
              <a:defRPr/>
            </a:pPr>
            <a:r>
              <a:rPr kumimoji="0" lang="en-GB" sz="2600" b="1" i="0" u="none" strike="noStrike" kern="1200" cap="none" spc="0" normalizeH="0" baseline="0" noProof="0" dirty="0" err="1">
                <a:ln>
                  <a:noFill/>
                </a:ln>
                <a:solidFill>
                  <a:sysClr val="windowText" lastClr="000000"/>
                </a:solidFill>
                <a:effectLst/>
                <a:uLnTx/>
                <a:uFillTx/>
                <a:latin typeface="Frutiger 45 Light"/>
                <a:ea typeface="Arial Unicode MS" pitchFamily="34" charset="-128"/>
                <a:cs typeface="+mn-cs"/>
              </a:rPr>
              <a:t>Solita</a:t>
            </a:r>
            <a:r>
              <a:rPr kumimoji="0" lang="en-GB" sz="2600" b="1"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rPr>
              <a:t> </a:t>
            </a:r>
            <a:r>
              <a:rPr kumimoji="0" lang="en-GB" sz="2600" b="1" i="0" u="none" strike="noStrike" kern="1200" cap="none" spc="0" normalizeH="0" baseline="0" noProof="0" dirty="0" err="1">
                <a:ln>
                  <a:noFill/>
                </a:ln>
                <a:solidFill>
                  <a:sysClr val="windowText" lastClr="000000"/>
                </a:solidFill>
                <a:effectLst/>
                <a:uLnTx/>
                <a:uFillTx/>
                <a:latin typeface="Frutiger 45 Light"/>
                <a:ea typeface="Arial Unicode MS" pitchFamily="34" charset="-128"/>
                <a:cs typeface="+mn-cs"/>
              </a:rPr>
              <a:t>Marcelli</a:t>
            </a:r>
            <a:endParaRPr kumimoji="0" lang="en-GB" sz="2600" b="1"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endParaRPr>
          </a:p>
          <a:p>
            <a:pPr marL="0" marR="0" lvl="0" indent="0" algn="l" defTabSz="813932" rtl="0" eaLnBrk="1" fontAlgn="auto" latinLnBrk="0" hangingPunct="1">
              <a:lnSpc>
                <a:spcPct val="100000"/>
              </a:lnSpc>
              <a:spcBef>
                <a:spcPts val="1136"/>
              </a:spcBef>
              <a:spcAft>
                <a:spcPts val="0"/>
              </a:spcAft>
              <a:buClr>
                <a:srgbClr val="E60000"/>
              </a:buClr>
              <a:buSzPct val="100000"/>
              <a:buFont typeface="Symbol" pitchFamily="18" charset="2"/>
              <a:buNone/>
              <a:tabLst/>
              <a:defRPr/>
            </a:pPr>
            <a:r>
              <a:rPr kumimoji="0" lang="en-GB" sz="2600" b="0"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rPr>
              <a:t>Chief Investment Officer Americas, </a:t>
            </a:r>
            <a:br>
              <a:rPr kumimoji="0" lang="en-GB" sz="2600" b="0"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rPr>
            </a:br>
            <a:r>
              <a:rPr kumimoji="0" lang="en-GB" sz="2600" b="0"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rPr>
              <a:t>UBS Global Wealth Management</a:t>
            </a:r>
          </a:p>
        </p:txBody>
      </p:sp>
    </p:spTree>
    <p:extLst>
      <p:ext uri="{BB962C8B-B14F-4D97-AF65-F5344CB8AC3E}">
        <p14:creationId xmlns:p14="http://schemas.microsoft.com/office/powerpoint/2010/main" val="21394064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GE HEADING"/>
          <p:cNvSpPr>
            <a:spLocks noGrp="1"/>
          </p:cNvSpPr>
          <p:nvPr>
            <p:ph type="title"/>
            <p:custDataLst>
              <p:tags r:id="rId2"/>
            </p:custDataLst>
          </p:nvPr>
        </p:nvSpPr>
        <p:spPr>
          <a:xfrm>
            <a:off x="512496" y="294800"/>
            <a:ext cx="11101091" cy="857455"/>
          </a:xfrm>
        </p:spPr>
        <p:txBody>
          <a:bodyPr>
            <a:normAutofit/>
          </a:bodyPr>
          <a:lstStyle/>
          <a:p>
            <a:r>
              <a:rPr lang="en-US" sz="3200" dirty="0"/>
              <a:t>Earnings downgrades, but better than feared</a:t>
            </a:r>
            <a:endParaRPr lang="en-US" sz="3200" dirty="0">
              <a:latin typeface="Frutiger 45 Light" panose="020B0603020202020204" pitchFamily="34" charset="0"/>
            </a:endParaRPr>
          </a:p>
        </p:txBody>
      </p:sp>
      <p:sp>
        <p:nvSpPr>
          <p:cNvPr id="3" name="TextBox 2">
            <a:extLst>
              <a:ext uri="{FF2B5EF4-FFF2-40B4-BE49-F238E27FC236}">
                <a16:creationId xmlns:a16="http://schemas.microsoft.com/office/drawing/2014/main" id="{7C5C535A-A25A-4A46-A21A-24E8B9074998}"/>
              </a:ext>
            </a:extLst>
          </p:cNvPr>
          <p:cNvSpPr txBox="1"/>
          <p:nvPr/>
        </p:nvSpPr>
        <p:spPr>
          <a:xfrm>
            <a:off x="10056440" y="1792455"/>
            <a:ext cx="654618" cy="93379"/>
          </a:xfrm>
          <a:prstGeom prst="rect">
            <a:avLst/>
          </a:prstGeom>
          <a:noFill/>
        </p:spPr>
        <p:txBody>
          <a:bodyPr wrap="square" lIns="0" tIns="0" rIns="0" bIns="0" rtlCol="0">
            <a:noAutofit/>
          </a:bodyPr>
          <a:lstStyle/>
          <a:p>
            <a:pPr algn="l"/>
            <a:endParaRPr lang="en-US" sz="1455" dirty="0" err="1"/>
          </a:p>
        </p:txBody>
      </p:sp>
      <p:sp>
        <p:nvSpPr>
          <p:cNvPr id="5" name="Rectangle 4">
            <a:extLst>
              <a:ext uri="{FF2B5EF4-FFF2-40B4-BE49-F238E27FC236}">
                <a16:creationId xmlns:a16="http://schemas.microsoft.com/office/drawing/2014/main" id="{03C5E6C6-D3A9-6B4A-59E2-C5EA4D1A18D4}"/>
              </a:ext>
            </a:extLst>
          </p:cNvPr>
          <p:cNvSpPr/>
          <p:nvPr/>
        </p:nvSpPr>
        <p:spPr>
          <a:xfrm>
            <a:off x="191911" y="5975020"/>
            <a:ext cx="1223568" cy="622142"/>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2" name="Rectangle 11">
            <a:extLst>
              <a:ext uri="{FF2B5EF4-FFF2-40B4-BE49-F238E27FC236}">
                <a16:creationId xmlns:a16="http://schemas.microsoft.com/office/drawing/2014/main" id="{39479F74-AC41-18EB-9CE3-8E19C03C0DCC}"/>
              </a:ext>
            </a:extLst>
          </p:cNvPr>
          <p:cNvSpPr/>
          <p:nvPr/>
        </p:nvSpPr>
        <p:spPr>
          <a:xfrm>
            <a:off x="11328542" y="6301109"/>
            <a:ext cx="570089" cy="43578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 name="TextBox 5"/>
          <p:cNvSpPr txBox="1">
            <a:spLocks noChangeArrowheads="1"/>
          </p:cNvSpPr>
          <p:nvPr/>
        </p:nvSpPr>
        <p:spPr bwMode="auto">
          <a:xfrm>
            <a:off x="1415479" y="6235858"/>
            <a:ext cx="9690545" cy="32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chorCtr="0">
            <a:noAutofit/>
          </a:bodyPr>
          <a:lstStyle>
            <a:lvl1pPr defTabSz="993775">
              <a:defRPr b="1">
                <a:solidFill>
                  <a:schemeClr val="tx1"/>
                </a:solidFill>
                <a:latin typeface="Frutiger 55 Roman" pitchFamily="34" charset="0"/>
                <a:ea typeface="Arial Unicode MS" pitchFamily="34" charset="-128"/>
                <a:cs typeface="Arial Unicode MS" pitchFamily="34" charset="-128"/>
              </a:defRPr>
            </a:lvl1pPr>
            <a:lvl2pPr defTabSz="993775">
              <a:defRPr b="1">
                <a:solidFill>
                  <a:schemeClr val="tx1"/>
                </a:solidFill>
                <a:latin typeface="Frutiger 55 Roman" pitchFamily="34" charset="0"/>
                <a:ea typeface="Arial Unicode MS" pitchFamily="34" charset="-128"/>
                <a:cs typeface="Arial Unicode MS" pitchFamily="34" charset="-128"/>
              </a:defRPr>
            </a:lvl2pPr>
            <a:lvl3pPr defTabSz="993775">
              <a:defRPr b="1">
                <a:solidFill>
                  <a:schemeClr val="tx1"/>
                </a:solidFill>
                <a:latin typeface="Frutiger 55 Roman" pitchFamily="34" charset="0"/>
                <a:ea typeface="Arial Unicode MS" pitchFamily="34" charset="-128"/>
                <a:cs typeface="Arial Unicode MS" pitchFamily="34" charset="-128"/>
              </a:defRPr>
            </a:lvl3pPr>
            <a:lvl4pPr defTabSz="993775">
              <a:defRPr b="1">
                <a:solidFill>
                  <a:schemeClr val="tx1"/>
                </a:solidFill>
                <a:latin typeface="Frutiger 55 Roman" pitchFamily="34" charset="0"/>
                <a:ea typeface="Arial Unicode MS" pitchFamily="34" charset="-128"/>
                <a:cs typeface="Arial Unicode MS" pitchFamily="34" charset="-128"/>
              </a:defRPr>
            </a:lvl4pPr>
            <a:lvl5pPr defTabSz="993775">
              <a:defRPr b="1">
                <a:solidFill>
                  <a:schemeClr val="tx1"/>
                </a:solidFill>
                <a:latin typeface="Frutiger 55 Roman" pitchFamily="34" charset="0"/>
                <a:ea typeface="Arial Unicode MS" pitchFamily="34" charset="-128"/>
                <a:cs typeface="Arial Unicode MS" pitchFamily="34" charset="-128"/>
              </a:defRPr>
            </a:lvl5pPr>
            <a:lvl6pPr marL="22828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6pPr>
            <a:lvl7pPr marL="27400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7pPr>
            <a:lvl8pPr marL="31972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8pPr>
            <a:lvl9pPr marL="36544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9pPr>
          </a:lstStyle>
          <a:p>
            <a:pPr algn="r" eaLnBrk="0" fontAlgn="base" hangingPunct="0">
              <a:spcBef>
                <a:spcPct val="50000"/>
              </a:spcBef>
              <a:spcAft>
                <a:spcPct val="0"/>
              </a:spcAft>
            </a:pPr>
            <a:r>
              <a:rPr lang="en-US" altLang="en-US" sz="1600" b="0" dirty="0">
                <a:solidFill>
                  <a:srgbClr val="000000"/>
                </a:solidFill>
                <a:latin typeface="Frutiger 45 Light" panose="020B0603020202020204" pitchFamily="34" charset="0"/>
              </a:rPr>
              <a:t>Source: Bloomberg, UBS, as of 1 August 2022</a:t>
            </a:r>
            <a:br>
              <a:rPr lang="en-US" altLang="en-US" sz="1600" b="0" dirty="0">
                <a:solidFill>
                  <a:srgbClr val="000000"/>
                </a:solidFill>
                <a:latin typeface="Frutiger 45 Light" panose="020B0603020202020204" pitchFamily="34" charset="0"/>
              </a:rPr>
            </a:br>
            <a:r>
              <a:rPr lang="en-US" altLang="en-US" sz="1600" b="0" dirty="0">
                <a:solidFill>
                  <a:srgbClr val="000000"/>
                </a:solidFill>
                <a:latin typeface="Frutiger 45 Light" panose="020B0603020202020204" pitchFamily="34" charset="0"/>
              </a:rPr>
              <a:t>        Please see important disclaimer at the end of the document.</a:t>
            </a:r>
          </a:p>
        </p:txBody>
      </p:sp>
      <p:sp>
        <p:nvSpPr>
          <p:cNvPr id="25" name="TextBox 24">
            <a:extLst>
              <a:ext uri="{FF2B5EF4-FFF2-40B4-BE49-F238E27FC236}">
                <a16:creationId xmlns:a16="http://schemas.microsoft.com/office/drawing/2014/main" id="{C7CD17F0-49E9-B171-B702-0CC379956D32}"/>
              </a:ext>
            </a:extLst>
          </p:cNvPr>
          <p:cNvSpPr txBox="1"/>
          <p:nvPr/>
        </p:nvSpPr>
        <p:spPr>
          <a:xfrm>
            <a:off x="611014" y="1094522"/>
            <a:ext cx="11139054" cy="338667"/>
          </a:xfrm>
          <a:prstGeom prst="rect">
            <a:avLst/>
          </a:prstGeom>
          <a:noFill/>
        </p:spPr>
        <p:txBody>
          <a:bodyPr wrap="square" lIns="0" tIns="0" rIns="0" bIns="0" rtlCol="0">
            <a:noAutofit/>
          </a:bodyPr>
          <a:lstStyle/>
          <a:p>
            <a:r>
              <a:rPr lang="en-GB" sz="1800" dirty="0">
                <a:solidFill>
                  <a:prstClr val="black"/>
                </a:solidFill>
                <a:latin typeface="Frutiger 45 Light" panose="020B0603020202020204" pitchFamily="34" charset="0"/>
                <a:ea typeface="MS PGothic"/>
              </a:rPr>
              <a:t>Change in S&amp;P 500 bottom-up consensus EPS estimates since June 30</a:t>
            </a:r>
            <a:endParaRPr lang="en-US" sz="1800" dirty="0">
              <a:solidFill>
                <a:prstClr val="black"/>
              </a:solidFill>
              <a:latin typeface="Frutiger 45 Light" panose="020B0603020202020204" pitchFamily="34" charset="0"/>
              <a:ea typeface="MS PGothic"/>
            </a:endParaRPr>
          </a:p>
          <a:p>
            <a:endParaRPr lang="en-US" b="1" dirty="0">
              <a:latin typeface="Frutiger 45 Light" panose="020B0603020202020204" pitchFamily="34" charset="0"/>
            </a:endParaRPr>
          </a:p>
        </p:txBody>
      </p:sp>
      <p:graphicFrame>
        <p:nvGraphicFramePr>
          <p:cNvPr id="11" name="Chart 10">
            <a:extLst>
              <a:ext uri="{FF2B5EF4-FFF2-40B4-BE49-F238E27FC236}">
                <a16:creationId xmlns:a16="http://schemas.microsoft.com/office/drawing/2014/main" id="{91A197F9-251C-6C94-1894-2DE12E4CE8A6}"/>
              </a:ext>
            </a:extLst>
          </p:cNvPr>
          <p:cNvGraphicFramePr>
            <a:graphicFrameLocks/>
          </p:cNvGraphicFramePr>
          <p:nvPr/>
        </p:nvGraphicFramePr>
        <p:xfrm>
          <a:off x="0" y="1563425"/>
          <a:ext cx="11328542" cy="4281359"/>
        </p:xfrm>
        <a:graphic>
          <a:graphicData uri="http://schemas.openxmlformats.org/drawingml/2006/chart">
            <c:chart xmlns:c="http://schemas.openxmlformats.org/drawingml/2006/chart" xmlns:r="http://schemas.openxmlformats.org/officeDocument/2006/relationships" r:id="rId5"/>
          </a:graphicData>
        </a:graphic>
      </p:graphicFrame>
    </p:spTree>
    <p:custDataLst>
      <p:tags r:id="rId1"/>
    </p:custDataLst>
    <p:extLst>
      <p:ext uri="{BB962C8B-B14F-4D97-AF65-F5344CB8AC3E}">
        <p14:creationId xmlns:p14="http://schemas.microsoft.com/office/powerpoint/2010/main" val="31897206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GE HEADING"/>
          <p:cNvSpPr>
            <a:spLocks noGrp="1"/>
          </p:cNvSpPr>
          <p:nvPr>
            <p:ph type="title"/>
            <p:custDataLst>
              <p:tags r:id="rId2"/>
            </p:custDataLst>
          </p:nvPr>
        </p:nvSpPr>
        <p:spPr>
          <a:xfrm>
            <a:off x="512496" y="294800"/>
            <a:ext cx="11101091" cy="857455"/>
          </a:xfrm>
        </p:spPr>
        <p:txBody>
          <a:bodyPr>
            <a:normAutofit/>
          </a:bodyPr>
          <a:lstStyle/>
          <a:p>
            <a:r>
              <a:rPr lang="en-US" sz="3200" dirty="0"/>
              <a:t>Lack of investment supports energy prices</a:t>
            </a:r>
            <a:endParaRPr lang="en-US" sz="3200" dirty="0">
              <a:latin typeface="Frutiger 45 Light" panose="020B0603020202020204" pitchFamily="34" charset="0"/>
            </a:endParaRPr>
          </a:p>
        </p:txBody>
      </p:sp>
      <p:sp>
        <p:nvSpPr>
          <p:cNvPr id="3" name="TextBox 2">
            <a:extLst>
              <a:ext uri="{FF2B5EF4-FFF2-40B4-BE49-F238E27FC236}">
                <a16:creationId xmlns:a16="http://schemas.microsoft.com/office/drawing/2014/main" id="{7C5C535A-A25A-4A46-A21A-24E8B9074998}"/>
              </a:ext>
            </a:extLst>
          </p:cNvPr>
          <p:cNvSpPr txBox="1"/>
          <p:nvPr/>
        </p:nvSpPr>
        <p:spPr>
          <a:xfrm>
            <a:off x="10056440" y="1792455"/>
            <a:ext cx="654618" cy="93379"/>
          </a:xfrm>
          <a:prstGeom prst="rect">
            <a:avLst/>
          </a:prstGeom>
          <a:noFill/>
        </p:spPr>
        <p:txBody>
          <a:bodyPr wrap="square" lIns="0" tIns="0" rIns="0" bIns="0" rtlCol="0">
            <a:noAutofit/>
          </a:bodyPr>
          <a:lstStyle/>
          <a:p>
            <a:pPr algn="l"/>
            <a:endParaRPr lang="en-US" sz="1455" dirty="0" err="1"/>
          </a:p>
        </p:txBody>
      </p:sp>
      <p:sp>
        <p:nvSpPr>
          <p:cNvPr id="5" name="Rectangle 4">
            <a:extLst>
              <a:ext uri="{FF2B5EF4-FFF2-40B4-BE49-F238E27FC236}">
                <a16:creationId xmlns:a16="http://schemas.microsoft.com/office/drawing/2014/main" id="{03C5E6C6-D3A9-6B4A-59E2-C5EA4D1A18D4}"/>
              </a:ext>
            </a:extLst>
          </p:cNvPr>
          <p:cNvSpPr/>
          <p:nvPr/>
        </p:nvSpPr>
        <p:spPr>
          <a:xfrm>
            <a:off x="191911" y="5975020"/>
            <a:ext cx="1223568" cy="622142"/>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2" name="Rectangle 11">
            <a:extLst>
              <a:ext uri="{FF2B5EF4-FFF2-40B4-BE49-F238E27FC236}">
                <a16:creationId xmlns:a16="http://schemas.microsoft.com/office/drawing/2014/main" id="{39479F74-AC41-18EB-9CE3-8E19C03C0DCC}"/>
              </a:ext>
            </a:extLst>
          </p:cNvPr>
          <p:cNvSpPr/>
          <p:nvPr/>
        </p:nvSpPr>
        <p:spPr>
          <a:xfrm>
            <a:off x="11328542" y="6301109"/>
            <a:ext cx="570089" cy="43578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 name="TextBox 5"/>
          <p:cNvSpPr txBox="1">
            <a:spLocks noChangeArrowheads="1"/>
          </p:cNvSpPr>
          <p:nvPr/>
        </p:nvSpPr>
        <p:spPr bwMode="auto">
          <a:xfrm>
            <a:off x="1415479" y="6235858"/>
            <a:ext cx="9690545" cy="32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chorCtr="0">
            <a:noAutofit/>
          </a:bodyPr>
          <a:lstStyle>
            <a:lvl1pPr defTabSz="993775">
              <a:defRPr b="1">
                <a:solidFill>
                  <a:schemeClr val="tx1"/>
                </a:solidFill>
                <a:latin typeface="Frutiger 55 Roman" pitchFamily="34" charset="0"/>
                <a:ea typeface="Arial Unicode MS" pitchFamily="34" charset="-128"/>
                <a:cs typeface="Arial Unicode MS" pitchFamily="34" charset="-128"/>
              </a:defRPr>
            </a:lvl1pPr>
            <a:lvl2pPr defTabSz="993775">
              <a:defRPr b="1">
                <a:solidFill>
                  <a:schemeClr val="tx1"/>
                </a:solidFill>
                <a:latin typeface="Frutiger 55 Roman" pitchFamily="34" charset="0"/>
                <a:ea typeface="Arial Unicode MS" pitchFamily="34" charset="-128"/>
                <a:cs typeface="Arial Unicode MS" pitchFamily="34" charset="-128"/>
              </a:defRPr>
            </a:lvl2pPr>
            <a:lvl3pPr defTabSz="993775">
              <a:defRPr b="1">
                <a:solidFill>
                  <a:schemeClr val="tx1"/>
                </a:solidFill>
                <a:latin typeface="Frutiger 55 Roman" pitchFamily="34" charset="0"/>
                <a:ea typeface="Arial Unicode MS" pitchFamily="34" charset="-128"/>
                <a:cs typeface="Arial Unicode MS" pitchFamily="34" charset="-128"/>
              </a:defRPr>
            </a:lvl3pPr>
            <a:lvl4pPr defTabSz="993775">
              <a:defRPr b="1">
                <a:solidFill>
                  <a:schemeClr val="tx1"/>
                </a:solidFill>
                <a:latin typeface="Frutiger 55 Roman" pitchFamily="34" charset="0"/>
                <a:ea typeface="Arial Unicode MS" pitchFamily="34" charset="-128"/>
                <a:cs typeface="Arial Unicode MS" pitchFamily="34" charset="-128"/>
              </a:defRPr>
            </a:lvl4pPr>
            <a:lvl5pPr defTabSz="993775">
              <a:defRPr b="1">
                <a:solidFill>
                  <a:schemeClr val="tx1"/>
                </a:solidFill>
                <a:latin typeface="Frutiger 55 Roman" pitchFamily="34" charset="0"/>
                <a:ea typeface="Arial Unicode MS" pitchFamily="34" charset="-128"/>
                <a:cs typeface="Arial Unicode MS" pitchFamily="34" charset="-128"/>
              </a:defRPr>
            </a:lvl5pPr>
            <a:lvl6pPr marL="22828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6pPr>
            <a:lvl7pPr marL="27400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7pPr>
            <a:lvl8pPr marL="31972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8pPr>
            <a:lvl9pPr marL="36544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9pPr>
          </a:lstStyle>
          <a:p>
            <a:pPr algn="r" eaLnBrk="0" fontAlgn="base" hangingPunct="0">
              <a:spcBef>
                <a:spcPct val="50000"/>
              </a:spcBef>
              <a:spcAft>
                <a:spcPct val="0"/>
              </a:spcAft>
            </a:pPr>
            <a:r>
              <a:rPr lang="en-US" altLang="en-US" sz="1600" b="0">
                <a:solidFill>
                  <a:srgbClr val="000000"/>
                </a:solidFill>
                <a:latin typeface="Frutiger 45 Light" panose="020B0603020202020204" pitchFamily="34" charset="0"/>
              </a:rPr>
              <a:t>Source: Bloomberg, UBS, as of 1 August 2022</a:t>
            </a:r>
            <a:br>
              <a:rPr lang="en-US" altLang="en-US" sz="1600" b="0">
                <a:solidFill>
                  <a:srgbClr val="000000"/>
                </a:solidFill>
                <a:latin typeface="Frutiger 45 Light" panose="020B0603020202020204" pitchFamily="34" charset="0"/>
              </a:rPr>
            </a:br>
            <a:r>
              <a:rPr lang="en-US" altLang="en-US" sz="1600" b="0">
                <a:solidFill>
                  <a:srgbClr val="000000"/>
                </a:solidFill>
                <a:latin typeface="Frutiger 45 Light" panose="020B0603020202020204" pitchFamily="34" charset="0"/>
              </a:rPr>
              <a:t>        Please see important disclaimer at the end of the document.</a:t>
            </a:r>
            <a:endParaRPr lang="en-US" altLang="en-US" sz="1600" b="0" dirty="0">
              <a:solidFill>
                <a:srgbClr val="000000"/>
              </a:solidFill>
              <a:latin typeface="Frutiger 45 Light" panose="020B0603020202020204" pitchFamily="34" charset="0"/>
            </a:endParaRPr>
          </a:p>
        </p:txBody>
      </p:sp>
      <p:sp>
        <p:nvSpPr>
          <p:cNvPr id="25" name="TextBox 24">
            <a:extLst>
              <a:ext uri="{FF2B5EF4-FFF2-40B4-BE49-F238E27FC236}">
                <a16:creationId xmlns:a16="http://schemas.microsoft.com/office/drawing/2014/main" id="{C7CD17F0-49E9-B171-B702-0CC379956D32}"/>
              </a:ext>
            </a:extLst>
          </p:cNvPr>
          <p:cNvSpPr txBox="1"/>
          <p:nvPr/>
        </p:nvSpPr>
        <p:spPr>
          <a:xfrm>
            <a:off x="578413" y="1071476"/>
            <a:ext cx="11139054" cy="338667"/>
          </a:xfrm>
          <a:prstGeom prst="rect">
            <a:avLst/>
          </a:prstGeom>
          <a:noFill/>
        </p:spPr>
        <p:txBody>
          <a:bodyPr wrap="square" lIns="0" tIns="0" rIns="0" bIns="0" rtlCol="0">
            <a:noAutofit/>
          </a:bodyPr>
          <a:lstStyle/>
          <a:p>
            <a:r>
              <a:rPr lang="en-US" sz="1800" dirty="0">
                <a:solidFill>
                  <a:prstClr val="black"/>
                </a:solidFill>
                <a:latin typeface="Frutiger 45 Light" panose="020B0603020202020204" pitchFamily="34" charset="0"/>
                <a:ea typeface="MS PGothic"/>
              </a:rPr>
              <a:t>Global energy sector capex to depreciation; 2022 reflects bottom-up estimate</a:t>
            </a:r>
          </a:p>
          <a:p>
            <a:endParaRPr lang="en-US" dirty="0">
              <a:latin typeface="Frutiger 45 Light" panose="020B0603020202020204" pitchFamily="34" charset="0"/>
            </a:endParaRPr>
          </a:p>
        </p:txBody>
      </p:sp>
      <p:grpSp>
        <p:nvGrpSpPr>
          <p:cNvPr id="4" name="Group 3">
            <a:extLst>
              <a:ext uri="{FF2B5EF4-FFF2-40B4-BE49-F238E27FC236}">
                <a16:creationId xmlns:a16="http://schemas.microsoft.com/office/drawing/2014/main" id="{68543F66-F575-0B97-4F84-AB153205659A}"/>
              </a:ext>
            </a:extLst>
          </p:cNvPr>
          <p:cNvGrpSpPr/>
          <p:nvPr/>
        </p:nvGrpSpPr>
        <p:grpSpPr>
          <a:xfrm>
            <a:off x="567134" y="1540042"/>
            <a:ext cx="10991813" cy="4518707"/>
            <a:chOff x="3385391" y="1842239"/>
            <a:chExt cx="5486399" cy="4019009"/>
          </a:xfrm>
        </p:grpSpPr>
        <p:graphicFrame>
          <p:nvGraphicFramePr>
            <p:cNvPr id="9" name="Chart 8">
              <a:extLst>
                <a:ext uri="{FF2B5EF4-FFF2-40B4-BE49-F238E27FC236}">
                  <a16:creationId xmlns:a16="http://schemas.microsoft.com/office/drawing/2014/main" id="{A9C1DED1-E3CB-AF6E-899D-FB9C58280AA0}"/>
                </a:ext>
              </a:extLst>
            </p:cNvPr>
            <p:cNvGraphicFramePr>
              <a:graphicFrameLocks/>
            </p:cNvGraphicFramePr>
            <p:nvPr/>
          </p:nvGraphicFramePr>
          <p:xfrm>
            <a:off x="3385391" y="1842239"/>
            <a:ext cx="5486399" cy="4019009"/>
          </p:xfrm>
          <a:graphic>
            <a:graphicData uri="http://schemas.openxmlformats.org/drawingml/2006/chart">
              <c:chart xmlns:c="http://schemas.openxmlformats.org/drawingml/2006/chart" xmlns:r="http://schemas.openxmlformats.org/officeDocument/2006/relationships" r:id="rId5"/>
            </a:graphicData>
          </a:graphic>
        </p:graphicFrame>
        <p:sp>
          <p:nvSpPr>
            <p:cNvPr id="10" name="Oval 9">
              <a:extLst>
                <a:ext uri="{FF2B5EF4-FFF2-40B4-BE49-F238E27FC236}">
                  <a16:creationId xmlns:a16="http://schemas.microsoft.com/office/drawing/2014/main" id="{F5F18C26-CD7E-9605-F98F-E8EC9C59BDB5}"/>
                </a:ext>
              </a:extLst>
            </p:cNvPr>
            <p:cNvSpPr/>
            <p:nvPr/>
          </p:nvSpPr>
          <p:spPr>
            <a:xfrm>
              <a:off x="7392050" y="4221431"/>
              <a:ext cx="1458097" cy="1394660"/>
            </a:xfrm>
            <a:prstGeom prst="ellipse">
              <a:avLst/>
            </a:prstGeom>
            <a:noFill/>
            <a:ln w="190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dirty="0">
                <a:solidFill>
                  <a:schemeClr val="tx1"/>
                </a:solidFill>
              </a:endParaRPr>
            </a:p>
          </p:txBody>
        </p:sp>
      </p:grpSp>
    </p:spTree>
    <p:custDataLst>
      <p:tags r:id="rId1"/>
    </p:custDataLst>
    <p:extLst>
      <p:ext uri="{BB962C8B-B14F-4D97-AF65-F5344CB8AC3E}">
        <p14:creationId xmlns:p14="http://schemas.microsoft.com/office/powerpoint/2010/main" val="38474524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4">
            <a:extLst>
              <a:ext uri="{FF2B5EF4-FFF2-40B4-BE49-F238E27FC236}">
                <a16:creationId xmlns:a16="http://schemas.microsoft.com/office/drawing/2014/main" id="{87F05CDA-6136-41A4-8B36-5BBF0A679197}"/>
              </a:ext>
            </a:extLst>
          </p:cNvPr>
          <p:cNvSpPr txBox="1">
            <a:spLocks/>
          </p:cNvSpPr>
          <p:nvPr/>
        </p:nvSpPr>
        <p:spPr>
          <a:xfrm>
            <a:off x="5761227" y="4608968"/>
            <a:ext cx="5573368" cy="9393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3636" kern="1200" baseline="0">
                <a:solidFill>
                  <a:schemeClr val="tx1"/>
                </a:solidFill>
                <a:latin typeface="Frutiger 45 Light"/>
                <a:ea typeface="Arial Unicode MS" pitchFamily="34" charset="-128"/>
                <a:cs typeface="+mn-cs"/>
              </a:defRPr>
            </a:lvl1pPr>
            <a:lvl2pPr marL="457053" indent="0" algn="ctr" defTabSz="914400" rtl="0" eaLnBrk="1" latinLnBrk="0" hangingPunct="1">
              <a:lnSpc>
                <a:spcPct val="90000"/>
              </a:lnSpc>
              <a:spcBef>
                <a:spcPts val="500"/>
              </a:spcBef>
              <a:buFont typeface="Arial" panose="020B0604020202020204" pitchFamily="34" charset="0"/>
              <a:buNone/>
              <a:defRPr sz="2400" kern="1200">
                <a:solidFill>
                  <a:schemeClr val="tx1">
                    <a:tint val="75000"/>
                  </a:schemeClr>
                </a:solidFill>
                <a:latin typeface="+mn-lt"/>
                <a:ea typeface="+mn-ea"/>
                <a:cs typeface="+mn-cs"/>
              </a:defRPr>
            </a:lvl2pPr>
            <a:lvl3pPr marL="914105" indent="0" algn="ctr"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3pPr>
            <a:lvl4pPr marL="1371156"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4pPr>
            <a:lvl5pPr marL="1828208"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5pPr>
            <a:lvl6pPr marL="228526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6pPr>
            <a:lvl7pPr marL="2742311"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7pPr>
            <a:lvl8pPr marL="3199364"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8pPr>
            <a:lvl9pPr marL="3656415"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9pPr>
          </a:lstStyle>
          <a:p>
            <a:pPr defTabSz="813932">
              <a:buClr>
                <a:srgbClr val="E60000"/>
              </a:buClr>
              <a:defRPr/>
            </a:pPr>
            <a:r>
              <a:rPr lang="en-GB" sz="2400" b="1" dirty="0">
                <a:solidFill>
                  <a:sysClr val="windowText" lastClr="000000"/>
                </a:solidFill>
              </a:rPr>
              <a:t>Mark Andersen</a:t>
            </a:r>
          </a:p>
          <a:p>
            <a:pPr defTabSz="813932">
              <a:buClr>
                <a:srgbClr val="E60000"/>
              </a:buClr>
              <a:defRPr/>
            </a:pPr>
            <a:r>
              <a:rPr lang="en-GB" sz="2400" dirty="0">
                <a:solidFill>
                  <a:sysClr val="windowText" lastClr="000000"/>
                </a:solidFill>
              </a:rPr>
              <a:t>Co-Head Global Asset Allocation, </a:t>
            </a:r>
            <a:br>
              <a:rPr lang="en-GB" sz="2400" dirty="0">
                <a:solidFill>
                  <a:sysClr val="windowText" lastClr="000000"/>
                </a:solidFill>
              </a:rPr>
            </a:br>
            <a:r>
              <a:rPr lang="en-GB" sz="2400" dirty="0">
                <a:solidFill>
                  <a:sysClr val="windowText" lastClr="000000"/>
                </a:solidFill>
              </a:rPr>
              <a:t>UBS Global Wealth Management</a:t>
            </a:r>
          </a:p>
        </p:txBody>
      </p:sp>
      <p:pic>
        <p:nvPicPr>
          <p:cNvPr id="4" name="Picture 3">
            <a:extLst>
              <a:ext uri="{FF2B5EF4-FFF2-40B4-BE49-F238E27FC236}">
                <a16:creationId xmlns:a16="http://schemas.microsoft.com/office/drawing/2014/main" id="{7C063DA5-5460-4E11-B149-7F2FE4ADCFEB}"/>
              </a:ext>
            </a:extLst>
          </p:cNvPr>
          <p:cNvPicPr>
            <a:picLocks noChangeAspect="1"/>
          </p:cNvPicPr>
          <p:nvPr/>
        </p:nvPicPr>
        <p:blipFill rotWithShape="1">
          <a:blip r:embed="rId3"/>
          <a:srcRect l="3035" r="2937"/>
          <a:stretch/>
        </p:blipFill>
        <p:spPr>
          <a:xfrm>
            <a:off x="0" y="0"/>
            <a:ext cx="5009218" cy="6858001"/>
          </a:xfrm>
          <a:prstGeom prst="rect">
            <a:avLst/>
          </a:prstGeom>
        </p:spPr>
      </p:pic>
    </p:spTree>
    <p:extLst>
      <p:ext uri="{BB962C8B-B14F-4D97-AF65-F5344CB8AC3E}">
        <p14:creationId xmlns:p14="http://schemas.microsoft.com/office/powerpoint/2010/main" val="1000975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GE HEADING"/>
          <p:cNvSpPr>
            <a:spLocks noGrp="1"/>
          </p:cNvSpPr>
          <p:nvPr>
            <p:ph type="title"/>
            <p:custDataLst>
              <p:tags r:id="rId3"/>
            </p:custDataLst>
          </p:nvPr>
        </p:nvSpPr>
        <p:spPr>
          <a:xfrm>
            <a:off x="512496" y="294800"/>
            <a:ext cx="11101091" cy="857455"/>
          </a:xfrm>
        </p:spPr>
        <p:txBody>
          <a:bodyPr>
            <a:normAutofit/>
          </a:bodyPr>
          <a:lstStyle/>
          <a:p>
            <a:r>
              <a:rPr lang="en-US" sz="3200" dirty="0">
                <a:latin typeface="Frutiger 45 Light" panose="020B0603020202020204" pitchFamily="34" charset="0"/>
              </a:rPr>
              <a:t>Bonds have become more attractive </a:t>
            </a:r>
          </a:p>
        </p:txBody>
      </p:sp>
      <p:sp>
        <p:nvSpPr>
          <p:cNvPr id="6" name="TextBox 5"/>
          <p:cNvSpPr txBox="1">
            <a:spLocks noChangeArrowheads="1"/>
          </p:cNvSpPr>
          <p:nvPr/>
        </p:nvSpPr>
        <p:spPr bwMode="auto">
          <a:xfrm>
            <a:off x="1415479" y="6235858"/>
            <a:ext cx="9690545" cy="32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chorCtr="0">
            <a:noAutofit/>
          </a:bodyPr>
          <a:lstStyle>
            <a:lvl1pPr defTabSz="993775">
              <a:defRPr b="1">
                <a:solidFill>
                  <a:schemeClr val="tx1"/>
                </a:solidFill>
                <a:latin typeface="Frutiger 55 Roman" pitchFamily="34" charset="0"/>
                <a:ea typeface="Arial Unicode MS" pitchFamily="34" charset="-128"/>
                <a:cs typeface="Arial Unicode MS" pitchFamily="34" charset="-128"/>
              </a:defRPr>
            </a:lvl1pPr>
            <a:lvl2pPr defTabSz="993775">
              <a:defRPr b="1">
                <a:solidFill>
                  <a:schemeClr val="tx1"/>
                </a:solidFill>
                <a:latin typeface="Frutiger 55 Roman" pitchFamily="34" charset="0"/>
                <a:ea typeface="Arial Unicode MS" pitchFamily="34" charset="-128"/>
                <a:cs typeface="Arial Unicode MS" pitchFamily="34" charset="-128"/>
              </a:defRPr>
            </a:lvl2pPr>
            <a:lvl3pPr defTabSz="993775">
              <a:defRPr b="1">
                <a:solidFill>
                  <a:schemeClr val="tx1"/>
                </a:solidFill>
                <a:latin typeface="Frutiger 55 Roman" pitchFamily="34" charset="0"/>
                <a:ea typeface="Arial Unicode MS" pitchFamily="34" charset="-128"/>
                <a:cs typeface="Arial Unicode MS" pitchFamily="34" charset="-128"/>
              </a:defRPr>
            </a:lvl3pPr>
            <a:lvl4pPr defTabSz="993775">
              <a:defRPr b="1">
                <a:solidFill>
                  <a:schemeClr val="tx1"/>
                </a:solidFill>
                <a:latin typeface="Frutiger 55 Roman" pitchFamily="34" charset="0"/>
                <a:ea typeface="Arial Unicode MS" pitchFamily="34" charset="-128"/>
                <a:cs typeface="Arial Unicode MS" pitchFamily="34" charset="-128"/>
              </a:defRPr>
            </a:lvl4pPr>
            <a:lvl5pPr defTabSz="993775">
              <a:defRPr b="1">
                <a:solidFill>
                  <a:schemeClr val="tx1"/>
                </a:solidFill>
                <a:latin typeface="Frutiger 55 Roman" pitchFamily="34" charset="0"/>
                <a:ea typeface="Arial Unicode MS" pitchFamily="34" charset="-128"/>
                <a:cs typeface="Arial Unicode MS" pitchFamily="34" charset="-128"/>
              </a:defRPr>
            </a:lvl5pPr>
            <a:lvl6pPr marL="22828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6pPr>
            <a:lvl7pPr marL="27400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7pPr>
            <a:lvl8pPr marL="31972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8pPr>
            <a:lvl9pPr marL="36544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9pPr>
          </a:lstStyle>
          <a:p>
            <a:pPr algn="r" eaLnBrk="0" fontAlgn="base" hangingPunct="0">
              <a:spcBef>
                <a:spcPct val="50000"/>
              </a:spcBef>
              <a:spcAft>
                <a:spcPct val="0"/>
              </a:spcAft>
            </a:pPr>
            <a:r>
              <a:rPr lang="en-US" altLang="en-US" sz="1600" b="0" dirty="0">
                <a:solidFill>
                  <a:srgbClr val="000000"/>
                </a:solidFill>
                <a:latin typeface="Frutiger 45 Light" panose="020B0603020202020204" pitchFamily="34" charset="0"/>
              </a:rPr>
              <a:t>Source: UBS, July 2022, updated monthly</a:t>
            </a:r>
            <a:br>
              <a:rPr lang="en-US" altLang="en-US" sz="1600" b="0" dirty="0">
                <a:solidFill>
                  <a:srgbClr val="000000"/>
                </a:solidFill>
                <a:latin typeface="Frutiger 45 Light" panose="020B0603020202020204" pitchFamily="34" charset="0"/>
              </a:rPr>
            </a:br>
            <a:r>
              <a:rPr lang="en-US" altLang="en-US" sz="1600" b="0" dirty="0">
                <a:solidFill>
                  <a:srgbClr val="000000"/>
                </a:solidFill>
                <a:latin typeface="Frutiger 45 Light" panose="020B0603020202020204" pitchFamily="34" charset="0"/>
              </a:rPr>
              <a:t>Please see important disclaimer at the end of the document.</a:t>
            </a:r>
          </a:p>
        </p:txBody>
      </p:sp>
      <p:sp>
        <p:nvSpPr>
          <p:cNvPr id="3" name="TextBox 2">
            <a:extLst>
              <a:ext uri="{FF2B5EF4-FFF2-40B4-BE49-F238E27FC236}">
                <a16:creationId xmlns:a16="http://schemas.microsoft.com/office/drawing/2014/main" id="{7C5C535A-A25A-4A46-A21A-24E8B9074998}"/>
              </a:ext>
            </a:extLst>
          </p:cNvPr>
          <p:cNvSpPr txBox="1"/>
          <p:nvPr/>
        </p:nvSpPr>
        <p:spPr>
          <a:xfrm>
            <a:off x="10056440" y="1792455"/>
            <a:ext cx="654618" cy="93379"/>
          </a:xfrm>
          <a:prstGeom prst="rect">
            <a:avLst/>
          </a:prstGeom>
          <a:noFill/>
        </p:spPr>
        <p:txBody>
          <a:bodyPr wrap="square" lIns="0" tIns="0" rIns="0" bIns="0" rtlCol="0">
            <a:noAutofit/>
          </a:bodyPr>
          <a:lstStyle/>
          <a:p>
            <a:pPr algn="l"/>
            <a:endParaRPr lang="en-US" sz="1455" dirty="0" err="1"/>
          </a:p>
        </p:txBody>
      </p:sp>
      <p:sp>
        <p:nvSpPr>
          <p:cNvPr id="9" name="Text Placeholder 3">
            <a:extLst>
              <a:ext uri="{FF2B5EF4-FFF2-40B4-BE49-F238E27FC236}">
                <a16:creationId xmlns:a16="http://schemas.microsoft.com/office/drawing/2014/main" id="{981AAB05-F2F8-229C-1ED6-8DDBC19B500C}"/>
              </a:ext>
            </a:extLst>
          </p:cNvPr>
          <p:cNvSpPr txBox="1">
            <a:spLocks/>
          </p:cNvSpPr>
          <p:nvPr/>
        </p:nvSpPr>
        <p:spPr>
          <a:xfrm>
            <a:off x="1723422" y="1245736"/>
            <a:ext cx="5407220" cy="497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dirty="0">
                <a:latin typeface="Frutiger 45 Light" panose="020B0603020202020204" pitchFamily="34" charset="0"/>
              </a:rPr>
              <a:t>US 10-year Treasury bond yield, in %</a:t>
            </a:r>
          </a:p>
        </p:txBody>
      </p:sp>
      <p:sp>
        <p:nvSpPr>
          <p:cNvPr id="10" name="Rectangle 9">
            <a:extLst>
              <a:ext uri="{FF2B5EF4-FFF2-40B4-BE49-F238E27FC236}">
                <a16:creationId xmlns:a16="http://schemas.microsoft.com/office/drawing/2014/main" id="{8260B79A-C0CB-FA6B-EE84-A7B8BB60F11F}"/>
              </a:ext>
            </a:extLst>
          </p:cNvPr>
          <p:cNvSpPr/>
          <p:nvPr/>
        </p:nvSpPr>
        <p:spPr>
          <a:xfrm>
            <a:off x="191911" y="5975020"/>
            <a:ext cx="1223568" cy="622142"/>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1" name="Rectangle 10">
            <a:extLst>
              <a:ext uri="{FF2B5EF4-FFF2-40B4-BE49-F238E27FC236}">
                <a16:creationId xmlns:a16="http://schemas.microsoft.com/office/drawing/2014/main" id="{4A7BAC67-FF23-27AF-9B59-F84B925B6B92}"/>
              </a:ext>
            </a:extLst>
          </p:cNvPr>
          <p:cNvSpPr/>
          <p:nvPr/>
        </p:nvSpPr>
        <p:spPr>
          <a:xfrm>
            <a:off x="11176142" y="6244664"/>
            <a:ext cx="874889" cy="43578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graphicFrame>
        <p:nvGraphicFramePr>
          <p:cNvPr id="12" name="Object 11">
            <a:extLst>
              <a:ext uri="{FF2B5EF4-FFF2-40B4-BE49-F238E27FC236}">
                <a16:creationId xmlns:a16="http://schemas.microsoft.com/office/drawing/2014/main" id="{8CD432F3-C440-B63D-4A50-86A949C591CD}"/>
              </a:ext>
            </a:extLst>
          </p:cNvPr>
          <p:cNvGraphicFramePr>
            <a:graphicFrameLocks noChangeAspect="1"/>
          </p:cNvGraphicFramePr>
          <p:nvPr>
            <p:extLst>
              <p:ext uri="{D42A27DB-BD31-4B8C-83A1-F6EECF244321}">
                <p14:modId xmlns:p14="http://schemas.microsoft.com/office/powerpoint/2010/main" val="3227578744"/>
              </p:ext>
            </p:extLst>
          </p:nvPr>
        </p:nvGraphicFramePr>
        <p:xfrm>
          <a:off x="1405408" y="1618195"/>
          <a:ext cx="9315265" cy="4437408"/>
        </p:xfrm>
        <a:graphic>
          <a:graphicData uri="http://schemas.openxmlformats.org/presentationml/2006/ole">
            <mc:AlternateContent xmlns:mc="http://schemas.openxmlformats.org/markup-compatibility/2006">
              <mc:Choice xmlns:v="urn:schemas-microsoft-com:vml" Requires="v">
                <p:oleObj spid="_x0000_s3080" name="Macrobond document" r:id="rId6" imgW="9435190" imgH="4493473" progId="Mbnd.mbnd">
                  <p:embed/>
                </p:oleObj>
              </mc:Choice>
              <mc:Fallback>
                <p:oleObj name="Macrobond document" r:id="rId6" imgW="9435190" imgH="4493473" progId="Mbnd.mbnd">
                  <p:embed/>
                  <p:pic>
                    <p:nvPicPr>
                      <p:cNvPr id="4" name="Object 3">
                        <a:extLst>
                          <a:ext uri="{FF2B5EF4-FFF2-40B4-BE49-F238E27FC236}">
                            <a16:creationId xmlns:a16="http://schemas.microsoft.com/office/drawing/2014/main" id="{BFDE84BC-DB21-46F9-A2CF-2562ABB2EDE3}"/>
                          </a:ext>
                        </a:extLst>
                      </p:cNvPr>
                      <p:cNvPicPr/>
                      <p:nvPr/>
                    </p:nvPicPr>
                    <p:blipFill>
                      <a:blip r:embed="rId7"/>
                      <a:stretch>
                        <a:fillRect/>
                      </a:stretch>
                    </p:blipFill>
                    <p:spPr>
                      <a:xfrm>
                        <a:off x="1405408" y="1618195"/>
                        <a:ext cx="9315265" cy="4437408"/>
                      </a:xfrm>
                      <a:prstGeom prst="rect">
                        <a:avLst/>
                      </a:prstGeom>
                    </p:spPr>
                  </p:pic>
                </p:oleObj>
              </mc:Fallback>
            </mc:AlternateContent>
          </a:graphicData>
        </a:graphic>
      </p:graphicFrame>
    </p:spTree>
    <p:custDataLst>
      <p:tags r:id="rId2"/>
    </p:custDataLst>
    <p:extLst>
      <p:ext uri="{BB962C8B-B14F-4D97-AF65-F5344CB8AC3E}">
        <p14:creationId xmlns:p14="http://schemas.microsoft.com/office/powerpoint/2010/main" val="33618845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GE HEADING"/>
          <p:cNvSpPr>
            <a:spLocks noGrp="1"/>
          </p:cNvSpPr>
          <p:nvPr>
            <p:ph type="title"/>
            <p:custDataLst>
              <p:tags r:id="rId2"/>
            </p:custDataLst>
          </p:nvPr>
        </p:nvSpPr>
        <p:spPr>
          <a:xfrm>
            <a:off x="512496" y="294800"/>
            <a:ext cx="11101091" cy="857455"/>
          </a:xfrm>
        </p:spPr>
        <p:txBody>
          <a:bodyPr>
            <a:normAutofit/>
          </a:bodyPr>
          <a:lstStyle/>
          <a:p>
            <a:r>
              <a:rPr lang="en-US" sz="3200" dirty="0">
                <a:latin typeface="Frutiger 45 Light" panose="020B0603020202020204" pitchFamily="34" charset="0"/>
              </a:rPr>
              <a:t>Seek opportunities in the higher-rated bond segment</a:t>
            </a:r>
          </a:p>
        </p:txBody>
      </p:sp>
      <p:sp>
        <p:nvSpPr>
          <p:cNvPr id="6" name="TextBox 5"/>
          <p:cNvSpPr txBox="1">
            <a:spLocks noChangeArrowheads="1"/>
          </p:cNvSpPr>
          <p:nvPr/>
        </p:nvSpPr>
        <p:spPr bwMode="auto">
          <a:xfrm>
            <a:off x="1415479" y="6235858"/>
            <a:ext cx="9690545" cy="32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chorCtr="0">
            <a:noAutofit/>
          </a:bodyPr>
          <a:lstStyle>
            <a:lvl1pPr defTabSz="993775">
              <a:defRPr b="1">
                <a:solidFill>
                  <a:schemeClr val="tx1"/>
                </a:solidFill>
                <a:latin typeface="Frutiger 55 Roman" pitchFamily="34" charset="0"/>
                <a:ea typeface="Arial Unicode MS" pitchFamily="34" charset="-128"/>
                <a:cs typeface="Arial Unicode MS" pitchFamily="34" charset="-128"/>
              </a:defRPr>
            </a:lvl1pPr>
            <a:lvl2pPr defTabSz="993775">
              <a:defRPr b="1">
                <a:solidFill>
                  <a:schemeClr val="tx1"/>
                </a:solidFill>
                <a:latin typeface="Frutiger 55 Roman" pitchFamily="34" charset="0"/>
                <a:ea typeface="Arial Unicode MS" pitchFamily="34" charset="-128"/>
                <a:cs typeface="Arial Unicode MS" pitchFamily="34" charset="-128"/>
              </a:defRPr>
            </a:lvl2pPr>
            <a:lvl3pPr defTabSz="993775">
              <a:defRPr b="1">
                <a:solidFill>
                  <a:schemeClr val="tx1"/>
                </a:solidFill>
                <a:latin typeface="Frutiger 55 Roman" pitchFamily="34" charset="0"/>
                <a:ea typeface="Arial Unicode MS" pitchFamily="34" charset="-128"/>
                <a:cs typeface="Arial Unicode MS" pitchFamily="34" charset="-128"/>
              </a:defRPr>
            </a:lvl3pPr>
            <a:lvl4pPr defTabSz="993775">
              <a:defRPr b="1">
                <a:solidFill>
                  <a:schemeClr val="tx1"/>
                </a:solidFill>
                <a:latin typeface="Frutiger 55 Roman" pitchFamily="34" charset="0"/>
                <a:ea typeface="Arial Unicode MS" pitchFamily="34" charset="-128"/>
                <a:cs typeface="Arial Unicode MS" pitchFamily="34" charset="-128"/>
              </a:defRPr>
            </a:lvl4pPr>
            <a:lvl5pPr defTabSz="993775">
              <a:defRPr b="1">
                <a:solidFill>
                  <a:schemeClr val="tx1"/>
                </a:solidFill>
                <a:latin typeface="Frutiger 55 Roman" pitchFamily="34" charset="0"/>
                <a:ea typeface="Arial Unicode MS" pitchFamily="34" charset="-128"/>
                <a:cs typeface="Arial Unicode MS" pitchFamily="34" charset="-128"/>
              </a:defRPr>
            </a:lvl5pPr>
            <a:lvl6pPr marL="22828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6pPr>
            <a:lvl7pPr marL="27400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7pPr>
            <a:lvl8pPr marL="31972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8pPr>
            <a:lvl9pPr marL="36544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9pPr>
          </a:lstStyle>
          <a:p>
            <a:pPr algn="r" eaLnBrk="0" fontAlgn="base" hangingPunct="0">
              <a:spcBef>
                <a:spcPct val="50000"/>
              </a:spcBef>
              <a:spcAft>
                <a:spcPct val="0"/>
              </a:spcAft>
            </a:pPr>
            <a:r>
              <a:rPr lang="en-US" altLang="en-US" sz="1600" b="0" dirty="0">
                <a:solidFill>
                  <a:srgbClr val="000000"/>
                </a:solidFill>
                <a:latin typeface="Frutiger 45 Light" panose="020B0603020202020204" pitchFamily="34" charset="0"/>
              </a:rPr>
              <a:t>Source: UBS, July 2022</a:t>
            </a:r>
            <a:br>
              <a:rPr lang="en-US" altLang="en-US" sz="1600" b="0" dirty="0">
                <a:solidFill>
                  <a:srgbClr val="000000"/>
                </a:solidFill>
                <a:latin typeface="Frutiger 45 Light" panose="020B0603020202020204" pitchFamily="34" charset="0"/>
              </a:rPr>
            </a:br>
            <a:r>
              <a:rPr lang="en-US" altLang="en-US" sz="1600" b="0" dirty="0">
                <a:solidFill>
                  <a:srgbClr val="000000"/>
                </a:solidFill>
                <a:latin typeface="Frutiger 45 Light" panose="020B0603020202020204" pitchFamily="34" charset="0"/>
              </a:rPr>
              <a:t>  Please see important disclaimer at the end of the document.</a:t>
            </a:r>
          </a:p>
        </p:txBody>
      </p:sp>
      <p:sp>
        <p:nvSpPr>
          <p:cNvPr id="3" name="TextBox 2">
            <a:extLst>
              <a:ext uri="{FF2B5EF4-FFF2-40B4-BE49-F238E27FC236}">
                <a16:creationId xmlns:a16="http://schemas.microsoft.com/office/drawing/2014/main" id="{7C5C535A-A25A-4A46-A21A-24E8B9074998}"/>
              </a:ext>
            </a:extLst>
          </p:cNvPr>
          <p:cNvSpPr txBox="1"/>
          <p:nvPr/>
        </p:nvSpPr>
        <p:spPr>
          <a:xfrm>
            <a:off x="10056440" y="1792455"/>
            <a:ext cx="654618" cy="93379"/>
          </a:xfrm>
          <a:prstGeom prst="rect">
            <a:avLst/>
          </a:prstGeom>
          <a:noFill/>
        </p:spPr>
        <p:txBody>
          <a:bodyPr wrap="square" lIns="0" tIns="0" rIns="0" bIns="0" rtlCol="0">
            <a:noAutofit/>
          </a:bodyPr>
          <a:lstStyle/>
          <a:p>
            <a:pPr algn="l"/>
            <a:endParaRPr lang="en-US" sz="1455" dirty="0" err="1"/>
          </a:p>
        </p:txBody>
      </p:sp>
      <p:sp>
        <p:nvSpPr>
          <p:cNvPr id="9" name="Text Placeholder 3">
            <a:extLst>
              <a:ext uri="{FF2B5EF4-FFF2-40B4-BE49-F238E27FC236}">
                <a16:creationId xmlns:a16="http://schemas.microsoft.com/office/drawing/2014/main" id="{981AAB05-F2F8-229C-1ED6-8DDBC19B500C}"/>
              </a:ext>
            </a:extLst>
          </p:cNvPr>
          <p:cNvSpPr txBox="1">
            <a:spLocks/>
          </p:cNvSpPr>
          <p:nvPr/>
        </p:nvSpPr>
        <p:spPr>
          <a:xfrm>
            <a:off x="1415479" y="1213615"/>
            <a:ext cx="7183511" cy="49745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dirty="0">
                <a:latin typeface="Frutiger 45 Light" panose="020B0603020202020204" pitchFamily="34" charset="0"/>
              </a:rPr>
              <a:t>Select US bond yields, in %</a:t>
            </a:r>
          </a:p>
        </p:txBody>
      </p:sp>
      <p:sp>
        <p:nvSpPr>
          <p:cNvPr id="10" name="Rectangle 9">
            <a:extLst>
              <a:ext uri="{FF2B5EF4-FFF2-40B4-BE49-F238E27FC236}">
                <a16:creationId xmlns:a16="http://schemas.microsoft.com/office/drawing/2014/main" id="{8260B79A-C0CB-FA6B-EE84-A7B8BB60F11F}"/>
              </a:ext>
            </a:extLst>
          </p:cNvPr>
          <p:cNvSpPr/>
          <p:nvPr/>
        </p:nvSpPr>
        <p:spPr>
          <a:xfrm>
            <a:off x="191911" y="5975020"/>
            <a:ext cx="1223568" cy="622142"/>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1" name="Rectangle 10">
            <a:extLst>
              <a:ext uri="{FF2B5EF4-FFF2-40B4-BE49-F238E27FC236}">
                <a16:creationId xmlns:a16="http://schemas.microsoft.com/office/drawing/2014/main" id="{4A7BAC67-FF23-27AF-9B59-F84B925B6B92}"/>
              </a:ext>
            </a:extLst>
          </p:cNvPr>
          <p:cNvSpPr/>
          <p:nvPr/>
        </p:nvSpPr>
        <p:spPr>
          <a:xfrm>
            <a:off x="11176142" y="6244664"/>
            <a:ext cx="874889" cy="43578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graphicFrame>
        <p:nvGraphicFramePr>
          <p:cNvPr id="12" name="Chart 11" descr="{&quot;ChartDesign&quot;:{&quot;General&quot;:{&quot;FontName&quot;:&quot;+Body&quot;,&quot;FontNameFarEast&quot;:&quot;+Body Asian&quot;,&quot;FontNameComplexScript&quot;:null,&quot;FontSize&quot;:10.0,&quot;FontSizePp&quot;:null,&quot;FontColorRef&quot;:&quot;Black&quot;},&quot;Gridlines&quot;:{&quot;MajorHorizontal&quot;:false,&quot;MajorVertical&quot;:true,&quot;MinorHorizontal&quot;:false,&quot;MinorVertical&quot;:false,&quot;Weight&quot;:0.25,&quot;ColorRef&quot;:&quot;Black&quot;},&quot;Axis&quot;:{&quot;AxisLines&quot;:{&quot;PrimaryCategory&quot;:null,&quot;PrimaryValue&quot;:null,&quot;SecondaryCategory&quot;:null,&quot;SecondaryValue&quot;:null,&quot;Weight&quot;:0.0,&quot;ColorRef&quot;:&quot;Black&quot;,&quot;Visible&quot;:false},&quot;AxisText&quot;:{&quot;Rotation&quot;:null},&quot;SeriesOverlap&quot;:0.0,&quot;GapWidth&quot;:50.0},&quot;ChartTitle&quot;:{&quot;FontName&quot;:&quot;+Body&quot;,&quot;FontNameFarEast&quot;:&quot;+Body Asian&quot;,&quot;FontNameComplexScript&quot;:null,&quot;FontSize&quot;:10.0,&quot;FontSizePp&quot;:null,&quot;FontColorRef&quot;:&quot;Black&quot;,&quot;FontBold&quot;:null,&quot;ChartTitlePosition&quot;:&quot;Undefined&quot;},&quot;Legend&quot;:{&quot;Position&quot;:&quot;Bottom&quot;,&quot;FontName&quot;:null,&quot;FontNameFarEast&quot;:null,&quot;FontNameComplexScript&quot;:null,&quot;FontSize&quot;:null,&quot;FontSizePp&quot;:null,&quot;FontColorRef&quot;:null,&quot;FontBold&quot;:null},&quot;ChartArea&quot;:{&quot;FillType&quot;:null,&quot;FillColorRef&quot;:null},&quot;PlotArea&quot;:{&quot;FillType&quot;:null},&quot;CustomRules&quot;:[{&quot;Type&quot;:&quot;SetBorderSeriesStackedPointPieOrDoughnutSlice&quot;,&quot;Content&quot;:&quot;White;0.75;50&quot;}],&quot;DataSeries&quot;:[{&quot;PrimaryColorRef&quot;:&quot;Chocolate&quot;},{&quot;PrimaryColorRef&quot;:&quot;Caramel&quot;},{&quot;PrimaryColorRef&quot;:&quot;Terracota&quot;},{&quot;PrimaryColorRef&quot;:&quot;Honey&quot;},{&quot;PrimaryColorRef&quot;:&quot;Stone&quot;},{&quot;PrimaryColorRef&quot;:&quot;Chestnut&quot;},{&quot;PrimaryColorRef&quot;:&quot;Straw&quot;},{&quot;PrimaryColorRef&quot;:&quot;Smoke&quot;},{&quot;PrimaryColorRef&quot;:&quot;Cinnamon&quot;},{&quot;PrimaryColorRef&quot;:&quot;Carbon&quot;},{&quot;PrimaryColorRef&quot;:&quot;Glacier&quot;},{&quot;PrimaryColorRef&quot;:&quot;Pine&quot;},{&quot;PrimaryColorRef&quot;:&quot;Mouse&quot;},{&quot;PrimaryColorRef&quot;:&quot;Plum&quot;},{&quot;PrimaryColorRef&quot;:&quot;Lemongrass&quot;},{&quot;PrimaryColorRef&quot;:&quot;Clay&quot;},{&quot;PrimaryColorRef&quot;:&quot;Lavender&quot;},{&quot;PrimaryColorRef&quot;:&quot;Olive&quot;},{&quot;PrimaryColorRef&quot;:&quot;Ginger&quot;},{&quot;PrimaryColorRef&quot;:&quot;Atlantic&quot;},{&quot;PrimaryColorRef&quot;:&quot;Fern&quot;},{&quot;PrimaryColorRef&quot;:&quot;Lilac&quot;},{&quot;PrimaryColorRef&quot;:&quot;Sand&quot;},{&quot;PrimaryColorRef&quot;:&quot;Sage&quot;},{&quot;PrimaryColorRef&quot;:&quot;Lake&quot;},{&quot;PrimaryColorRef&quot;:&quot;Curry&quot;},{&quot;PrimaryColorRef&quot;:&quot;Mint&quot;}],&quot;SeriesDesign&quot;:{&quot;FirstSliceAngle&quot;:null,&quot;DoughnutHoleSize&quot;:null,&quot;DoughnutExplosion&quot;:null,&quot;PieExplosion&quot;:null,&quot;SeriesOverlap&quot;:null,&quot;GapWidth&quot;:null,&quot;BorderColorRef&quot;:null,&quot;MarkerStyle&quot;:&quot;Square&quot;,&quot;HasDataLabels&quot;:null,&quot;DataLabelDesign&quot;:null},&quot;SkipBlankSeries&quot;:true,&quot;Pie&quot;:null},&quot;ColorSchema&quot;:{&quot;White&quot;:&quot;255,255,255&quot;,&quot;Black&quot;:&quot;0,0,0&quot;,&quot;UBS red&quot;:&quot;230,0,0&quot;,&quot;Chocolate&quot;:&quot;77,60,47&quot;,&quot;Caramel&quot;:&quot;207,189,155&quot;,&quot;Terracota&quot;:&quot;192,113,86&quot;,&quot;Honey&quot;:&quot;237,200,96&quot;,&quot;Gray 2&quot;:&quot;176,176,176&quot;,&quot;Chestnut&quot;:&quot;164,55,37&quot;,&quot;Straw&quot;:&quot;242,216,142&quot;,&quot;Gray 3&quot;:&quot;117,117,117&quot;,&quot;Cinnamon&quot;:&quot;230,182,164&quot;,&quot;Gray 4&quot;:&quot;71,71,71&quot;,&quot;Gray 5&quot;:&quot;43,43,43&quot;,&quot;Glacier&quot;:&quot;161,204,228&quot;,&quot;Pine&quot;:&quot;0,137,141&quot;,&quot;Mouse&quot;:&quot;190,178,158&quot;,&quot;Gray 1&quot;:&quot;204,204,204&quot;,&quot;Plum&quot;:&quot;58,87,138&quot;,&quot;Lemongrass&quot;:&quot;230,235,176&quot;,&quot;Clay&quot;:&quot;123,107,89&quot;,&quot;Lavender&quot;:&quot;175,188,213&quot;,&quot;Olive&quot;:&quot;144,167,35&quot;,&quot;Ginger&quot;:&quot;224,213,189&quot;,&quot;Lagoon&quot;:&quot;0,155,210&quot;,&quot;Kiwi&quot;:&quot;205,215,96&quot;,&quot;Lilac&quot;:&quot;108,135,179&quot;,&quot;Sand&quot;:&quot;179,154,116&quot;,&quot;Sage&quot;:&quot;151,211,204&quot;,&quot;Lake&quot;:&quot;111,182,223&quot;,&quot;Curry&quot;:&quot;229,176,28&quot;,&quot;Mint&quot;:&quot;85,177,180&quot;,&quot;Chocolate+50&quot;:&quot;38,30,24&quot;,&quot;Chocolate-80&quot;:&quot;226,215,207&quot;,&quot;Chocolate+25&quot;:&quot;58,45,35&quot;,&quot;Chocolate-40&quot;:&quot;167,135,111&quot;,&quot;Chocolate-60&quot;:&quot;196,175,159&quot;,&quot;Sand+50&quot;:&quot;106,75,50&quot;,&quot;Sand-80&quot;:&quot;242,235,228&quot;,&quot;Sand+25&quot;:&quot;160,113,75&quot;,&quot;Sand-40&quot;:&quot;217,194,175&quot;,&quot;Sand-60&quot;:&quot;230,214,201&quot;,&quot;Carbon+50&quot;:&quot;35,35,37&quot;,&quot;Carbon-80&quot;:&quot;218,218,219&quot;,&quot;Carbon+25&quot;:&quot;53,53,55&quot;,&quot;Carbon-40&quot;:&quot;143,144,147&quot;,&quot;Carbon-60&quot;:&quot;180,181,183&quot;}}">
            <a:extLst>
              <a:ext uri="{FF2B5EF4-FFF2-40B4-BE49-F238E27FC236}">
                <a16:creationId xmlns:a16="http://schemas.microsoft.com/office/drawing/2014/main" id="{B5DB5A4B-E9C2-8AC2-E0B9-2C5042080D9A}"/>
              </a:ext>
            </a:extLst>
          </p:cNvPr>
          <p:cNvGraphicFramePr>
            <a:graphicFrameLocks/>
          </p:cNvGraphicFramePr>
          <p:nvPr>
            <p:extLst>
              <p:ext uri="{D42A27DB-BD31-4B8C-83A1-F6EECF244321}">
                <p14:modId xmlns:p14="http://schemas.microsoft.com/office/powerpoint/2010/main" val="2658418837"/>
              </p:ext>
            </p:extLst>
          </p:nvPr>
        </p:nvGraphicFramePr>
        <p:xfrm>
          <a:off x="1928102" y="1586822"/>
          <a:ext cx="8335796" cy="4474272"/>
        </p:xfrm>
        <a:graphic>
          <a:graphicData uri="http://schemas.openxmlformats.org/drawingml/2006/chart">
            <c:chart xmlns:c="http://schemas.openxmlformats.org/drawingml/2006/chart" xmlns:r="http://schemas.openxmlformats.org/officeDocument/2006/relationships" r:id="rId5"/>
          </a:graphicData>
        </a:graphic>
      </p:graphicFrame>
    </p:spTree>
    <p:custDataLst>
      <p:tags r:id="rId1"/>
    </p:custDataLst>
    <p:extLst>
      <p:ext uri="{BB962C8B-B14F-4D97-AF65-F5344CB8AC3E}">
        <p14:creationId xmlns:p14="http://schemas.microsoft.com/office/powerpoint/2010/main" val="3287253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GE HEADING"/>
          <p:cNvSpPr>
            <a:spLocks noGrp="1"/>
          </p:cNvSpPr>
          <p:nvPr>
            <p:ph type="title"/>
            <p:custDataLst>
              <p:tags r:id="rId2"/>
            </p:custDataLst>
          </p:nvPr>
        </p:nvSpPr>
        <p:spPr>
          <a:xfrm>
            <a:off x="512496" y="294800"/>
            <a:ext cx="11101091" cy="857455"/>
          </a:xfrm>
        </p:spPr>
        <p:txBody>
          <a:bodyPr>
            <a:normAutofit/>
          </a:bodyPr>
          <a:lstStyle/>
          <a:p>
            <a:r>
              <a:rPr lang="en-US" sz="3200" dirty="0">
                <a:latin typeface="Frutiger 45 Light" panose="020B0603020202020204" pitchFamily="34" charset="0"/>
              </a:rPr>
              <a:t>Private Equity – the time is ripe to lift the allocation</a:t>
            </a:r>
          </a:p>
        </p:txBody>
      </p:sp>
      <p:sp>
        <p:nvSpPr>
          <p:cNvPr id="6" name="TextBox 5"/>
          <p:cNvSpPr txBox="1">
            <a:spLocks noChangeArrowheads="1"/>
          </p:cNvSpPr>
          <p:nvPr/>
        </p:nvSpPr>
        <p:spPr bwMode="auto">
          <a:xfrm>
            <a:off x="1415479" y="6235858"/>
            <a:ext cx="9690545" cy="32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chorCtr="0">
            <a:noAutofit/>
          </a:bodyPr>
          <a:lstStyle>
            <a:lvl1pPr defTabSz="993775">
              <a:defRPr b="1">
                <a:solidFill>
                  <a:schemeClr val="tx1"/>
                </a:solidFill>
                <a:latin typeface="Frutiger 55 Roman" pitchFamily="34" charset="0"/>
                <a:ea typeface="Arial Unicode MS" pitchFamily="34" charset="-128"/>
                <a:cs typeface="Arial Unicode MS" pitchFamily="34" charset="-128"/>
              </a:defRPr>
            </a:lvl1pPr>
            <a:lvl2pPr defTabSz="993775">
              <a:defRPr b="1">
                <a:solidFill>
                  <a:schemeClr val="tx1"/>
                </a:solidFill>
                <a:latin typeface="Frutiger 55 Roman" pitchFamily="34" charset="0"/>
                <a:ea typeface="Arial Unicode MS" pitchFamily="34" charset="-128"/>
                <a:cs typeface="Arial Unicode MS" pitchFamily="34" charset="-128"/>
              </a:defRPr>
            </a:lvl2pPr>
            <a:lvl3pPr defTabSz="993775">
              <a:defRPr b="1">
                <a:solidFill>
                  <a:schemeClr val="tx1"/>
                </a:solidFill>
                <a:latin typeface="Frutiger 55 Roman" pitchFamily="34" charset="0"/>
                <a:ea typeface="Arial Unicode MS" pitchFamily="34" charset="-128"/>
                <a:cs typeface="Arial Unicode MS" pitchFamily="34" charset="-128"/>
              </a:defRPr>
            </a:lvl3pPr>
            <a:lvl4pPr defTabSz="993775">
              <a:defRPr b="1">
                <a:solidFill>
                  <a:schemeClr val="tx1"/>
                </a:solidFill>
                <a:latin typeface="Frutiger 55 Roman" pitchFamily="34" charset="0"/>
                <a:ea typeface="Arial Unicode MS" pitchFamily="34" charset="-128"/>
                <a:cs typeface="Arial Unicode MS" pitchFamily="34" charset="-128"/>
              </a:defRPr>
            </a:lvl4pPr>
            <a:lvl5pPr defTabSz="993775">
              <a:defRPr b="1">
                <a:solidFill>
                  <a:schemeClr val="tx1"/>
                </a:solidFill>
                <a:latin typeface="Frutiger 55 Roman" pitchFamily="34" charset="0"/>
                <a:ea typeface="Arial Unicode MS" pitchFamily="34" charset="-128"/>
                <a:cs typeface="Arial Unicode MS" pitchFamily="34" charset="-128"/>
              </a:defRPr>
            </a:lvl5pPr>
            <a:lvl6pPr marL="22828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6pPr>
            <a:lvl7pPr marL="27400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7pPr>
            <a:lvl8pPr marL="31972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8pPr>
            <a:lvl9pPr marL="36544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9pPr>
          </a:lstStyle>
          <a:p>
            <a:pPr algn="r" eaLnBrk="0" fontAlgn="base" hangingPunct="0">
              <a:spcBef>
                <a:spcPct val="50000"/>
              </a:spcBef>
              <a:spcAft>
                <a:spcPct val="0"/>
              </a:spcAft>
            </a:pPr>
            <a:r>
              <a:rPr lang="en-US" altLang="en-US" sz="1600" b="0" dirty="0">
                <a:solidFill>
                  <a:srgbClr val="000000"/>
                </a:solidFill>
                <a:latin typeface="Frutiger 45 Light" panose="020B0603020202020204" pitchFamily="34" charset="0"/>
              </a:rPr>
              <a:t>Source: Bloomberg, UBS, data as of July 2022</a:t>
            </a:r>
            <a:br>
              <a:rPr lang="en-US" altLang="en-US" sz="1600" b="0" dirty="0">
                <a:solidFill>
                  <a:srgbClr val="000000"/>
                </a:solidFill>
                <a:latin typeface="Frutiger 45 Light" panose="020B0603020202020204" pitchFamily="34" charset="0"/>
              </a:rPr>
            </a:br>
            <a:r>
              <a:rPr lang="en-US" altLang="en-US" sz="1600" b="0" dirty="0">
                <a:solidFill>
                  <a:srgbClr val="000000"/>
                </a:solidFill>
                <a:latin typeface="Frutiger 45 Light" panose="020B0603020202020204" pitchFamily="34" charset="0"/>
              </a:rPr>
              <a:t>     Please see important disclaimer at the end of the document.</a:t>
            </a:r>
          </a:p>
        </p:txBody>
      </p:sp>
      <p:sp>
        <p:nvSpPr>
          <p:cNvPr id="3" name="TextBox 2">
            <a:extLst>
              <a:ext uri="{FF2B5EF4-FFF2-40B4-BE49-F238E27FC236}">
                <a16:creationId xmlns:a16="http://schemas.microsoft.com/office/drawing/2014/main" id="{7C5C535A-A25A-4A46-A21A-24E8B9074998}"/>
              </a:ext>
            </a:extLst>
          </p:cNvPr>
          <p:cNvSpPr txBox="1"/>
          <p:nvPr/>
        </p:nvSpPr>
        <p:spPr>
          <a:xfrm>
            <a:off x="10056440" y="1792455"/>
            <a:ext cx="654618" cy="93379"/>
          </a:xfrm>
          <a:prstGeom prst="rect">
            <a:avLst/>
          </a:prstGeom>
          <a:noFill/>
        </p:spPr>
        <p:txBody>
          <a:bodyPr wrap="square" lIns="0" tIns="0" rIns="0" bIns="0" rtlCol="0">
            <a:noAutofit/>
          </a:bodyPr>
          <a:lstStyle/>
          <a:p>
            <a:pPr algn="l"/>
            <a:endParaRPr lang="en-US" sz="1455" dirty="0" err="1"/>
          </a:p>
        </p:txBody>
      </p:sp>
      <p:sp>
        <p:nvSpPr>
          <p:cNvPr id="9" name="Text Placeholder 3">
            <a:extLst>
              <a:ext uri="{FF2B5EF4-FFF2-40B4-BE49-F238E27FC236}">
                <a16:creationId xmlns:a16="http://schemas.microsoft.com/office/drawing/2014/main" id="{981AAB05-F2F8-229C-1ED6-8DDBC19B500C}"/>
              </a:ext>
            </a:extLst>
          </p:cNvPr>
          <p:cNvSpPr txBox="1">
            <a:spLocks/>
          </p:cNvSpPr>
          <p:nvPr/>
        </p:nvSpPr>
        <p:spPr>
          <a:xfrm>
            <a:off x="1476258" y="1223627"/>
            <a:ext cx="9053101" cy="49745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dirty="0">
                <a:latin typeface="Frutiger 45 Light" panose="020B0603020202020204" pitchFamily="34" charset="0"/>
              </a:rPr>
              <a:t>Vintage year internal rate of return (IRR), in %</a:t>
            </a:r>
          </a:p>
        </p:txBody>
      </p:sp>
      <p:sp>
        <p:nvSpPr>
          <p:cNvPr id="10" name="Rectangle 9">
            <a:extLst>
              <a:ext uri="{FF2B5EF4-FFF2-40B4-BE49-F238E27FC236}">
                <a16:creationId xmlns:a16="http://schemas.microsoft.com/office/drawing/2014/main" id="{8260B79A-C0CB-FA6B-EE84-A7B8BB60F11F}"/>
              </a:ext>
            </a:extLst>
          </p:cNvPr>
          <p:cNvSpPr/>
          <p:nvPr/>
        </p:nvSpPr>
        <p:spPr>
          <a:xfrm>
            <a:off x="191911" y="5975020"/>
            <a:ext cx="1223568" cy="622142"/>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1" name="Rectangle 10">
            <a:extLst>
              <a:ext uri="{FF2B5EF4-FFF2-40B4-BE49-F238E27FC236}">
                <a16:creationId xmlns:a16="http://schemas.microsoft.com/office/drawing/2014/main" id="{4A7BAC67-FF23-27AF-9B59-F84B925B6B92}"/>
              </a:ext>
            </a:extLst>
          </p:cNvPr>
          <p:cNvSpPr/>
          <p:nvPr/>
        </p:nvSpPr>
        <p:spPr>
          <a:xfrm>
            <a:off x="11176142" y="6244664"/>
            <a:ext cx="874889" cy="43578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13" name="Picture 12">
            <a:extLst>
              <a:ext uri="{FF2B5EF4-FFF2-40B4-BE49-F238E27FC236}">
                <a16:creationId xmlns:a16="http://schemas.microsoft.com/office/drawing/2014/main" id="{342C7A58-4C6E-E53C-CACB-1EDADB0205E2}"/>
              </a:ext>
            </a:extLst>
          </p:cNvPr>
          <p:cNvPicPr>
            <a:picLocks noChangeAspect="1"/>
          </p:cNvPicPr>
          <p:nvPr/>
        </p:nvPicPr>
        <p:blipFill>
          <a:blip r:embed="rId5"/>
          <a:stretch>
            <a:fillRect/>
          </a:stretch>
        </p:blipFill>
        <p:spPr>
          <a:xfrm>
            <a:off x="715442" y="1789042"/>
            <a:ext cx="10761116" cy="4134678"/>
          </a:xfrm>
          <a:prstGeom prst="rect">
            <a:avLst/>
          </a:prstGeom>
        </p:spPr>
      </p:pic>
    </p:spTree>
    <p:custDataLst>
      <p:tags r:id="rId1"/>
    </p:custDataLst>
    <p:extLst>
      <p:ext uri="{BB962C8B-B14F-4D97-AF65-F5344CB8AC3E}">
        <p14:creationId xmlns:p14="http://schemas.microsoft.com/office/powerpoint/2010/main" val="23840785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4">
            <a:extLst>
              <a:ext uri="{FF2B5EF4-FFF2-40B4-BE49-F238E27FC236}">
                <a16:creationId xmlns:a16="http://schemas.microsoft.com/office/drawing/2014/main" id="{127C8773-B126-4056-9F6B-FE8D86B46E79}"/>
              </a:ext>
            </a:extLst>
          </p:cNvPr>
          <p:cNvSpPr txBox="1">
            <a:spLocks/>
          </p:cNvSpPr>
          <p:nvPr/>
        </p:nvSpPr>
        <p:spPr>
          <a:xfrm>
            <a:off x="1350344" y="3608464"/>
            <a:ext cx="1408033" cy="939339"/>
          </a:xfrm>
          <a:prstGeom prst="rect">
            <a:avLst/>
          </a:prstGeom>
        </p:spPr>
        <p:txBody>
          <a:bodyPr vert="horz" lIns="0" tIns="0" rIns="0" bIns="0" rtlCol="0">
            <a:noAutofit/>
          </a:bodyPr>
          <a:lstStyle>
            <a:lvl1pPr marL="0" indent="0" algn="l" defTabSz="1005505" rtl="0" eaLnBrk="1" latinLnBrk="0" hangingPunct="1">
              <a:spcBef>
                <a:spcPts val="1400"/>
              </a:spcBef>
              <a:buClr>
                <a:schemeClr val="tx2"/>
              </a:buClr>
              <a:buSzPct val="100000"/>
              <a:buFont typeface="Symbol" pitchFamily="18" charset="2"/>
              <a:buNone/>
              <a:defRPr sz="4000" b="0" kern="1200" baseline="0">
                <a:solidFill>
                  <a:schemeClr val="tx1"/>
                </a:solidFill>
                <a:latin typeface="Frutiger 45 Light"/>
                <a:ea typeface="Arial Unicode MS" pitchFamily="34" charset="-128"/>
                <a:cs typeface="+mn-cs"/>
              </a:defRPr>
            </a:lvl1pPr>
            <a:lvl2pPr marL="502753"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2pPr>
            <a:lvl3pPr marL="1005505"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3pPr>
            <a:lvl4pPr marL="1508257"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4pPr>
            <a:lvl5pPr marL="2011009"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5pPr>
            <a:lvl6pPr marL="2513761"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6pPr>
            <a:lvl7pPr marL="3016512"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7pPr>
            <a:lvl8pPr marL="3519265"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8pPr>
            <a:lvl9pPr marL="4022016"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9pPr>
          </a:lstStyle>
          <a:p>
            <a:pPr marL="0" marR="0" lvl="0" indent="0" algn="l" defTabSz="813932" rtl="0" eaLnBrk="1" fontAlgn="auto" latinLnBrk="0" hangingPunct="1">
              <a:lnSpc>
                <a:spcPct val="100000"/>
              </a:lnSpc>
              <a:spcBef>
                <a:spcPts val="1136"/>
              </a:spcBef>
              <a:spcAft>
                <a:spcPts val="0"/>
              </a:spcAft>
              <a:buClr>
                <a:srgbClr val="E60000"/>
              </a:buClr>
              <a:buSzPct val="100000"/>
              <a:buFont typeface="Symbol" pitchFamily="18" charset="2"/>
              <a:buNone/>
              <a:tabLst/>
              <a:defRPr/>
            </a:pPr>
            <a:r>
              <a:rPr kumimoji="0" lang="en-GB" sz="1270" b="1"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rPr>
              <a:t>Mark Haefele</a:t>
            </a:r>
          </a:p>
          <a:p>
            <a:pPr marL="0" marR="0" lvl="0" indent="0" algn="l" defTabSz="813932" rtl="0" eaLnBrk="1" fontAlgn="auto" latinLnBrk="0" hangingPunct="1">
              <a:lnSpc>
                <a:spcPct val="100000"/>
              </a:lnSpc>
              <a:spcBef>
                <a:spcPts val="1136"/>
              </a:spcBef>
              <a:spcAft>
                <a:spcPts val="0"/>
              </a:spcAft>
              <a:buClr>
                <a:srgbClr val="E60000"/>
              </a:buClr>
              <a:buSzPct val="100000"/>
              <a:buFont typeface="Symbol" pitchFamily="18" charset="2"/>
              <a:buNone/>
              <a:tabLst/>
              <a:defRPr/>
            </a:pPr>
            <a:r>
              <a:rPr kumimoji="0" lang="en-GB" sz="1270" b="0"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rPr>
              <a:t>Chief Investment Officer</a:t>
            </a:r>
          </a:p>
        </p:txBody>
      </p:sp>
      <p:pic>
        <p:nvPicPr>
          <p:cNvPr id="11" name="Picture 10">
            <a:extLst>
              <a:ext uri="{FF2B5EF4-FFF2-40B4-BE49-F238E27FC236}">
                <a16:creationId xmlns:a16="http://schemas.microsoft.com/office/drawing/2014/main" id="{F810E76F-F030-40DE-80A3-CD3523E395E1}"/>
              </a:ext>
            </a:extLst>
          </p:cNvPr>
          <p:cNvPicPr>
            <a:picLocks noChangeAspect="1"/>
          </p:cNvPicPr>
          <p:nvPr/>
        </p:nvPicPr>
        <p:blipFill>
          <a:blip r:embed="rId2"/>
          <a:stretch>
            <a:fillRect/>
          </a:stretch>
        </p:blipFill>
        <p:spPr>
          <a:xfrm>
            <a:off x="1350344" y="1509684"/>
            <a:ext cx="1413997" cy="1942044"/>
          </a:xfrm>
          <a:prstGeom prst="rect">
            <a:avLst/>
          </a:prstGeom>
        </p:spPr>
      </p:pic>
      <p:sp>
        <p:nvSpPr>
          <p:cNvPr id="15" name="Subtitle 4">
            <a:extLst>
              <a:ext uri="{FF2B5EF4-FFF2-40B4-BE49-F238E27FC236}">
                <a16:creationId xmlns:a16="http://schemas.microsoft.com/office/drawing/2014/main" id="{DC717EB5-1838-4431-B9D2-F25FB24101AF}"/>
              </a:ext>
            </a:extLst>
          </p:cNvPr>
          <p:cNvSpPr txBox="1">
            <a:spLocks/>
          </p:cNvSpPr>
          <p:nvPr/>
        </p:nvSpPr>
        <p:spPr>
          <a:xfrm>
            <a:off x="4724392" y="3631196"/>
            <a:ext cx="1505555" cy="939339"/>
          </a:xfrm>
          <a:prstGeom prst="rect">
            <a:avLst/>
          </a:prstGeom>
        </p:spPr>
        <p:txBody>
          <a:bodyPr vert="horz" lIns="0" tIns="0" rIns="0" bIns="0" rtlCol="0">
            <a:noAutofit/>
          </a:bodyPr>
          <a:lstStyle>
            <a:lvl1pPr marL="0" indent="0" algn="l" defTabSz="1005505" rtl="0" eaLnBrk="1" latinLnBrk="0" hangingPunct="1">
              <a:spcBef>
                <a:spcPts val="1400"/>
              </a:spcBef>
              <a:buClr>
                <a:schemeClr val="tx2"/>
              </a:buClr>
              <a:buSzPct val="100000"/>
              <a:buFont typeface="Symbol" pitchFamily="18" charset="2"/>
              <a:buNone/>
              <a:defRPr sz="4000" b="0" kern="1200" baseline="0">
                <a:solidFill>
                  <a:schemeClr val="tx1"/>
                </a:solidFill>
                <a:latin typeface="Frutiger 45 Light"/>
                <a:ea typeface="Arial Unicode MS" pitchFamily="34" charset="-128"/>
                <a:cs typeface="+mn-cs"/>
              </a:defRPr>
            </a:lvl1pPr>
            <a:lvl2pPr marL="502753"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2pPr>
            <a:lvl3pPr marL="1005505"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3pPr>
            <a:lvl4pPr marL="1508257"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4pPr>
            <a:lvl5pPr marL="2011009"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5pPr>
            <a:lvl6pPr marL="2513761"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6pPr>
            <a:lvl7pPr marL="3016512"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7pPr>
            <a:lvl8pPr marL="3519265"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8pPr>
            <a:lvl9pPr marL="4022016"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9pPr>
          </a:lstStyle>
          <a:p>
            <a:pPr defTabSz="813932">
              <a:buClr>
                <a:srgbClr val="E60000"/>
              </a:buClr>
              <a:defRPr/>
            </a:pPr>
            <a:r>
              <a:rPr lang="en-GB" sz="1270" b="1" dirty="0">
                <a:solidFill>
                  <a:sysClr val="windowText" lastClr="000000"/>
                </a:solidFill>
              </a:rPr>
              <a:t>Mark Andersen</a:t>
            </a:r>
          </a:p>
          <a:p>
            <a:pPr defTabSz="813932">
              <a:buClr>
                <a:srgbClr val="E60000"/>
              </a:buClr>
              <a:defRPr/>
            </a:pPr>
            <a:r>
              <a:rPr lang="en-GB" sz="1270" dirty="0">
                <a:solidFill>
                  <a:sysClr val="windowText" lastClr="000000"/>
                </a:solidFill>
              </a:rPr>
              <a:t>Co-Head Global Asset Allocation</a:t>
            </a:r>
          </a:p>
        </p:txBody>
      </p:sp>
      <p:sp>
        <p:nvSpPr>
          <p:cNvPr id="16" name="Subtitle 4">
            <a:extLst>
              <a:ext uri="{FF2B5EF4-FFF2-40B4-BE49-F238E27FC236}">
                <a16:creationId xmlns:a16="http://schemas.microsoft.com/office/drawing/2014/main" id="{EC9021D9-D264-4827-8170-262ECDA5FB85}"/>
              </a:ext>
            </a:extLst>
          </p:cNvPr>
          <p:cNvSpPr txBox="1">
            <a:spLocks/>
          </p:cNvSpPr>
          <p:nvPr/>
        </p:nvSpPr>
        <p:spPr>
          <a:xfrm>
            <a:off x="3039860" y="3631196"/>
            <a:ext cx="1408033" cy="939339"/>
          </a:xfrm>
          <a:prstGeom prst="rect">
            <a:avLst/>
          </a:prstGeom>
        </p:spPr>
        <p:txBody>
          <a:bodyPr vert="horz" lIns="0" tIns="0" rIns="0" bIns="0" rtlCol="0">
            <a:noAutofit/>
          </a:bodyPr>
          <a:lstStyle>
            <a:lvl1pPr marL="0" indent="0" algn="l" defTabSz="1005505" rtl="0" eaLnBrk="1" latinLnBrk="0" hangingPunct="1">
              <a:spcBef>
                <a:spcPts val="1400"/>
              </a:spcBef>
              <a:buClr>
                <a:schemeClr val="tx2"/>
              </a:buClr>
              <a:buSzPct val="100000"/>
              <a:buFont typeface="Symbol" pitchFamily="18" charset="2"/>
              <a:buNone/>
              <a:defRPr sz="4000" b="0" kern="1200" baseline="0">
                <a:solidFill>
                  <a:schemeClr val="tx1"/>
                </a:solidFill>
                <a:latin typeface="Frutiger 45 Light"/>
                <a:ea typeface="Arial Unicode MS" pitchFamily="34" charset="-128"/>
                <a:cs typeface="+mn-cs"/>
              </a:defRPr>
            </a:lvl1pPr>
            <a:lvl2pPr marL="502753"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2pPr>
            <a:lvl3pPr marL="1005505"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3pPr>
            <a:lvl4pPr marL="1508257"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4pPr>
            <a:lvl5pPr marL="2011009"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5pPr>
            <a:lvl6pPr marL="2513761"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6pPr>
            <a:lvl7pPr marL="3016512"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7pPr>
            <a:lvl8pPr marL="3519265"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8pPr>
            <a:lvl9pPr marL="4022016"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9pPr>
          </a:lstStyle>
          <a:p>
            <a:pPr marL="0" marR="0" lvl="0" indent="0" algn="l" defTabSz="813932" rtl="0" eaLnBrk="1" fontAlgn="auto" latinLnBrk="0" hangingPunct="1">
              <a:lnSpc>
                <a:spcPct val="100000"/>
              </a:lnSpc>
              <a:spcBef>
                <a:spcPts val="1136"/>
              </a:spcBef>
              <a:spcAft>
                <a:spcPts val="0"/>
              </a:spcAft>
              <a:buClr>
                <a:srgbClr val="E60000"/>
              </a:buClr>
              <a:buSzPct val="100000"/>
              <a:buFont typeface="Symbol" pitchFamily="18" charset="2"/>
              <a:buNone/>
              <a:tabLst/>
              <a:defRPr/>
            </a:pPr>
            <a:r>
              <a:rPr kumimoji="0" lang="en-GB" sz="1270" b="1" i="0" u="none" strike="noStrike" kern="1200" cap="none" spc="0" normalizeH="0" baseline="0" noProof="0" dirty="0" err="1">
                <a:ln>
                  <a:noFill/>
                </a:ln>
                <a:solidFill>
                  <a:sysClr val="windowText" lastClr="000000"/>
                </a:solidFill>
                <a:effectLst/>
                <a:uLnTx/>
                <a:uFillTx/>
                <a:latin typeface="Frutiger 45 Light"/>
                <a:ea typeface="Arial Unicode MS" pitchFamily="34" charset="-128"/>
                <a:cs typeface="+mn-cs"/>
              </a:rPr>
              <a:t>Solita</a:t>
            </a:r>
            <a:r>
              <a:rPr kumimoji="0" lang="en-GB" sz="1270" b="1"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rPr>
              <a:t> </a:t>
            </a:r>
            <a:r>
              <a:rPr kumimoji="0" lang="en-GB" sz="1270" b="1" i="0" u="none" strike="noStrike" kern="1200" cap="none" spc="0" normalizeH="0" baseline="0" noProof="0" dirty="0" err="1">
                <a:ln>
                  <a:noFill/>
                </a:ln>
                <a:solidFill>
                  <a:sysClr val="windowText" lastClr="000000"/>
                </a:solidFill>
                <a:effectLst/>
                <a:uLnTx/>
                <a:uFillTx/>
                <a:latin typeface="Frutiger 45 Light"/>
                <a:ea typeface="Arial Unicode MS" pitchFamily="34" charset="-128"/>
                <a:cs typeface="+mn-cs"/>
              </a:rPr>
              <a:t>Marcelli</a:t>
            </a:r>
            <a:endParaRPr kumimoji="0" lang="en-GB" sz="1270" b="1"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endParaRPr>
          </a:p>
          <a:p>
            <a:pPr marL="0" marR="0" lvl="0" indent="0" algn="l" defTabSz="813932" rtl="0" eaLnBrk="1" fontAlgn="auto" latinLnBrk="0" hangingPunct="1">
              <a:lnSpc>
                <a:spcPct val="100000"/>
              </a:lnSpc>
              <a:spcBef>
                <a:spcPts val="1136"/>
              </a:spcBef>
              <a:spcAft>
                <a:spcPts val="0"/>
              </a:spcAft>
              <a:buClr>
                <a:srgbClr val="E60000"/>
              </a:buClr>
              <a:buSzPct val="100000"/>
              <a:buFont typeface="Symbol" pitchFamily="18" charset="2"/>
              <a:buNone/>
              <a:tabLst/>
              <a:defRPr/>
            </a:pPr>
            <a:r>
              <a:rPr kumimoji="0" lang="en-GB" sz="1270" b="0"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rPr>
              <a:t>Chief Investment Officer Americas</a:t>
            </a:r>
          </a:p>
        </p:txBody>
      </p:sp>
      <p:pic>
        <p:nvPicPr>
          <p:cNvPr id="18" name="Picture 17">
            <a:extLst>
              <a:ext uri="{FF2B5EF4-FFF2-40B4-BE49-F238E27FC236}">
                <a16:creationId xmlns:a16="http://schemas.microsoft.com/office/drawing/2014/main" id="{3A5FFB2B-613D-4481-98E7-6B8F2746750D}"/>
              </a:ext>
            </a:extLst>
          </p:cNvPr>
          <p:cNvPicPr>
            <a:picLocks noChangeAspect="1"/>
          </p:cNvPicPr>
          <p:nvPr/>
        </p:nvPicPr>
        <p:blipFill rotWithShape="1">
          <a:blip r:embed="rId3"/>
          <a:srcRect l="3035" r="2937" b="480"/>
          <a:stretch/>
        </p:blipFill>
        <p:spPr>
          <a:xfrm>
            <a:off x="4715392" y="1516695"/>
            <a:ext cx="1419080" cy="1933490"/>
          </a:xfrm>
          <a:prstGeom prst="rect">
            <a:avLst/>
          </a:prstGeom>
        </p:spPr>
      </p:pic>
      <p:pic>
        <p:nvPicPr>
          <p:cNvPr id="20" name="Picture 2">
            <a:extLst>
              <a:ext uri="{FF2B5EF4-FFF2-40B4-BE49-F238E27FC236}">
                <a16:creationId xmlns:a16="http://schemas.microsoft.com/office/drawing/2014/main" id="{4117D7C1-07BA-4183-BF80-C4552D4E7A1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8823" t="-1" r="7733" b="79"/>
          <a:stretch/>
        </p:blipFill>
        <p:spPr bwMode="auto">
          <a:xfrm>
            <a:off x="3039860" y="1508900"/>
            <a:ext cx="1409250" cy="19412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 name="Subtitle 4">
            <a:extLst>
              <a:ext uri="{FF2B5EF4-FFF2-40B4-BE49-F238E27FC236}">
                <a16:creationId xmlns:a16="http://schemas.microsoft.com/office/drawing/2014/main" id="{0950D9C9-A695-4E7C-B6DB-930682B84336}"/>
              </a:ext>
            </a:extLst>
          </p:cNvPr>
          <p:cNvSpPr txBox="1">
            <a:spLocks/>
          </p:cNvSpPr>
          <p:nvPr/>
        </p:nvSpPr>
        <p:spPr>
          <a:xfrm>
            <a:off x="6603992" y="3631196"/>
            <a:ext cx="1505555" cy="939339"/>
          </a:xfrm>
          <a:prstGeom prst="rect">
            <a:avLst/>
          </a:prstGeom>
        </p:spPr>
        <p:txBody>
          <a:bodyPr vert="horz" lIns="0" tIns="0" rIns="0" bIns="0" rtlCol="0">
            <a:noAutofit/>
          </a:bodyPr>
          <a:lstStyle>
            <a:lvl1pPr marL="0" indent="0" algn="l" defTabSz="1005505" rtl="0" eaLnBrk="1" latinLnBrk="0" hangingPunct="1">
              <a:spcBef>
                <a:spcPts val="1400"/>
              </a:spcBef>
              <a:buClr>
                <a:schemeClr val="tx2"/>
              </a:buClr>
              <a:buSzPct val="100000"/>
              <a:buFont typeface="Symbol" pitchFamily="18" charset="2"/>
              <a:buNone/>
              <a:defRPr sz="4000" b="0" kern="1200" baseline="0">
                <a:solidFill>
                  <a:schemeClr val="tx1"/>
                </a:solidFill>
                <a:latin typeface="Frutiger 45 Light"/>
                <a:ea typeface="Arial Unicode MS" pitchFamily="34" charset="-128"/>
                <a:cs typeface="+mn-cs"/>
              </a:defRPr>
            </a:lvl1pPr>
            <a:lvl2pPr marL="502753"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2pPr>
            <a:lvl3pPr marL="1005505" indent="0" algn="ctr" defTabSz="1005505" rtl="0" eaLnBrk="1" latinLnBrk="0" hangingPunct="1">
              <a:spcBef>
                <a:spcPts val="700"/>
              </a:spcBef>
              <a:buClr>
                <a:schemeClr val="tx1"/>
              </a:buClr>
              <a:buFont typeface="Arial" pitchFamily="34" charset="0"/>
              <a:buNone/>
              <a:defRPr sz="1600" kern="1200">
                <a:solidFill>
                  <a:schemeClr val="tx1">
                    <a:tint val="75000"/>
                  </a:schemeClr>
                </a:solidFill>
                <a:latin typeface="+mn-lt"/>
                <a:ea typeface="+mn-ea"/>
                <a:cs typeface="+mn-cs"/>
              </a:defRPr>
            </a:lvl3pPr>
            <a:lvl4pPr marL="1508257"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4pPr>
            <a:lvl5pPr marL="2011009" indent="0" algn="ctr" defTabSz="1005505" rtl="0" eaLnBrk="1" latinLnBrk="0" hangingPunct="1">
              <a:spcBef>
                <a:spcPts val="300"/>
              </a:spcBef>
              <a:buClr>
                <a:schemeClr val="tx1"/>
              </a:buClr>
              <a:buSzPct val="84000"/>
              <a:buFont typeface="Arial" pitchFamily="34" charset="0"/>
              <a:buNone/>
              <a:defRPr sz="1600" kern="1200">
                <a:solidFill>
                  <a:schemeClr val="tx1">
                    <a:tint val="75000"/>
                  </a:schemeClr>
                </a:solidFill>
                <a:latin typeface="+mn-lt"/>
                <a:ea typeface="+mn-ea"/>
                <a:cs typeface="+mn-cs"/>
              </a:defRPr>
            </a:lvl5pPr>
            <a:lvl6pPr marL="2513761"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6pPr>
            <a:lvl7pPr marL="3016512"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7pPr>
            <a:lvl8pPr marL="3519265"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8pPr>
            <a:lvl9pPr marL="4022016" indent="0" algn="ctr" defTabSz="1005505" rtl="0" eaLnBrk="1" latinLnBrk="0" hangingPunct="1">
              <a:spcBef>
                <a:spcPts val="300"/>
              </a:spcBef>
              <a:buClr>
                <a:schemeClr val="tx1"/>
              </a:buClr>
              <a:buSzPct val="84000"/>
              <a:buFont typeface="Frutiger 55 Roman" pitchFamily="34" charset="0"/>
              <a:buNone/>
              <a:defRPr sz="1600" kern="1200">
                <a:solidFill>
                  <a:schemeClr val="tx1">
                    <a:tint val="75000"/>
                  </a:schemeClr>
                </a:solidFill>
                <a:latin typeface="+mn-lt"/>
                <a:ea typeface="+mn-ea"/>
                <a:cs typeface="+mn-cs"/>
              </a:defRPr>
            </a:lvl9pPr>
          </a:lstStyle>
          <a:p>
            <a:pPr defTabSz="813932">
              <a:buClr>
                <a:srgbClr val="E60000"/>
              </a:buClr>
              <a:defRPr/>
            </a:pPr>
            <a:r>
              <a:rPr lang="en-GB" sz="1270" b="1" dirty="0">
                <a:solidFill>
                  <a:sysClr val="windowText" lastClr="000000"/>
                </a:solidFill>
              </a:rPr>
              <a:t>Dean Turner</a:t>
            </a:r>
          </a:p>
          <a:p>
            <a:pPr defTabSz="813932">
              <a:buClr>
                <a:srgbClr val="E60000"/>
              </a:buClr>
              <a:defRPr/>
            </a:pPr>
            <a:r>
              <a:rPr kumimoji="0" lang="en-US" sz="1400" b="0"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rPr>
              <a:t>European Economist</a:t>
            </a:r>
            <a:br>
              <a:rPr kumimoji="0" lang="en-US" sz="1400" b="0"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rPr>
            </a:br>
            <a:endParaRPr lang="en-GB" sz="1270" dirty="0">
              <a:solidFill>
                <a:sysClr val="windowText" lastClr="000000"/>
              </a:solidFill>
            </a:endParaRPr>
          </a:p>
        </p:txBody>
      </p:sp>
      <p:pic>
        <p:nvPicPr>
          <p:cNvPr id="3" name="Picture 2" descr="A person wearing glasses and a suit&#10;&#10;Description automatically generated with medium confidence">
            <a:extLst>
              <a:ext uri="{FF2B5EF4-FFF2-40B4-BE49-F238E27FC236}">
                <a16:creationId xmlns:a16="http://schemas.microsoft.com/office/drawing/2014/main" id="{B4038646-CB38-4A32-9687-FA53FA69AC33}"/>
              </a:ext>
            </a:extLst>
          </p:cNvPr>
          <p:cNvPicPr>
            <a:picLocks noChangeAspect="1"/>
          </p:cNvPicPr>
          <p:nvPr/>
        </p:nvPicPr>
        <p:blipFill rotWithShape="1">
          <a:blip r:embed="rId5">
            <a:extLst>
              <a:ext uri="{28A0092B-C50C-407E-A947-70E740481C1C}">
                <a14:useLocalDpi xmlns:a14="http://schemas.microsoft.com/office/drawing/2010/main" val="0"/>
              </a:ext>
            </a:extLst>
          </a:blip>
          <a:srcRect l="26233" t="11578" r="45758" b="31022"/>
          <a:stretch/>
        </p:blipFill>
        <p:spPr>
          <a:xfrm>
            <a:off x="6534766" y="1516694"/>
            <a:ext cx="1419080" cy="1933491"/>
          </a:xfrm>
          <a:prstGeom prst="rect">
            <a:avLst/>
          </a:prstGeom>
        </p:spPr>
      </p:pic>
    </p:spTree>
    <p:extLst>
      <p:ext uri="{BB962C8B-B14F-4D97-AF65-F5344CB8AC3E}">
        <p14:creationId xmlns:p14="http://schemas.microsoft.com/office/powerpoint/2010/main" val="41131449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27368" y="840119"/>
            <a:ext cx="11266397" cy="212239"/>
          </a:xfrm>
          <a:prstGeom prst="rect">
            <a:avLst/>
          </a:prstGeom>
          <a:solidFill>
            <a:srgbClr val="FFFFFF"/>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srgbClr val="000000"/>
              </a:solidFill>
              <a:effectLst/>
              <a:uLnTx/>
              <a:uFillTx/>
              <a:latin typeface="Frutiger 55 Roman"/>
              <a:ea typeface="MS PGothic"/>
              <a:cs typeface="+mn-cs"/>
            </a:endParaRPr>
          </a:p>
        </p:txBody>
      </p:sp>
      <p:sp>
        <p:nvSpPr>
          <p:cNvPr id="2" name="Text Placeholder 1"/>
          <p:cNvSpPr>
            <a:spLocks noGrp="1"/>
          </p:cNvSpPr>
          <p:nvPr>
            <p:ph type="body" sz="quarter" idx="12"/>
          </p:nvPr>
        </p:nvSpPr>
        <p:spPr>
          <a:xfrm>
            <a:off x="559984" y="732571"/>
            <a:ext cx="11133781" cy="5463276"/>
          </a:xfrm>
        </p:spPr>
        <p:txBody>
          <a:bodyPr anchor="ctr"/>
          <a:lstStyle/>
          <a:p>
            <a:pPr algn="ctr"/>
            <a:r>
              <a:rPr lang="en-US" sz="3636" dirty="0">
                <a:latin typeface="Frutiger 45 Light" panose="020B0603020202020204" pitchFamily="34" charset="0"/>
                <a:hlinkClick r:id="rId4"/>
              </a:rPr>
              <a:t>www.ubs.com/cio-disclaimer</a:t>
            </a:r>
            <a:endParaRPr lang="en-US" sz="3636" dirty="0">
              <a:latin typeface="Frutiger 45 Light" panose="020B0603020202020204" pitchFamily="34" charset="0"/>
            </a:endParaRPr>
          </a:p>
          <a:p>
            <a:br>
              <a:rPr lang="en-US" sz="1091" dirty="0">
                <a:latin typeface="Frutiger 45 Light" panose="020B0603020202020204" pitchFamily="34" charset="0"/>
              </a:rPr>
            </a:br>
            <a:r>
              <a:rPr lang="en-US" sz="1091" dirty="0">
                <a:latin typeface="Frutiger 45 Light" panose="020B0603020202020204" pitchFamily="34" charset="0"/>
              </a:rPr>
              <a:t>UBS Wealth Way is an approach incorporating Liquidity. Longevity. Legacy. strategies that UBS Financial Services Inc. and our Financial Advisors can use to assist clients in exploring and pursuing their wealth management needs and goals over different timeframes. This approach is not a promise or guarantee that wealth, or any financial results, can or will be achieved. All investments involve the risk of loss, including the risk of loss of the entire </a:t>
            </a:r>
            <a:r>
              <a:rPr lang="en-US" sz="1091" dirty="0" err="1">
                <a:latin typeface="Frutiger 45 Light" panose="020B0603020202020204" pitchFamily="34" charset="0"/>
              </a:rPr>
              <a:t>investment.”The</a:t>
            </a:r>
            <a:r>
              <a:rPr lang="en-US" sz="1091" dirty="0">
                <a:latin typeface="Frutiger 45 Light" panose="020B0603020202020204" pitchFamily="34" charset="0"/>
              </a:rPr>
              <a:t> content is published by the Global Wealth Management business of UBS Switzerland AG (regulated by FINMA in Switzerland), its subsidiaries or its affiliates ("UBS"). In the USA, UBS Financial Services Inc. is a subsidiary of UBS AG and a member of FINRA/SIPC.</a:t>
            </a:r>
            <a:endParaRPr lang="en-GB" sz="1091" dirty="0">
              <a:latin typeface="Frutiger 45 Light" panose="020B0603020202020204" pitchFamily="34" charset="0"/>
            </a:endParaRPr>
          </a:p>
          <a:p>
            <a:r>
              <a:rPr lang="en-US" sz="1091" dirty="0">
                <a:latin typeface="Frutiger 45 Light" panose="020B0603020202020204" pitchFamily="34" charset="0"/>
              </a:rPr>
              <a:t>This material is </a:t>
            </a:r>
            <a:r>
              <a:rPr lang="en-US" sz="1091" b="1" dirty="0">
                <a:latin typeface="Frutiger 45 Light" panose="020B0603020202020204" pitchFamily="34" charset="0"/>
              </a:rPr>
              <a:t>for your</a:t>
            </a:r>
            <a:r>
              <a:rPr lang="en-US" sz="1091" dirty="0">
                <a:latin typeface="Frutiger 45 Light" panose="020B0603020202020204" pitchFamily="34" charset="0"/>
              </a:rPr>
              <a:t> </a:t>
            </a:r>
            <a:r>
              <a:rPr lang="en-US" sz="1091" b="1" dirty="0">
                <a:latin typeface="Frutiger 45 Light" panose="020B0603020202020204" pitchFamily="34" charset="0"/>
              </a:rPr>
              <a:t>information only</a:t>
            </a:r>
            <a:r>
              <a:rPr lang="en-US" sz="1091" dirty="0">
                <a:latin typeface="Frutiger 45 Light" panose="020B0603020202020204" pitchFamily="34" charset="0"/>
              </a:rPr>
              <a:t> and is not intended as an offer, or a solicitation of an offer, to buy or sell any investment or other specific product. The analysis contained herein does not constitute a personal recommendation or take into account the particular investment objectives, investment strategies, financial situation and needs of any specific recipient. </a:t>
            </a:r>
            <a:r>
              <a:rPr lang="en-US" sz="1091" b="1" dirty="0">
                <a:latin typeface="Frutiger 45 Light" panose="020B0603020202020204" pitchFamily="34" charset="0"/>
              </a:rPr>
              <a:t>The views and opinions expressed in this material by third parties are not those of UBS</a:t>
            </a:r>
            <a:r>
              <a:rPr lang="en-US" sz="1091" dirty="0">
                <a:latin typeface="Frutiger 45 Light" panose="020B0603020202020204" pitchFamily="34" charset="0"/>
              </a:rPr>
              <a:t>. Accordingly, UBS does not accept any liability over the content shared by third parties or any claims, losses or damages arising from the use or reliance of all or any part thereof. </a:t>
            </a:r>
            <a:endParaRPr lang="en-GB" sz="1091" dirty="0">
              <a:latin typeface="Frutiger 45 Light" panose="020B0603020202020204" pitchFamily="34" charset="0"/>
            </a:endParaRPr>
          </a:p>
          <a:p>
            <a:r>
              <a:rPr lang="en-US" sz="1091" dirty="0">
                <a:latin typeface="Frutiger 45 Light" panose="020B0603020202020204" pitchFamily="34" charset="0"/>
              </a:rPr>
              <a:t>As a firm providing wealth management services to clients globally, UBS offers both investment advisory services and brokerage services. Investment advisory services and brokerage services are separate and distinct, differ in material ways and are governed by different laws and separate arrangements. It is important that clients understand the ways in which we conduct business and that they carefully read the agreements and disclosures that we provide to them about the products or services we offer. For more information visit our website at </a:t>
            </a:r>
            <a:r>
              <a:rPr lang="en-US" sz="1091" u="sng" dirty="0">
                <a:latin typeface="Frutiger 45 Light" panose="020B0603020202020204" pitchFamily="34" charset="0"/>
                <a:hlinkClick r:id="rId5"/>
              </a:rPr>
              <a:t>ubs.com/</a:t>
            </a:r>
            <a:r>
              <a:rPr lang="en-US" sz="1091" u="sng" dirty="0" err="1">
                <a:latin typeface="Frutiger 45 Light" panose="020B0603020202020204" pitchFamily="34" charset="0"/>
                <a:hlinkClick r:id="rId5"/>
              </a:rPr>
              <a:t>workingwithus</a:t>
            </a:r>
            <a:r>
              <a:rPr lang="en-US" sz="1091" dirty="0">
                <a:latin typeface="Frutiger 45 Light" panose="020B0603020202020204" pitchFamily="34" charset="0"/>
              </a:rPr>
              <a:t>. </a:t>
            </a:r>
            <a:endParaRPr lang="en-GB" sz="1091" dirty="0">
              <a:latin typeface="Frutiger 45 Light" panose="020B0603020202020204" pitchFamily="34" charset="0"/>
            </a:endParaRPr>
          </a:p>
          <a:p>
            <a:r>
              <a:rPr lang="en-GB" sz="1091" dirty="0">
                <a:latin typeface="Frutiger 45 Light" panose="020B0603020202020204" pitchFamily="34" charset="0"/>
              </a:rPr>
              <a:t>Investing in structured investments involves significant risks. For a detailed discussion of the risks involved in investing in any particular structured investment, you must read the relevant offering materials for that investment. Structured investments are unsecured obligations of a particular issuer with returns linked to the performance of an underlying asset. Depending on the terms of the investment, investors could lose all or a substantial portion of their investment based on the performance of the underlying asset. Investors could also lose their entire investment if the issuer becomes insolvent. UBS Financial Services Inc. does not guarantee in any way the obligations or the financial condition of any issuer or the accuracy of any financial information provided by any issuer. Structured investments are not traditional investments and investing in a structured investment is not equivalent to investing directly in the underlying asset. Structured investments may have limited or no liquidity, and investors should be prepared to hold their investment to maturity. The return of structured investments may be limited by a maximum gain, participation rate or other feature. Structured investments may include call features and, if a structured investment is called early, investors would not earn any further return and may not be able to reinvest in similar investments with similar terms. Structured investments include costs and fees which are generally embedded in the price of the investment. The tax treatment of a structured investment may be complex and may differ from a direct investment in the underlying asset. UBS Financial Services Inc. and its employees do not provide tax advice. Investors should consult their own tax advisor about their own tax situation before investing in any securities.</a:t>
            </a:r>
          </a:p>
          <a:p>
            <a:r>
              <a:rPr lang="en-US" sz="1091" dirty="0">
                <a:latin typeface="Frutiger 45 Light" panose="020B0603020202020204" pitchFamily="34" charset="0"/>
              </a:rPr>
              <a:t>Please visit below page to read the legal </a:t>
            </a:r>
            <a:r>
              <a:rPr lang="en-US" sz="1091" dirty="0">
                <a:latin typeface="Frutiger 45 Light" panose="020B0603020202020204" pitchFamily="34" charset="0"/>
                <a:hlinkClick r:id="rId6"/>
              </a:rPr>
              <a:t>disclaimer </a:t>
            </a:r>
            <a:r>
              <a:rPr lang="en-GB" sz="1091" dirty="0">
                <a:latin typeface="Frutiger 45 Light" panose="020B0603020202020204" pitchFamily="34" charset="0"/>
              </a:rPr>
              <a:t>applicable to this livestream.</a:t>
            </a:r>
            <a:endParaRPr lang="en-US" sz="1091" dirty="0">
              <a:latin typeface="Frutiger 45 Light" panose="020B0603020202020204" pitchFamily="34" charset="0"/>
            </a:endParaRPr>
          </a:p>
          <a:p>
            <a:endParaRPr lang="en-GB" sz="1091" dirty="0">
              <a:latin typeface="Frutiger 45 Light" panose="020B0603020202020204" pitchFamily="34" charset="0"/>
            </a:endParaRPr>
          </a:p>
        </p:txBody>
      </p:sp>
    </p:spTree>
    <p:custDataLst>
      <p:tags r:id="rId1"/>
    </p:custDataLst>
    <p:extLst>
      <p:ext uri="{BB962C8B-B14F-4D97-AF65-F5344CB8AC3E}">
        <p14:creationId xmlns:p14="http://schemas.microsoft.com/office/powerpoint/2010/main" val="30938082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4">
            <a:extLst>
              <a:ext uri="{FF2B5EF4-FFF2-40B4-BE49-F238E27FC236}">
                <a16:creationId xmlns:a16="http://schemas.microsoft.com/office/drawing/2014/main" id="{87F05CDA-6136-41A4-8B36-5BBF0A679197}"/>
              </a:ext>
            </a:extLst>
          </p:cNvPr>
          <p:cNvSpPr txBox="1">
            <a:spLocks/>
          </p:cNvSpPr>
          <p:nvPr/>
        </p:nvSpPr>
        <p:spPr>
          <a:xfrm>
            <a:off x="5761226" y="4608967"/>
            <a:ext cx="5573368" cy="9393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3636" kern="1200" baseline="0">
                <a:solidFill>
                  <a:schemeClr val="tx1"/>
                </a:solidFill>
                <a:latin typeface="Frutiger 45 Light"/>
                <a:ea typeface="Arial Unicode MS" pitchFamily="34" charset="-128"/>
                <a:cs typeface="+mn-cs"/>
              </a:defRPr>
            </a:lvl1pPr>
            <a:lvl2pPr marL="457053" indent="0" algn="ctr" defTabSz="914400" rtl="0" eaLnBrk="1" latinLnBrk="0" hangingPunct="1">
              <a:lnSpc>
                <a:spcPct val="90000"/>
              </a:lnSpc>
              <a:spcBef>
                <a:spcPts val="500"/>
              </a:spcBef>
              <a:buFont typeface="Arial" panose="020B0604020202020204" pitchFamily="34" charset="0"/>
              <a:buNone/>
              <a:defRPr sz="2400" kern="1200">
                <a:solidFill>
                  <a:schemeClr val="tx1">
                    <a:tint val="75000"/>
                  </a:schemeClr>
                </a:solidFill>
                <a:latin typeface="+mn-lt"/>
                <a:ea typeface="+mn-ea"/>
                <a:cs typeface="+mn-cs"/>
              </a:defRPr>
            </a:lvl2pPr>
            <a:lvl3pPr marL="914105" indent="0" algn="ctr"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3pPr>
            <a:lvl4pPr marL="1371156"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4pPr>
            <a:lvl5pPr marL="1828208"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5pPr>
            <a:lvl6pPr marL="228526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6pPr>
            <a:lvl7pPr marL="2742311"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7pPr>
            <a:lvl8pPr marL="3199364"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8pPr>
            <a:lvl9pPr marL="3656415"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9pPr>
          </a:lstStyle>
          <a:p>
            <a:r>
              <a:rPr lang="en-GB" sz="2545" b="1" dirty="0"/>
              <a:t>Mark Haefele</a:t>
            </a:r>
          </a:p>
          <a:p>
            <a:r>
              <a:rPr lang="en-GB" sz="2545" dirty="0"/>
              <a:t>Chief Investment Officer,</a:t>
            </a:r>
            <a:br>
              <a:rPr lang="en-GB" sz="2545" dirty="0"/>
            </a:br>
            <a:r>
              <a:rPr lang="en-GB" sz="2545" dirty="0"/>
              <a:t>UBS Global Wealth Management</a:t>
            </a:r>
          </a:p>
        </p:txBody>
      </p:sp>
      <p:pic>
        <p:nvPicPr>
          <p:cNvPr id="3" name="Picture 2">
            <a:extLst>
              <a:ext uri="{FF2B5EF4-FFF2-40B4-BE49-F238E27FC236}">
                <a16:creationId xmlns:a16="http://schemas.microsoft.com/office/drawing/2014/main" id="{879167B5-2250-4FAF-B393-191F87E9D392}"/>
              </a:ext>
            </a:extLst>
          </p:cNvPr>
          <p:cNvPicPr>
            <a:picLocks noChangeAspect="1"/>
          </p:cNvPicPr>
          <p:nvPr/>
        </p:nvPicPr>
        <p:blipFill>
          <a:blip r:embed="rId2"/>
          <a:stretch>
            <a:fillRect/>
          </a:stretch>
        </p:blipFill>
        <p:spPr>
          <a:xfrm>
            <a:off x="-1" y="0"/>
            <a:ext cx="4991101" cy="6854990"/>
          </a:xfrm>
          <a:prstGeom prst="rect">
            <a:avLst/>
          </a:prstGeom>
        </p:spPr>
      </p:pic>
    </p:spTree>
    <p:extLst>
      <p:ext uri="{BB962C8B-B14F-4D97-AF65-F5344CB8AC3E}">
        <p14:creationId xmlns:p14="http://schemas.microsoft.com/office/powerpoint/2010/main" val="33819003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altLang="zh-TW" dirty="0">
                <a:latin typeface="Frutiger 45 Light" panose="020B0603020202020204" pitchFamily="34" charset="0"/>
                <a:cs typeface="Arial Unicode MS" panose="020B0604020202020204" pitchFamily="34" charset="-128"/>
              </a:rPr>
              <a:t>Risk information</a:t>
            </a:r>
            <a:endParaRPr lang="en-US" dirty="0"/>
          </a:p>
        </p:txBody>
      </p:sp>
      <p:sp>
        <p:nvSpPr>
          <p:cNvPr id="363" name="TextBox 362"/>
          <p:cNvSpPr txBox="1">
            <a:spLocks/>
          </p:cNvSpPr>
          <p:nvPr/>
        </p:nvSpPr>
        <p:spPr>
          <a:xfrm>
            <a:off x="509846" y="1176915"/>
            <a:ext cx="11133778" cy="4504171"/>
          </a:xfrm>
          <a:prstGeom prst="rect">
            <a:avLst/>
          </a:prstGeom>
          <a:noFill/>
        </p:spPr>
        <p:txBody>
          <a:bodyPr vert="horz" wrap="square" lIns="0" tIns="0" rIns="0" bIns="0" rtlCol="0">
            <a:noAutofit/>
          </a:bodyPr>
          <a:lstStyle/>
          <a:p>
            <a:pPr algn="just" defTabSz="831281" eaLnBrk="0" fontAlgn="base" hangingPunct="0">
              <a:spcBef>
                <a:spcPct val="0"/>
              </a:spcBef>
              <a:spcAft>
                <a:spcPct val="0"/>
              </a:spcAft>
            </a:pPr>
            <a:r>
              <a:rPr lang="en-US" altLang="en-US" sz="1000" b="1" dirty="0">
                <a:solidFill>
                  <a:prstClr val="black"/>
                </a:solidFill>
                <a:latin typeface="Frutiger 45 Light" panose="020B0603020202020204" pitchFamily="34" charset="0"/>
                <a:cs typeface="Arial" panose="020B0604020202020204" pitchFamily="34" charset="0"/>
              </a:rPr>
              <a:t>Non-Traditional Assets</a:t>
            </a:r>
          </a:p>
          <a:p>
            <a:pPr algn="just" defTabSz="831281" eaLnBrk="0" fontAlgn="base" hangingPunct="0">
              <a:spcBef>
                <a:spcPct val="0"/>
              </a:spcBef>
              <a:spcAft>
                <a:spcPct val="0"/>
              </a:spcAft>
            </a:pPr>
            <a:endParaRPr lang="en-US" altLang="en-US" sz="1000"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US" altLang="en-US" sz="1000" dirty="0">
                <a:solidFill>
                  <a:prstClr val="black"/>
                </a:solidFill>
                <a:latin typeface="Frutiger 45 Light" panose="020B0603020202020204" pitchFamily="34" charset="0"/>
                <a:cs typeface="Arial" panose="020B0604020202020204" pitchFamily="34" charset="0"/>
              </a:rPr>
              <a:t>Non-traditional asset classes are alternative investments that include hedge funds, private equity, real estate, and managed futures (collectively, alternative investments). Interests of alternative investment funds are sold only to qualified investors, and only by means of offering documents that include information about the risks, performance and expenses of alternative investment funds, and which clients are urged to read carefully before subscribing and retain. An investment in an alternative investment fund is speculative and involves significant risks. Specifically, these investments (1) are not mutual funds and are not subject to the same regulatory requirements as mutual funds; (2) may have performance that is volatile, and investors may lose all or a substantial amount of their investment; (3) may engage in leverage and other speculative investment practices that may increase the risk of investment loss; (4) are long-term, illiquid investments, there is generally no secondary market for the interests of a fund, and none is expected to develop; (5) interests of alternative investment funds typically will be illiquid and subject to restrictions on transfer; (6) may not be required to provide periodic pricing or valuation information to investors; (7) generally involve complex tax strategies and there may be delays in distributing tax information to investors; (8) are subject to high fees, including management fees and other fees and expenses, all of which will reduce profits. </a:t>
            </a:r>
          </a:p>
          <a:p>
            <a:pPr algn="just" defTabSz="831281" eaLnBrk="0" fontAlgn="base" hangingPunct="0">
              <a:spcBef>
                <a:spcPct val="0"/>
              </a:spcBef>
              <a:spcAft>
                <a:spcPct val="0"/>
              </a:spcAft>
            </a:pPr>
            <a:endParaRPr lang="en-US" altLang="en-US" sz="1000"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US" altLang="en-US" sz="1000" dirty="0">
                <a:solidFill>
                  <a:prstClr val="black"/>
                </a:solidFill>
                <a:latin typeface="Frutiger 45 Light" panose="020B0603020202020204" pitchFamily="34" charset="0"/>
                <a:cs typeface="Arial" panose="020B0604020202020204" pitchFamily="34" charset="0"/>
              </a:rPr>
              <a:t>Interests in alternative investment funds are not deposits or obligations of, or guaranteed or endorsed by, any bank or other insured depository institution, and are not federally insured by the Federal Deposit Insurance Corporation, the Federal Reserve Board, or any other governmental agency. Prospective investors should understand these risks and have the financial ability and willingness to accept them for an extended period of time before making an investment in an alternative investment fund and should consider an alternative investment fund as a supplement to an overall investment program. </a:t>
            </a:r>
          </a:p>
          <a:p>
            <a:pPr algn="just" defTabSz="831281" eaLnBrk="0" fontAlgn="base" hangingPunct="0">
              <a:spcBef>
                <a:spcPct val="0"/>
              </a:spcBef>
              <a:spcAft>
                <a:spcPct val="0"/>
              </a:spcAft>
            </a:pPr>
            <a:endParaRPr lang="en-US" altLang="en-US" sz="1000"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US" altLang="en-US" sz="1000" dirty="0">
                <a:solidFill>
                  <a:prstClr val="black"/>
                </a:solidFill>
                <a:latin typeface="Frutiger 45 Light" panose="020B0603020202020204" pitchFamily="34" charset="0"/>
                <a:cs typeface="Arial" panose="020B0604020202020204" pitchFamily="34" charset="0"/>
              </a:rPr>
              <a:t>In addition to the risks that apply to alternative investments generally, the following are additional risks related to an investment in these strategies:</a:t>
            </a:r>
          </a:p>
          <a:p>
            <a:pPr algn="just" defTabSz="831281" eaLnBrk="0" fontAlgn="base" hangingPunct="0">
              <a:spcBef>
                <a:spcPct val="0"/>
              </a:spcBef>
              <a:spcAft>
                <a:spcPct val="0"/>
              </a:spcAft>
            </a:pPr>
            <a:endParaRPr lang="en-US" altLang="en-US" sz="1000" dirty="0">
              <a:solidFill>
                <a:prstClr val="black"/>
              </a:solidFill>
              <a:latin typeface="Frutiger 45 Light" panose="020B0603020202020204" pitchFamily="34" charset="0"/>
              <a:cs typeface="Arial" panose="020B0604020202020204" pitchFamily="34" charset="0"/>
            </a:endParaRPr>
          </a:p>
          <a:p>
            <a:pPr marL="155865" indent="-155865" algn="just" defTabSz="831281" eaLnBrk="0" fontAlgn="base" hangingPunct="0">
              <a:spcBef>
                <a:spcPct val="0"/>
              </a:spcBef>
              <a:spcAft>
                <a:spcPct val="0"/>
              </a:spcAft>
              <a:buFont typeface="Arial" panose="020B0604020202020204" pitchFamily="34" charset="0"/>
              <a:buChar char="•"/>
            </a:pPr>
            <a:r>
              <a:rPr lang="en-US" altLang="en-US" sz="1000" dirty="0">
                <a:solidFill>
                  <a:prstClr val="black"/>
                </a:solidFill>
                <a:latin typeface="Frutiger 45 Light" panose="020B0603020202020204" pitchFamily="34" charset="0"/>
                <a:cs typeface="Arial" panose="020B0604020202020204" pitchFamily="34" charset="0"/>
              </a:rPr>
              <a:t>Hedge Fund Risk: There are risks specifically associated with investing in hedge funds, which may include risks associated with investing in short sales, options, small-cap stocks, “junk bonds,” derivatives, distressed securities, non-U.S. securities and illiquid investments.</a:t>
            </a:r>
          </a:p>
          <a:p>
            <a:pPr marL="155865" indent="-155865" algn="just" defTabSz="831281" eaLnBrk="0" fontAlgn="base" hangingPunct="0">
              <a:spcBef>
                <a:spcPct val="0"/>
              </a:spcBef>
              <a:spcAft>
                <a:spcPct val="0"/>
              </a:spcAft>
              <a:buFont typeface="Arial" panose="020B0604020202020204" pitchFamily="34" charset="0"/>
              <a:buChar char="•"/>
            </a:pPr>
            <a:r>
              <a:rPr lang="en-US" altLang="en-US" sz="1000" dirty="0">
                <a:solidFill>
                  <a:prstClr val="black"/>
                </a:solidFill>
                <a:latin typeface="Frutiger 45 Light" panose="020B0603020202020204" pitchFamily="34" charset="0"/>
                <a:cs typeface="Arial" panose="020B0604020202020204" pitchFamily="34" charset="0"/>
              </a:rPr>
              <a:t>Managed Futures: There are risks specifically associated with investing in managed futures programs. For example, not all managers focus on all strategies at all times, and managed futures strategies may have material directional elements.</a:t>
            </a:r>
          </a:p>
          <a:p>
            <a:pPr marL="155865" indent="-155865" algn="just" defTabSz="831281" eaLnBrk="0" fontAlgn="base" hangingPunct="0">
              <a:spcBef>
                <a:spcPct val="0"/>
              </a:spcBef>
              <a:spcAft>
                <a:spcPct val="0"/>
              </a:spcAft>
              <a:buFont typeface="Arial" panose="020B0604020202020204" pitchFamily="34" charset="0"/>
              <a:buChar char="•"/>
            </a:pPr>
            <a:r>
              <a:rPr lang="en-US" altLang="en-US" sz="1000" dirty="0">
                <a:solidFill>
                  <a:prstClr val="black"/>
                </a:solidFill>
                <a:latin typeface="Frutiger 45 Light" panose="020B0603020202020204" pitchFamily="34" charset="0"/>
                <a:cs typeface="Arial" panose="020B0604020202020204" pitchFamily="34" charset="0"/>
              </a:rPr>
              <a:t>Real Estate: There are risks specifically associated with investing in real estate products and real estate investment trusts. They involve risks associated with debt, adverse changes in general economic or local market conditions, changes in governmental, tax, real estate and zoning laws or regulations, risks associated with capital calls and, for some real estate products, the risks associated with the ability to qualify for favorable treatment under the federal tax laws.</a:t>
            </a:r>
          </a:p>
          <a:p>
            <a:pPr marL="155865" indent="-155865" algn="just" defTabSz="831281" eaLnBrk="0" fontAlgn="base" hangingPunct="0">
              <a:spcBef>
                <a:spcPct val="0"/>
              </a:spcBef>
              <a:spcAft>
                <a:spcPct val="0"/>
              </a:spcAft>
              <a:buFont typeface="Arial" panose="020B0604020202020204" pitchFamily="34" charset="0"/>
              <a:buChar char="•"/>
            </a:pPr>
            <a:r>
              <a:rPr lang="en-US" altLang="en-US" sz="1000" dirty="0">
                <a:solidFill>
                  <a:prstClr val="black"/>
                </a:solidFill>
                <a:latin typeface="Frutiger 45 Light" panose="020B0603020202020204" pitchFamily="34" charset="0"/>
                <a:cs typeface="Arial" panose="020B0604020202020204" pitchFamily="34" charset="0"/>
              </a:rPr>
              <a:t>Private Equity: There are risks specifically associated with investing in private equity. Capital calls can be made on short notice, and the failure to meet capital calls can result in significant adverse consequences including, but not limited to, a total loss of investment.</a:t>
            </a:r>
          </a:p>
          <a:p>
            <a:pPr marL="155865" indent="-155865" algn="just" defTabSz="831281" eaLnBrk="0" fontAlgn="base" hangingPunct="0">
              <a:spcBef>
                <a:spcPct val="0"/>
              </a:spcBef>
              <a:spcAft>
                <a:spcPct val="0"/>
              </a:spcAft>
              <a:buFont typeface="Arial" panose="020B0604020202020204" pitchFamily="34" charset="0"/>
              <a:buChar char="•"/>
            </a:pPr>
            <a:r>
              <a:rPr lang="en-US" altLang="en-US" sz="1000" dirty="0">
                <a:solidFill>
                  <a:prstClr val="black"/>
                </a:solidFill>
                <a:latin typeface="Frutiger 45 Light" panose="020B0603020202020204" pitchFamily="34" charset="0"/>
                <a:cs typeface="Arial" panose="020B0604020202020204" pitchFamily="34" charset="0"/>
              </a:rPr>
              <a:t>Foreign Exchange/Currency Risk: Investors in securities of issuers located outside of the United States should be aware that even for securities denominated in U.S. dollars, changes in the exchange rate between the U.S. dollar and the issuer’s “home” currency can have unexpected effects on the market value and liquidity of those securities. Those securities may also be affected by other risks (such as political, economic or regulatory changes) that may not be readily known to a U.S. investor.</a:t>
            </a:r>
          </a:p>
        </p:txBody>
      </p:sp>
    </p:spTree>
    <p:custDataLst>
      <p:tags r:id="rId1"/>
    </p:custDataLst>
    <p:extLst>
      <p:ext uri="{BB962C8B-B14F-4D97-AF65-F5344CB8AC3E}">
        <p14:creationId xmlns:p14="http://schemas.microsoft.com/office/powerpoint/2010/main" val="28652236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altLang="zh-TW" dirty="0">
                <a:latin typeface="Frutiger 45 Light" panose="020B0603020202020204" pitchFamily="34" charset="0"/>
                <a:cs typeface="Arial Unicode MS" panose="020B0604020202020204" pitchFamily="34" charset="-128"/>
              </a:rPr>
              <a:t>Risk information</a:t>
            </a:r>
            <a:endParaRPr lang="en-US" dirty="0"/>
          </a:p>
        </p:txBody>
      </p:sp>
      <p:sp>
        <p:nvSpPr>
          <p:cNvPr id="363" name="TextBox 362"/>
          <p:cNvSpPr txBox="1">
            <a:spLocks/>
          </p:cNvSpPr>
          <p:nvPr/>
        </p:nvSpPr>
        <p:spPr>
          <a:xfrm>
            <a:off x="509963" y="1252762"/>
            <a:ext cx="11133778" cy="5256923"/>
          </a:xfrm>
          <a:prstGeom prst="rect">
            <a:avLst/>
          </a:prstGeom>
          <a:noFill/>
        </p:spPr>
        <p:txBody>
          <a:bodyPr vert="horz" wrap="square" lIns="0" tIns="0" rIns="0" bIns="0" rtlCol="0">
            <a:noAutofit/>
          </a:bodyPr>
          <a:lstStyle/>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UBS Chief Investment Office's ("CIO") investment views are prepared and published by the Global Wealth Management business of UBS Switzerland AG (regulated by FINMA in Switzerland) or its affiliates ("UBS").</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The investment views have been prepared in accordance with legal requirements designed to promote the </a:t>
            </a:r>
            <a:r>
              <a:rPr lang="en-GB" altLang="en-US" sz="909" b="1" dirty="0">
                <a:solidFill>
                  <a:prstClr val="black"/>
                </a:solidFill>
                <a:latin typeface="Frutiger 45 Light" panose="020B0603020202020204" pitchFamily="34" charset="0"/>
                <a:cs typeface="Arial" panose="020B0604020202020204" pitchFamily="34" charset="0"/>
              </a:rPr>
              <a:t>independence of investment research</a:t>
            </a:r>
            <a:r>
              <a:rPr lang="en-GB" altLang="en-US" sz="909" dirty="0">
                <a:solidFill>
                  <a:prstClr val="black"/>
                </a:solidFill>
                <a:latin typeface="Frutiger 45 Light" panose="020B0603020202020204" pitchFamily="34" charset="0"/>
                <a:cs typeface="Arial" panose="020B0604020202020204" pitchFamily="34" charset="0"/>
              </a:rPr>
              <a:t>.</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 </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b="1" dirty="0">
                <a:solidFill>
                  <a:prstClr val="black"/>
                </a:solidFill>
                <a:latin typeface="Frutiger 45 Light" panose="020B0603020202020204" pitchFamily="34" charset="0"/>
                <a:cs typeface="Arial" panose="020B0604020202020204" pitchFamily="34" charset="0"/>
              </a:rPr>
              <a:t>Generic investment research – Risk information:</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This publication is </a:t>
            </a:r>
            <a:r>
              <a:rPr lang="en-GB" altLang="en-US" sz="909" b="1" dirty="0">
                <a:solidFill>
                  <a:prstClr val="black"/>
                </a:solidFill>
                <a:latin typeface="Frutiger 45 Light" panose="020B0603020202020204" pitchFamily="34" charset="0"/>
                <a:cs typeface="Arial" panose="020B0604020202020204" pitchFamily="34" charset="0"/>
              </a:rPr>
              <a:t>for your</a:t>
            </a:r>
            <a:r>
              <a:rPr lang="en-GB" altLang="en-US" sz="909" dirty="0">
                <a:solidFill>
                  <a:prstClr val="black"/>
                </a:solidFill>
                <a:latin typeface="Frutiger 45 Light" panose="020B0603020202020204" pitchFamily="34" charset="0"/>
                <a:cs typeface="Arial" panose="020B0604020202020204" pitchFamily="34" charset="0"/>
              </a:rPr>
              <a:t> </a:t>
            </a:r>
            <a:r>
              <a:rPr lang="en-GB" altLang="en-US" sz="909" b="1" dirty="0">
                <a:solidFill>
                  <a:prstClr val="black"/>
                </a:solidFill>
                <a:latin typeface="Frutiger 45 Light" panose="020B0603020202020204" pitchFamily="34" charset="0"/>
                <a:cs typeface="Arial" panose="020B0604020202020204" pitchFamily="34" charset="0"/>
              </a:rPr>
              <a:t>information only</a:t>
            </a:r>
            <a:r>
              <a:rPr lang="en-GB" altLang="en-US" sz="909" dirty="0">
                <a:solidFill>
                  <a:prstClr val="black"/>
                </a:solidFill>
                <a:latin typeface="Frutiger 45 Light" panose="020B0603020202020204" pitchFamily="34" charset="0"/>
                <a:cs typeface="Arial" panose="020B0604020202020204" pitchFamily="34" charset="0"/>
              </a:rPr>
              <a:t> and is not intended as an offer, or a solicitation of an offer, to buy or sell any investment or other specific product. The analysis contained herein does not constitute a personal recommendation or take into account the particular investment objectives, investment strategies, financial situation and needs of any specific recipient. It is based on numerous assumptions. Different assumptions could result in materially different results. Certain services and products are subject to legal restrictions and cannot be offered worldwide on an unrestricted basis and/or may not be eligible for sale to all investors. All information and opinions expressed in this document were obtained from sources believed to be reliable and in good faith, but no representation or warranty, express or implied, is made as to its accuracy or completeness (other than disclosures relating to UBS). All information and opinions as well as any forecasts, estimates and market prices indicated are current as of the date of this report, and are subject to change without notice. Opinions expressed herein may differ or be contrary to those expressed by other business areas or divisions of UBS as a result of using different assumptions and/or criteria.</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 </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In no circumstances may this document or any of the information (including any forecast, value, index or other calculated amount ("Values")) be used for any of the following purposes (</a:t>
            </a:r>
            <a:r>
              <a:rPr lang="en-GB" altLang="en-US" sz="909" dirty="0" err="1">
                <a:solidFill>
                  <a:prstClr val="black"/>
                </a:solidFill>
                <a:latin typeface="Frutiger 45 Light" panose="020B0603020202020204" pitchFamily="34" charset="0"/>
                <a:cs typeface="Arial" panose="020B0604020202020204" pitchFamily="34" charset="0"/>
              </a:rPr>
              <a:t>i</a:t>
            </a:r>
            <a:r>
              <a:rPr lang="en-GB" altLang="en-US" sz="909" dirty="0">
                <a:solidFill>
                  <a:prstClr val="black"/>
                </a:solidFill>
                <a:latin typeface="Frutiger 45 Light" panose="020B0603020202020204" pitchFamily="34" charset="0"/>
                <a:cs typeface="Arial" panose="020B0604020202020204" pitchFamily="34" charset="0"/>
              </a:rPr>
              <a:t>) valuation or accounting purposes; (ii) to determine the amounts due or payable, the price or the value of any financial instrument or financial contract; or (iii) to measure the performance of any financial instrument including, without limitation, for the purpose of tracking the return or performance of any Value or of defining the asset allocation of portfolio or of computing performance fees. By receiving this document and the information you will be deemed to represent and warrant to UBS that you will not use this document or otherwise rely on any of the information for any of the above purposes. UBS and any of its directors or employees may be entitled at any time to hold long or short positions in investment instruments referred to herein, carry out transactions involving relevant investment instruments in the capacity of principal or agent, or provide any other services or have officers, who serve as directors, either to/for the issuer, the investment instrument itself or to/for any company commercially or financially affiliated to such issuers. At any time, investment decisions (including whether to buy, sell or hold securities) made by UBS and its employees may differ from or be contrary to the opinions expressed in UBS research publications. Some investments may not be readily realizable since the market in the securities is illiquid and therefore valuing the investment and identifying the risk to which you are exposed may be difficult to quantify. UBS relies on information barriers to control the flow of information contained in one or more areas within UBS, into other areas, units, divisions or affiliates of UBS. Futures and options trading is not suitable for every investor as there is a substantial risk of loss, and losses in excess of an initial investment may occur. Past performance of an investment is no guarantee for its future performance. Additional information will be made available upon request. Some investments may be subject to sudden and large falls in value and on realization you may receive back less than you invested or may be required to pay more. Changes in foreign exchange rates may have an adverse effect on the price, value or income of an investment. The analyst(s) responsible for the preparation of this report may interact with trading desk personnel, sales personnel and other constituencies for the purpose of gathering, synthesizing and interpreting market information.</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 </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Tax treatment depends on the individual circumstances and may be subject to change in the future. UBS does not provide legal or tax advice and makes no representations as to the tax treatment of assets or the investment returns thereon both in general or with reference to specific client's circumstances and needs. We are of necessity unable to take into account the particular investment objectives, financial situation and needs of our individual clients and we would recommend that you take financial and/or tax advice as to the implications (including tax) of investing in any of the products mentioned herein.</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 </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This material may not be reproduced or copies circulated without prior authority of UBS. Unless otherwise agreed in writing UBS expressly prohibits the distribution and transfer of this material to third parties for any reason. UBS accepts no liability whatsoever for any claims or lawsuits from any third parties arising from the use or distribution of this material. This report is for distribution only under such circumstances as may be permitted by applicable law. For information on the ways in which CIO manages conflicts and maintains independence of its investment views and publication offering, and research and rating methodologies, please visit </a:t>
            </a:r>
            <a:r>
              <a:rPr lang="en-GB" altLang="en-US" sz="909" u="sng" dirty="0">
                <a:solidFill>
                  <a:prstClr val="black"/>
                </a:solidFill>
                <a:latin typeface="Frutiger 45 Light" panose="020B0603020202020204" pitchFamily="34" charset="0"/>
                <a:cs typeface="Arial" panose="020B0604020202020204" pitchFamily="34" charset="0"/>
                <a:hlinkClick r:id="rId4"/>
              </a:rPr>
              <a:t>www.ubs.com/research</a:t>
            </a:r>
            <a:r>
              <a:rPr lang="en-GB" altLang="en-US" sz="909" dirty="0">
                <a:solidFill>
                  <a:prstClr val="black"/>
                </a:solidFill>
                <a:latin typeface="Frutiger 45 Light" panose="020B0603020202020204" pitchFamily="34" charset="0"/>
                <a:cs typeface="Arial" panose="020B0604020202020204" pitchFamily="34" charset="0"/>
              </a:rPr>
              <a:t>. Additional information on the relevant authors of this publication and other CIO publication(s) referenced in this report; and copies of any past reports on this topic; are available upon request from your client advisor.</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 </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Options and futures are not suitable for all investors, and trading in these instruments is considered risky and may be appropriate only for sophisticated investors. Prior to buying or selling an option, and for the complete risks relating to options, you must receive a copy of "Characteristics and Risks of Standardized Options". You may read the document at </a:t>
            </a:r>
            <a:r>
              <a:rPr lang="en-GB" altLang="en-US" sz="909" u="sng" dirty="0">
                <a:solidFill>
                  <a:prstClr val="black"/>
                </a:solidFill>
                <a:latin typeface="Frutiger 45 Light" panose="020B0603020202020204" pitchFamily="34" charset="0"/>
                <a:cs typeface="Arial" panose="020B0604020202020204" pitchFamily="34" charset="0"/>
                <a:hlinkClick r:id="rId5"/>
              </a:rPr>
              <a:t>https://www.theocc.com/about/publications/character-risks.jsp</a:t>
            </a:r>
            <a:r>
              <a:rPr lang="en-GB" altLang="en-US" sz="909" dirty="0">
                <a:solidFill>
                  <a:prstClr val="black"/>
                </a:solidFill>
                <a:latin typeface="Frutiger 45 Light" panose="020B0603020202020204" pitchFamily="34" charset="0"/>
                <a:cs typeface="Arial" panose="020B0604020202020204" pitchFamily="34" charset="0"/>
              </a:rPr>
              <a:t> or ask your financial advisor for a copy.</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endParaRPr lang="en-US" altLang="en-US" sz="909" dirty="0">
              <a:solidFill>
                <a:prstClr val="black"/>
              </a:solidFill>
              <a:latin typeface="Frutiger 45 Light" panose="020B0603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722283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altLang="zh-TW" dirty="0">
                <a:latin typeface="Frutiger 45 Light" panose="020B0603020202020204" pitchFamily="34" charset="0"/>
                <a:cs typeface="Arial Unicode MS" panose="020B0604020202020204" pitchFamily="34" charset="-128"/>
              </a:rPr>
              <a:t>Risk information</a:t>
            </a:r>
            <a:endParaRPr lang="en-US" dirty="0"/>
          </a:p>
        </p:txBody>
      </p:sp>
      <p:sp>
        <p:nvSpPr>
          <p:cNvPr id="363" name="TextBox 362"/>
          <p:cNvSpPr txBox="1">
            <a:spLocks/>
          </p:cNvSpPr>
          <p:nvPr/>
        </p:nvSpPr>
        <p:spPr>
          <a:xfrm>
            <a:off x="509963" y="1217639"/>
            <a:ext cx="11133778" cy="4800307"/>
          </a:xfrm>
          <a:prstGeom prst="rect">
            <a:avLst/>
          </a:prstGeom>
          <a:noFill/>
        </p:spPr>
        <p:txBody>
          <a:bodyPr vert="horz" wrap="square" lIns="0" tIns="0" rIns="0" bIns="0" rtlCol="0">
            <a:noAutofit/>
          </a:bodyPr>
          <a:lstStyle/>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Investing in structured investments involves significant risks. For a detailed discussion of the risks involved in investing in any particular structured investment, you must read the relevant offering materials for that investment. Structured investments are unsecured obligations of a particular issuer with returns linked to the performance of an underlying asset. Depending on the terms of the investment, investors could lose all or a substantial portion of their investment based on the performance of the underlying asset. Investors could also lose their entire investment if the issuer becomes insolvent. UBS Financial Services Inc. does not guarantee in any way the obligations or the financial condition of any issuer or the accuracy of any financial information provided by any issuer. Structured investments are not traditional investments and investing in a structured investment is not equivalent to investing directly in the underlying asset. Structured investments may have limited or no liquidity, and investors should be prepared to hold their investment to maturity. The return of structured investments may be limited by a maximum gain, participation rate or other feature. Structured investments may include call features and, if a structured investment is called early, investors would not earn any further return and may not be able to reinvest in similar investments with similar terms. Structured investments include costs and fees which are generally embedded in the price of the investment. The tax treatment of a structured investment may be complex and may differ from a direct investment in the underlying asset. UBS Financial Services Inc. and its employees do not provide tax advice. Investors should consult their own tax advisor about their own tax situation before investing in any securities.</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 </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b="1" dirty="0">
                <a:solidFill>
                  <a:prstClr val="black"/>
                </a:solidFill>
                <a:latin typeface="Frutiger 45 Light" panose="020B0603020202020204" pitchFamily="34" charset="0"/>
                <a:cs typeface="Arial" panose="020B0604020202020204" pitchFamily="34" charset="0"/>
              </a:rPr>
              <a:t>Important Information About Sustainable Investing Strategies</a:t>
            </a:r>
            <a:r>
              <a:rPr lang="en-GB" altLang="en-US" sz="909" dirty="0">
                <a:solidFill>
                  <a:prstClr val="black"/>
                </a:solidFill>
                <a:latin typeface="Frutiger 45 Light" panose="020B0603020202020204" pitchFamily="34" charset="0"/>
                <a:cs typeface="Arial" panose="020B0604020202020204" pitchFamily="34" charset="0"/>
              </a:rPr>
              <a:t>: Sustainable investing strategies aim to consider and incorporate environmental, social and governance (ESG) factors into investment process and portfolio construction. Strategies across geographies and styles approach ESG analysis and incorporate the findings in a variety of ways. Incorporating ESG factors or Sustainable Investing considerations may inhibit the portfolio manager’s ability to participate in certain investment opportunities that otherwise would be consistent with its investment objective and other principal investment strategies. The returns on a portfolio consisting primarily of sustainable investments may be lower or higher than portfolios where ESG factors, exclusions, or other sustainability issues are not considered by the portfolio manager, and the investment opportunities available to such portfolios may differ. Companies may not necessarily meet high performance standards on all aspects of ESG or sustainable investing issues; there is also no guarantee that any company will meet expectations in connection with corporate responsibility, sustainability, and/or impact performance.</a:t>
            </a:r>
          </a:p>
          <a:p>
            <a:pPr algn="just" defTabSz="831281" eaLnBrk="0" fontAlgn="base" hangingPunct="0">
              <a:spcBef>
                <a:spcPct val="0"/>
              </a:spcBef>
              <a:spcAft>
                <a:spcPct val="0"/>
              </a:spcAft>
            </a:pPr>
            <a:endParaRPr lang="en-GB"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b="1" dirty="0">
                <a:solidFill>
                  <a:prstClr val="black"/>
                </a:solidFill>
                <a:latin typeface="Frutiger 45 Light" panose="020B0603020202020204" pitchFamily="34" charset="0"/>
                <a:cs typeface="Arial" panose="020B0604020202020204" pitchFamily="34" charset="0"/>
              </a:rPr>
              <a:t>External Asset Managers / External Financial Consultants:</a:t>
            </a:r>
            <a:r>
              <a:rPr lang="en-GB" altLang="en-US" sz="909" dirty="0">
                <a:solidFill>
                  <a:prstClr val="black"/>
                </a:solidFill>
                <a:latin typeface="Frutiger 45 Light" panose="020B0603020202020204" pitchFamily="34" charset="0"/>
                <a:cs typeface="Arial" panose="020B0604020202020204" pitchFamily="34" charset="0"/>
              </a:rPr>
              <a:t> In case this research or publication is provided to an External Asset Manager or an External Financial Consultant, UBS expressly prohibits that it is redistributed by the External Asset Manager or the External Financial Consultant and is made available to their clients and/or third parties.</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 </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US" altLang="en-US" sz="909" b="1" dirty="0">
                <a:solidFill>
                  <a:prstClr val="black"/>
                </a:solidFill>
                <a:latin typeface="Frutiger 45 Light"/>
                <a:cs typeface="Arial" panose="020B0604020202020204" pitchFamily="34" charset="0"/>
              </a:rPr>
              <a:t>USA:</a:t>
            </a:r>
            <a:r>
              <a:rPr lang="en-US" altLang="en-US" sz="909" dirty="0">
                <a:solidFill>
                  <a:prstClr val="black"/>
                </a:solidFill>
                <a:latin typeface="Frutiger 45 Light"/>
                <a:cs typeface="Arial" panose="020B0604020202020204" pitchFamily="34" charset="0"/>
              </a:rPr>
              <a:t> </a:t>
            </a:r>
            <a:r>
              <a:rPr lang="en-GB" altLang="en-US" sz="909" dirty="0">
                <a:solidFill>
                  <a:prstClr val="black"/>
                </a:solidFill>
                <a:latin typeface="Frutiger 45 Light" panose="020B0603020202020204" pitchFamily="34" charset="0"/>
                <a:cs typeface="Arial" panose="020B0604020202020204" pitchFamily="34" charset="0"/>
              </a:rPr>
              <a:t>Distributed to US persons by UBS Financial Services Inc. or UBS Securities LLC, subsidiaries of UBS AG. UBS Switzerland AG, UBS Europe SE, UBS Bank, S.A., UBS </a:t>
            </a:r>
            <a:r>
              <a:rPr lang="en-GB" altLang="en-US" sz="909" dirty="0" err="1">
                <a:solidFill>
                  <a:prstClr val="black"/>
                </a:solidFill>
                <a:latin typeface="Frutiger 45 Light" panose="020B0603020202020204" pitchFamily="34" charset="0"/>
                <a:cs typeface="Arial" panose="020B0604020202020204" pitchFamily="34" charset="0"/>
              </a:rPr>
              <a:t>Brasil</a:t>
            </a:r>
            <a:r>
              <a:rPr lang="en-GB" altLang="en-US" sz="909" dirty="0">
                <a:solidFill>
                  <a:prstClr val="black"/>
                </a:solidFill>
                <a:latin typeface="Frutiger 45 Light" panose="020B0603020202020204" pitchFamily="34" charset="0"/>
                <a:cs typeface="Arial" panose="020B0604020202020204" pitchFamily="34" charset="0"/>
              </a:rPr>
              <a:t> </a:t>
            </a:r>
            <a:r>
              <a:rPr lang="en-GB" altLang="en-US" sz="909" dirty="0" err="1">
                <a:solidFill>
                  <a:prstClr val="black"/>
                </a:solidFill>
                <a:latin typeface="Frutiger 45 Light" panose="020B0603020202020204" pitchFamily="34" charset="0"/>
                <a:cs typeface="Arial" panose="020B0604020202020204" pitchFamily="34" charset="0"/>
              </a:rPr>
              <a:t>Administradora</a:t>
            </a:r>
            <a:r>
              <a:rPr lang="en-GB" altLang="en-US" sz="909" dirty="0">
                <a:solidFill>
                  <a:prstClr val="black"/>
                </a:solidFill>
                <a:latin typeface="Frutiger 45 Light" panose="020B0603020202020204" pitchFamily="34" charset="0"/>
                <a:cs typeface="Arial" panose="020B0604020202020204" pitchFamily="34" charset="0"/>
              </a:rPr>
              <a:t> de </a:t>
            </a:r>
            <a:r>
              <a:rPr lang="en-GB" altLang="en-US" sz="909" dirty="0" err="1">
                <a:solidFill>
                  <a:prstClr val="black"/>
                </a:solidFill>
                <a:latin typeface="Frutiger 45 Light" panose="020B0603020202020204" pitchFamily="34" charset="0"/>
                <a:cs typeface="Arial" panose="020B0604020202020204" pitchFamily="34" charset="0"/>
              </a:rPr>
              <a:t>Valores</a:t>
            </a:r>
            <a:r>
              <a:rPr lang="en-GB" altLang="en-US" sz="909" dirty="0">
                <a:solidFill>
                  <a:prstClr val="black"/>
                </a:solidFill>
                <a:latin typeface="Frutiger 45 Light" panose="020B0603020202020204" pitchFamily="34" charset="0"/>
                <a:cs typeface="Arial" panose="020B0604020202020204" pitchFamily="34" charset="0"/>
              </a:rPr>
              <a:t> </a:t>
            </a:r>
            <a:r>
              <a:rPr lang="en-GB" altLang="en-US" sz="909" dirty="0" err="1">
                <a:solidFill>
                  <a:prstClr val="black"/>
                </a:solidFill>
                <a:latin typeface="Frutiger 45 Light" panose="020B0603020202020204" pitchFamily="34" charset="0"/>
                <a:cs typeface="Arial" panose="020B0604020202020204" pitchFamily="34" charset="0"/>
              </a:rPr>
              <a:t>Mobiliarios</a:t>
            </a:r>
            <a:r>
              <a:rPr lang="en-GB" altLang="en-US" sz="909" dirty="0">
                <a:solidFill>
                  <a:prstClr val="black"/>
                </a:solidFill>
                <a:latin typeface="Frutiger 45 Light" panose="020B0603020202020204" pitchFamily="34" charset="0"/>
                <a:cs typeface="Arial" panose="020B0604020202020204" pitchFamily="34" charset="0"/>
              </a:rPr>
              <a:t> </a:t>
            </a:r>
            <a:r>
              <a:rPr lang="en-GB" altLang="en-US" sz="909" dirty="0" err="1">
                <a:solidFill>
                  <a:prstClr val="black"/>
                </a:solidFill>
                <a:latin typeface="Frutiger 45 Light" panose="020B0603020202020204" pitchFamily="34" charset="0"/>
                <a:cs typeface="Arial" panose="020B0604020202020204" pitchFamily="34" charset="0"/>
              </a:rPr>
              <a:t>Ltda</a:t>
            </a:r>
            <a:r>
              <a:rPr lang="en-GB" altLang="en-US" sz="909" dirty="0">
                <a:solidFill>
                  <a:prstClr val="black"/>
                </a:solidFill>
                <a:latin typeface="Frutiger 45 Light" panose="020B0603020202020204" pitchFamily="34" charset="0"/>
                <a:cs typeface="Arial" panose="020B0604020202020204" pitchFamily="34" charset="0"/>
              </a:rPr>
              <a:t>, UBS </a:t>
            </a:r>
            <a:r>
              <a:rPr lang="en-GB" altLang="en-US" sz="909" dirty="0" err="1">
                <a:solidFill>
                  <a:prstClr val="black"/>
                </a:solidFill>
                <a:latin typeface="Frutiger 45 Light" panose="020B0603020202020204" pitchFamily="34" charset="0"/>
                <a:cs typeface="Arial" panose="020B0604020202020204" pitchFamily="34" charset="0"/>
              </a:rPr>
              <a:t>Asesores</a:t>
            </a:r>
            <a:r>
              <a:rPr lang="en-GB" altLang="en-US" sz="909" dirty="0">
                <a:solidFill>
                  <a:prstClr val="black"/>
                </a:solidFill>
                <a:latin typeface="Frutiger 45 Light" panose="020B0603020202020204" pitchFamily="34" charset="0"/>
                <a:cs typeface="Arial" panose="020B0604020202020204" pitchFamily="34" charset="0"/>
              </a:rPr>
              <a:t> México, S.A. de C.V., </a:t>
            </a:r>
            <a:r>
              <a:rPr lang="en-US" altLang="en-US" sz="909" dirty="0">
                <a:solidFill>
                  <a:prstClr val="black"/>
                </a:solidFill>
                <a:latin typeface="Frutiger 45 Light" panose="020B0603020202020204" pitchFamily="34" charset="0"/>
                <a:cs typeface="Arial" panose="020B0604020202020204" pitchFamily="34" charset="0"/>
              </a:rPr>
              <a:t>UBS </a:t>
            </a:r>
            <a:r>
              <a:rPr lang="en-US" altLang="en-US" sz="909" dirty="0" err="1">
                <a:solidFill>
                  <a:prstClr val="black"/>
                </a:solidFill>
                <a:latin typeface="Frutiger 45 Light" panose="020B0603020202020204" pitchFamily="34" charset="0"/>
                <a:cs typeface="Arial" panose="020B0604020202020204" pitchFamily="34" charset="0"/>
              </a:rPr>
              <a:t>SuMi</a:t>
            </a:r>
            <a:r>
              <a:rPr lang="en-US" altLang="en-US" sz="909" dirty="0">
                <a:solidFill>
                  <a:prstClr val="black"/>
                </a:solidFill>
                <a:latin typeface="Frutiger 45 Light" panose="020B0603020202020204" pitchFamily="34" charset="0"/>
                <a:cs typeface="Arial" panose="020B0604020202020204" pitchFamily="34" charset="0"/>
              </a:rPr>
              <a:t> TRUST Wealth Management Co., Ltd</a:t>
            </a:r>
            <a:r>
              <a:rPr lang="en-GB" altLang="en-US" sz="909" dirty="0">
                <a:solidFill>
                  <a:prstClr val="black"/>
                </a:solidFill>
                <a:latin typeface="Frutiger 45 Light" panose="020B0603020202020204" pitchFamily="34" charset="0"/>
                <a:cs typeface="Arial" panose="020B0604020202020204" pitchFamily="34" charset="0"/>
              </a:rPr>
              <a:t>, UBS Wealth Management Israel Ltd and UBS </a:t>
            </a:r>
            <a:r>
              <a:rPr lang="en-GB" altLang="en-US" sz="909" dirty="0" err="1">
                <a:solidFill>
                  <a:prstClr val="black"/>
                </a:solidFill>
                <a:latin typeface="Frutiger 45 Light" panose="020B0603020202020204" pitchFamily="34" charset="0"/>
                <a:cs typeface="Arial" panose="020B0604020202020204" pitchFamily="34" charset="0"/>
              </a:rPr>
              <a:t>Menkul</a:t>
            </a:r>
            <a:r>
              <a:rPr lang="en-GB" altLang="en-US" sz="909" dirty="0">
                <a:solidFill>
                  <a:prstClr val="black"/>
                </a:solidFill>
                <a:latin typeface="Frutiger 45 Light" panose="020B0603020202020204" pitchFamily="34" charset="0"/>
                <a:cs typeface="Arial" panose="020B0604020202020204" pitchFamily="34" charset="0"/>
              </a:rPr>
              <a:t> </a:t>
            </a:r>
            <a:r>
              <a:rPr lang="en-GB" altLang="en-US" sz="909" dirty="0" err="1">
                <a:solidFill>
                  <a:prstClr val="black"/>
                </a:solidFill>
                <a:latin typeface="Frutiger 45 Light" panose="020B0603020202020204" pitchFamily="34" charset="0"/>
                <a:cs typeface="Arial" panose="020B0604020202020204" pitchFamily="34" charset="0"/>
              </a:rPr>
              <a:t>Degerler</a:t>
            </a:r>
            <a:r>
              <a:rPr lang="en-GB" altLang="en-US" sz="909" dirty="0">
                <a:solidFill>
                  <a:prstClr val="black"/>
                </a:solidFill>
                <a:latin typeface="Frutiger 45 Light" panose="020B0603020202020204" pitchFamily="34" charset="0"/>
                <a:cs typeface="Arial" panose="020B0604020202020204" pitchFamily="34" charset="0"/>
              </a:rPr>
              <a:t> AS are affiliates of UBS AG. UBS Financial Services Incorporated of Puerto Rico is a subsidiary of UBS Financial Services Inc. </a:t>
            </a:r>
            <a:r>
              <a:rPr lang="en-GB" altLang="en-US" sz="909" b="1" dirty="0">
                <a:solidFill>
                  <a:prstClr val="black"/>
                </a:solidFill>
                <a:latin typeface="Frutiger 45 Light" panose="020B0603020202020204" pitchFamily="34" charset="0"/>
                <a:cs typeface="Arial" panose="020B0604020202020204" pitchFamily="34" charset="0"/>
              </a:rPr>
              <a:t>UBS Financial Services Inc. accepts responsibility for the content of a report prepared by a non-US affiliate when it distributes reports to US persons. All transactions by a US person in the securities mentioned in this report should be effected through a US-registered broker dealer affiliated with UBS, and not through a non-US affiliate. The contents of this report have not been and will not be approved by any securities or investment authority in the United States or elsewhere. UBS Financial Services Inc. is not acting as a municipal advisor to any municipal entity or obligated person within the meaning of Section 15B of the Securities Exchange Act (the "Municipal Advisor Rule") and the opinions or views contained herein are not intended to be, and do not constitute, advice within the meaning of the Municipal Advisor Rule.</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  </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For country information, please visit </a:t>
            </a:r>
            <a:r>
              <a:rPr lang="en-GB" altLang="en-US" sz="909" u="sng" dirty="0">
                <a:solidFill>
                  <a:prstClr val="black"/>
                </a:solidFill>
                <a:latin typeface="Frutiger 45 Light" panose="020B0603020202020204" pitchFamily="34" charset="0"/>
                <a:cs typeface="Arial" panose="020B0604020202020204" pitchFamily="34" charset="0"/>
                <a:hlinkClick r:id="rId4"/>
              </a:rPr>
              <a:t>ubs.com/</a:t>
            </a:r>
            <a:r>
              <a:rPr lang="en-GB" altLang="en-US" sz="909" u="sng" dirty="0" err="1">
                <a:solidFill>
                  <a:prstClr val="black"/>
                </a:solidFill>
                <a:latin typeface="Frutiger 45 Light" panose="020B0603020202020204" pitchFamily="34" charset="0"/>
                <a:cs typeface="Arial" panose="020B0604020202020204" pitchFamily="34" charset="0"/>
                <a:hlinkClick r:id="rId4"/>
              </a:rPr>
              <a:t>cio</a:t>
            </a:r>
            <a:r>
              <a:rPr lang="en-GB" altLang="en-US" sz="909" u="sng" dirty="0">
                <a:solidFill>
                  <a:prstClr val="black"/>
                </a:solidFill>
                <a:latin typeface="Frutiger 45 Light" panose="020B0603020202020204" pitchFamily="34" charset="0"/>
                <a:cs typeface="Arial" panose="020B0604020202020204" pitchFamily="34" charset="0"/>
                <a:hlinkClick r:id="rId4"/>
              </a:rPr>
              <a:t>-country-disclaimer-gr</a:t>
            </a:r>
            <a:r>
              <a:rPr lang="en-GB" altLang="en-US" sz="909" dirty="0">
                <a:solidFill>
                  <a:prstClr val="black"/>
                </a:solidFill>
                <a:latin typeface="Frutiger 45 Light" panose="020B0603020202020204" pitchFamily="34" charset="0"/>
                <a:cs typeface="Arial" panose="020B0604020202020204" pitchFamily="34" charset="0"/>
              </a:rPr>
              <a:t> or ask your client advisor for the full disclaimer.</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 </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rPr>
              <a:t>Version A/2022. CIO82652744</a:t>
            </a:r>
            <a:endParaRPr lang="en-US" altLang="en-US" sz="909" dirty="0">
              <a:solidFill>
                <a:prstClr val="black"/>
              </a:solidFill>
              <a:latin typeface="Frutiger 45 Light" panose="020B0603020202020204" pitchFamily="34" charset="0"/>
              <a:cs typeface="Arial" panose="020B0604020202020204" pitchFamily="34" charset="0"/>
            </a:endParaRPr>
          </a:p>
          <a:p>
            <a:pPr algn="just" defTabSz="831281" eaLnBrk="0" fontAlgn="base" hangingPunct="0">
              <a:spcBef>
                <a:spcPct val="0"/>
              </a:spcBef>
              <a:spcAft>
                <a:spcPct val="0"/>
              </a:spcAft>
            </a:pPr>
            <a:r>
              <a:rPr lang="en-GB" altLang="en-US" sz="909" dirty="0">
                <a:solidFill>
                  <a:prstClr val="black"/>
                </a:solidFill>
                <a:latin typeface="Frutiger 45 Light" panose="020B0603020202020204" pitchFamily="34" charset="0"/>
                <a:cs typeface="Arial" panose="020B0604020202020204" pitchFamily="34" charset="0"/>
                <a:sym typeface="Symbol" panose="05050102010706020507" pitchFamily="18" charset="2"/>
              </a:rPr>
              <a:t></a:t>
            </a:r>
            <a:r>
              <a:rPr lang="en-GB" altLang="en-US" sz="909" dirty="0">
                <a:solidFill>
                  <a:prstClr val="black"/>
                </a:solidFill>
                <a:latin typeface="Frutiger 45 Light" panose="020B0603020202020204" pitchFamily="34" charset="0"/>
                <a:cs typeface="Arial" panose="020B0604020202020204" pitchFamily="34" charset="0"/>
              </a:rPr>
              <a:t> UBS 2022. The key symbol and UBS are among the registered and unregistered trademarks of UBS. </a:t>
            </a:r>
            <a:r>
              <a:rPr lang="de-DE" altLang="en-US" sz="909" dirty="0">
                <a:solidFill>
                  <a:prstClr val="black"/>
                </a:solidFill>
                <a:latin typeface="Frutiger 45 Light" panose="020B0603020202020204" pitchFamily="34" charset="0"/>
                <a:cs typeface="Arial" panose="020B0604020202020204" pitchFamily="34" charset="0"/>
              </a:rPr>
              <a:t>All </a:t>
            </a:r>
            <a:r>
              <a:rPr lang="de-DE" altLang="en-US" sz="909" dirty="0" err="1">
                <a:solidFill>
                  <a:prstClr val="black"/>
                </a:solidFill>
                <a:latin typeface="Frutiger 45 Light" panose="020B0603020202020204" pitchFamily="34" charset="0"/>
                <a:cs typeface="Arial" panose="020B0604020202020204" pitchFamily="34" charset="0"/>
              </a:rPr>
              <a:t>rights</a:t>
            </a:r>
            <a:r>
              <a:rPr lang="de-DE" altLang="en-US" sz="909" dirty="0">
                <a:solidFill>
                  <a:prstClr val="black"/>
                </a:solidFill>
                <a:latin typeface="Frutiger 45 Light" panose="020B0603020202020204" pitchFamily="34" charset="0"/>
                <a:cs typeface="Arial" panose="020B0604020202020204" pitchFamily="34" charset="0"/>
              </a:rPr>
              <a:t> </a:t>
            </a:r>
            <a:r>
              <a:rPr lang="de-DE" altLang="en-US" sz="909" dirty="0" err="1">
                <a:solidFill>
                  <a:prstClr val="black"/>
                </a:solidFill>
                <a:latin typeface="Frutiger 45 Light" panose="020B0603020202020204" pitchFamily="34" charset="0"/>
                <a:cs typeface="Arial" panose="020B0604020202020204" pitchFamily="34" charset="0"/>
              </a:rPr>
              <a:t>reserved</a:t>
            </a:r>
            <a:r>
              <a:rPr lang="de-DE" altLang="en-US" sz="909" dirty="0">
                <a:solidFill>
                  <a:prstClr val="black"/>
                </a:solidFill>
                <a:latin typeface="Frutiger 45 Light" panose="020B0603020202020204" pitchFamily="34" charset="0"/>
                <a:cs typeface="Arial" panose="020B0604020202020204" pitchFamily="34" charset="0"/>
              </a:rPr>
              <a:t>.</a:t>
            </a:r>
            <a:endParaRPr lang="en-US" altLang="en-US" sz="909" dirty="0">
              <a:solidFill>
                <a:prstClr val="black"/>
              </a:solidFill>
              <a:latin typeface="Frutiger 45 Light" panose="020B0603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9203666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1013" y="3524"/>
            <a:ext cx="6769705" cy="68544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Subtitle 4">
            <a:extLst>
              <a:ext uri="{FF2B5EF4-FFF2-40B4-BE49-F238E27FC236}">
                <a16:creationId xmlns:a16="http://schemas.microsoft.com/office/drawing/2014/main" id="{351E5A09-F142-4B62-9EC0-ABB51A5902AA}"/>
              </a:ext>
            </a:extLst>
          </p:cNvPr>
          <p:cNvSpPr txBox="1">
            <a:spLocks/>
          </p:cNvSpPr>
          <p:nvPr/>
        </p:nvSpPr>
        <p:spPr>
          <a:xfrm>
            <a:off x="5828443" y="4374293"/>
            <a:ext cx="5892047" cy="956388"/>
          </a:xfrm>
          <a:prstGeom prst="rect">
            <a:avLst/>
          </a:prstGeom>
        </p:spPr>
        <p:txBody>
          <a:bodyPr vert="horz" lIns="0" tIns="0" rIns="0" bIns="0" rtlCol="0">
            <a:noAutofit/>
          </a:bodyPr>
          <a:lstStyle>
            <a:lvl1pPr marL="0" indent="0" algn="l" defTabSz="813952" rtl="0" eaLnBrk="1" latinLnBrk="0" hangingPunct="1">
              <a:spcBef>
                <a:spcPts val="1136"/>
              </a:spcBef>
              <a:buClr>
                <a:schemeClr val="tx2"/>
              </a:buClr>
              <a:buSzPct val="100000"/>
              <a:buFont typeface="Symbol" pitchFamily="18" charset="2"/>
              <a:buNone/>
              <a:defRPr sz="3200" b="0" kern="1200" baseline="0">
                <a:solidFill>
                  <a:schemeClr val="tx1"/>
                </a:solidFill>
                <a:latin typeface="Frutiger 45 Light"/>
                <a:ea typeface="Arial Unicode MS" pitchFamily="34" charset="-128"/>
                <a:cs typeface="+mn-cs"/>
              </a:defRPr>
            </a:lvl1pPr>
            <a:lvl2pPr marL="406976" indent="0" algn="ctr" defTabSz="813952" rtl="0" eaLnBrk="1" latinLnBrk="0" hangingPunct="1">
              <a:spcBef>
                <a:spcPts val="568"/>
              </a:spcBef>
              <a:buClr>
                <a:schemeClr val="tx1"/>
              </a:buClr>
              <a:buFont typeface="Arial" pitchFamily="34" charset="0"/>
              <a:buNone/>
              <a:defRPr sz="1400" kern="1200">
                <a:solidFill>
                  <a:schemeClr val="tx1">
                    <a:tint val="75000"/>
                  </a:schemeClr>
                </a:solidFill>
                <a:latin typeface="+mn-lt"/>
                <a:ea typeface="+mn-ea"/>
                <a:cs typeface="+mn-cs"/>
              </a:defRPr>
            </a:lvl2pPr>
            <a:lvl3pPr marL="813952" indent="0" algn="ctr" defTabSz="813952" rtl="0" eaLnBrk="1" latinLnBrk="0" hangingPunct="1">
              <a:spcBef>
                <a:spcPts val="568"/>
              </a:spcBef>
              <a:buClr>
                <a:schemeClr val="tx1"/>
              </a:buClr>
              <a:buFont typeface="Arial" pitchFamily="34" charset="0"/>
              <a:buNone/>
              <a:defRPr sz="1400" kern="1200">
                <a:solidFill>
                  <a:schemeClr val="tx1">
                    <a:tint val="75000"/>
                  </a:schemeClr>
                </a:solidFill>
                <a:latin typeface="+mn-lt"/>
                <a:ea typeface="+mn-ea"/>
                <a:cs typeface="+mn-cs"/>
              </a:defRPr>
            </a:lvl3pPr>
            <a:lvl4pPr marL="1220926" indent="0" algn="ctr" defTabSz="813952" rtl="0" eaLnBrk="1" latinLnBrk="0" hangingPunct="1">
              <a:spcBef>
                <a:spcPts val="243"/>
              </a:spcBef>
              <a:buClr>
                <a:schemeClr val="tx1"/>
              </a:buClr>
              <a:buSzPct val="84000"/>
              <a:buFont typeface="Arial" pitchFamily="34" charset="0"/>
              <a:buNone/>
              <a:defRPr sz="1400" kern="1200">
                <a:solidFill>
                  <a:schemeClr val="tx1">
                    <a:tint val="75000"/>
                  </a:schemeClr>
                </a:solidFill>
                <a:latin typeface="+mn-lt"/>
                <a:ea typeface="+mn-ea"/>
                <a:cs typeface="+mn-cs"/>
              </a:defRPr>
            </a:lvl4pPr>
            <a:lvl5pPr marL="1627899" indent="0" algn="ctr" defTabSz="813952" rtl="0" eaLnBrk="1" latinLnBrk="0" hangingPunct="1">
              <a:spcBef>
                <a:spcPts val="243"/>
              </a:spcBef>
              <a:buClr>
                <a:schemeClr val="tx1"/>
              </a:buClr>
              <a:buSzPct val="84000"/>
              <a:buFont typeface="Arial" pitchFamily="34" charset="0"/>
              <a:buNone/>
              <a:defRPr sz="1400" kern="1200">
                <a:solidFill>
                  <a:schemeClr val="tx1">
                    <a:tint val="75000"/>
                  </a:schemeClr>
                </a:solidFill>
                <a:latin typeface="+mn-lt"/>
                <a:ea typeface="+mn-ea"/>
                <a:cs typeface="+mn-cs"/>
              </a:defRPr>
            </a:lvl5pPr>
            <a:lvl6pPr marL="2034870" indent="0" algn="ctr" defTabSz="813952" rtl="0" eaLnBrk="1" latinLnBrk="0" hangingPunct="1">
              <a:spcBef>
                <a:spcPts val="243"/>
              </a:spcBef>
              <a:buClr>
                <a:schemeClr val="tx1"/>
              </a:buClr>
              <a:buSzPct val="84000"/>
              <a:buFont typeface="Frutiger 55 Roman" pitchFamily="34" charset="0"/>
              <a:buNone/>
              <a:defRPr sz="1400" kern="1200">
                <a:solidFill>
                  <a:schemeClr val="tx1">
                    <a:tint val="75000"/>
                  </a:schemeClr>
                </a:solidFill>
                <a:latin typeface="+mn-lt"/>
                <a:ea typeface="+mn-ea"/>
                <a:cs typeface="+mn-cs"/>
              </a:defRPr>
            </a:lvl6pPr>
            <a:lvl7pPr marL="2441846" indent="0" algn="ctr" defTabSz="813952" rtl="0" eaLnBrk="1" latinLnBrk="0" hangingPunct="1">
              <a:spcBef>
                <a:spcPts val="243"/>
              </a:spcBef>
              <a:buClr>
                <a:schemeClr val="tx1"/>
              </a:buClr>
              <a:buSzPct val="84000"/>
              <a:buFont typeface="Frutiger 55 Roman" pitchFamily="34" charset="0"/>
              <a:buNone/>
              <a:defRPr sz="1400" kern="1200">
                <a:solidFill>
                  <a:schemeClr val="tx1">
                    <a:tint val="75000"/>
                  </a:schemeClr>
                </a:solidFill>
                <a:latin typeface="+mn-lt"/>
                <a:ea typeface="+mn-ea"/>
                <a:cs typeface="+mn-cs"/>
              </a:defRPr>
            </a:lvl7pPr>
            <a:lvl8pPr marL="2848811" indent="0" algn="ctr" defTabSz="813952" rtl="0" eaLnBrk="1" latinLnBrk="0" hangingPunct="1">
              <a:spcBef>
                <a:spcPts val="243"/>
              </a:spcBef>
              <a:buClr>
                <a:schemeClr val="tx1"/>
              </a:buClr>
              <a:buSzPct val="84000"/>
              <a:buFont typeface="Frutiger 55 Roman" pitchFamily="34" charset="0"/>
              <a:buNone/>
              <a:defRPr sz="1400" kern="1200">
                <a:solidFill>
                  <a:schemeClr val="tx1">
                    <a:tint val="75000"/>
                  </a:schemeClr>
                </a:solidFill>
                <a:latin typeface="+mn-lt"/>
                <a:ea typeface="+mn-ea"/>
                <a:cs typeface="+mn-cs"/>
              </a:defRPr>
            </a:lvl8pPr>
            <a:lvl9pPr marL="3255796" indent="0" algn="ctr" defTabSz="813952" rtl="0" eaLnBrk="1" latinLnBrk="0" hangingPunct="1">
              <a:spcBef>
                <a:spcPts val="243"/>
              </a:spcBef>
              <a:buClr>
                <a:schemeClr val="tx1"/>
              </a:buClr>
              <a:buSzPct val="84000"/>
              <a:buFont typeface="Frutiger 55 Roman" pitchFamily="34" charset="0"/>
              <a:buNone/>
              <a:defRPr sz="1400" kern="1200">
                <a:solidFill>
                  <a:schemeClr val="tx1">
                    <a:tint val="75000"/>
                  </a:schemeClr>
                </a:solidFill>
                <a:latin typeface="+mn-lt"/>
                <a:ea typeface="+mn-ea"/>
                <a:cs typeface="+mn-cs"/>
              </a:defRPr>
            </a:lvl9pPr>
          </a:lstStyle>
          <a:p>
            <a:pPr marL="0" marR="0" lvl="0" indent="0" algn="l" defTabSz="813932" rtl="0" eaLnBrk="1" fontAlgn="auto" latinLnBrk="0" hangingPunct="1">
              <a:lnSpc>
                <a:spcPct val="100000"/>
              </a:lnSpc>
              <a:spcBef>
                <a:spcPts val="1136"/>
              </a:spcBef>
              <a:spcAft>
                <a:spcPts val="0"/>
              </a:spcAft>
              <a:buClr>
                <a:srgbClr val="E60000"/>
              </a:buClr>
              <a:buSzPct val="100000"/>
              <a:buFont typeface="Symbol" pitchFamily="18" charset="2"/>
              <a:buNone/>
              <a:tabLst/>
              <a:defRPr/>
            </a:pPr>
            <a:r>
              <a:rPr kumimoji="0" lang="en-GB" sz="2600" b="1" i="0" u="none" strike="noStrike" kern="1200" cap="none" spc="0" normalizeH="0" baseline="0" noProof="0" dirty="0" err="1">
                <a:ln>
                  <a:noFill/>
                </a:ln>
                <a:solidFill>
                  <a:sysClr val="windowText" lastClr="000000"/>
                </a:solidFill>
                <a:effectLst/>
                <a:uLnTx/>
                <a:uFillTx/>
                <a:latin typeface="Frutiger 45 Light"/>
                <a:ea typeface="Arial Unicode MS" pitchFamily="34" charset="-128"/>
                <a:cs typeface="+mn-cs"/>
              </a:rPr>
              <a:t>Solita</a:t>
            </a:r>
            <a:r>
              <a:rPr kumimoji="0" lang="en-GB" sz="2600" b="1"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rPr>
              <a:t> </a:t>
            </a:r>
            <a:r>
              <a:rPr kumimoji="0" lang="en-GB" sz="2600" b="1" i="0" u="none" strike="noStrike" kern="1200" cap="none" spc="0" normalizeH="0" baseline="0" noProof="0" dirty="0" err="1">
                <a:ln>
                  <a:noFill/>
                </a:ln>
                <a:solidFill>
                  <a:sysClr val="windowText" lastClr="000000"/>
                </a:solidFill>
                <a:effectLst/>
                <a:uLnTx/>
                <a:uFillTx/>
                <a:latin typeface="Frutiger 45 Light"/>
                <a:ea typeface="Arial Unicode MS" pitchFamily="34" charset="-128"/>
                <a:cs typeface="+mn-cs"/>
              </a:rPr>
              <a:t>Marcelli</a:t>
            </a:r>
            <a:endParaRPr kumimoji="0" lang="en-GB" sz="2600" b="1"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endParaRPr>
          </a:p>
          <a:p>
            <a:pPr marL="0" marR="0" lvl="0" indent="0" algn="l" defTabSz="813932" rtl="0" eaLnBrk="1" fontAlgn="auto" latinLnBrk="0" hangingPunct="1">
              <a:lnSpc>
                <a:spcPct val="100000"/>
              </a:lnSpc>
              <a:spcBef>
                <a:spcPts val="1136"/>
              </a:spcBef>
              <a:spcAft>
                <a:spcPts val="0"/>
              </a:spcAft>
              <a:buClr>
                <a:srgbClr val="E60000"/>
              </a:buClr>
              <a:buSzPct val="100000"/>
              <a:buFont typeface="Symbol" pitchFamily="18" charset="2"/>
              <a:buNone/>
              <a:tabLst/>
              <a:defRPr/>
            </a:pPr>
            <a:r>
              <a:rPr kumimoji="0" lang="en-GB" sz="2600" b="0"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rPr>
              <a:t>Chief Investment Officer Americas, </a:t>
            </a:r>
            <a:br>
              <a:rPr kumimoji="0" lang="en-GB" sz="2600" b="0"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rPr>
            </a:br>
            <a:r>
              <a:rPr kumimoji="0" lang="en-GB" sz="2600" b="0"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rPr>
              <a:t>UBS Global Wealth Management</a:t>
            </a:r>
          </a:p>
        </p:txBody>
      </p:sp>
    </p:spTree>
    <p:extLst>
      <p:ext uri="{BB962C8B-B14F-4D97-AF65-F5344CB8AC3E}">
        <p14:creationId xmlns:p14="http://schemas.microsoft.com/office/powerpoint/2010/main" val="13933502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GE HEADING"/>
          <p:cNvSpPr>
            <a:spLocks noGrp="1"/>
          </p:cNvSpPr>
          <p:nvPr>
            <p:ph type="title"/>
            <p:custDataLst>
              <p:tags r:id="rId2"/>
            </p:custDataLst>
          </p:nvPr>
        </p:nvSpPr>
        <p:spPr>
          <a:xfrm>
            <a:off x="512496" y="294800"/>
            <a:ext cx="11101091" cy="857455"/>
          </a:xfrm>
        </p:spPr>
        <p:txBody>
          <a:bodyPr>
            <a:normAutofit/>
          </a:bodyPr>
          <a:lstStyle/>
          <a:p>
            <a:r>
              <a:rPr lang="en-US" sz="3200" dirty="0">
                <a:latin typeface="Frutiger 45 Light" panose="020B0603020202020204" pitchFamily="34" charset="0"/>
              </a:rPr>
              <a:t>Outlook brighter for long-term investors</a:t>
            </a:r>
          </a:p>
        </p:txBody>
      </p:sp>
      <p:sp>
        <p:nvSpPr>
          <p:cNvPr id="4" name="Text Placeholder 3"/>
          <p:cNvSpPr>
            <a:spLocks noGrp="1"/>
          </p:cNvSpPr>
          <p:nvPr>
            <p:ph type="body" sz="quarter" idx="4294967295"/>
          </p:nvPr>
        </p:nvSpPr>
        <p:spPr>
          <a:xfrm>
            <a:off x="518831" y="1184363"/>
            <a:ext cx="5835670" cy="497455"/>
          </a:xfrm>
        </p:spPr>
        <p:txBody>
          <a:bodyPr anchor="t">
            <a:normAutofit fontScale="92500" lnSpcReduction="20000"/>
          </a:bodyPr>
          <a:lstStyle/>
          <a:p>
            <a:pPr marL="0" indent="0">
              <a:buNone/>
            </a:pPr>
            <a:r>
              <a:rPr lang="en-US" sz="1900" b="1" dirty="0">
                <a:latin typeface="Frutiger 45 Light" panose="020B0603020202020204" pitchFamily="34" charset="0"/>
              </a:rPr>
              <a:t>Equity valuations now suggest better long-term returns</a:t>
            </a:r>
            <a:endParaRPr lang="en-US" sz="2000" b="1" dirty="0"/>
          </a:p>
        </p:txBody>
      </p:sp>
      <p:sp>
        <p:nvSpPr>
          <p:cNvPr id="3" name="TextBox 2">
            <a:extLst>
              <a:ext uri="{FF2B5EF4-FFF2-40B4-BE49-F238E27FC236}">
                <a16:creationId xmlns:a16="http://schemas.microsoft.com/office/drawing/2014/main" id="{7C5C535A-A25A-4A46-A21A-24E8B9074998}"/>
              </a:ext>
            </a:extLst>
          </p:cNvPr>
          <p:cNvSpPr txBox="1"/>
          <p:nvPr/>
        </p:nvSpPr>
        <p:spPr>
          <a:xfrm>
            <a:off x="10056440" y="1792455"/>
            <a:ext cx="654618" cy="93379"/>
          </a:xfrm>
          <a:prstGeom prst="rect">
            <a:avLst/>
          </a:prstGeom>
          <a:noFill/>
        </p:spPr>
        <p:txBody>
          <a:bodyPr wrap="square" lIns="0" tIns="0" rIns="0" bIns="0" rtlCol="0">
            <a:noAutofit/>
          </a:bodyPr>
          <a:lstStyle/>
          <a:p>
            <a:pPr algn="l"/>
            <a:endParaRPr lang="en-US" sz="1455" dirty="0" err="1"/>
          </a:p>
        </p:txBody>
      </p:sp>
      <p:sp>
        <p:nvSpPr>
          <p:cNvPr id="5" name="Rectangle 4">
            <a:extLst>
              <a:ext uri="{FF2B5EF4-FFF2-40B4-BE49-F238E27FC236}">
                <a16:creationId xmlns:a16="http://schemas.microsoft.com/office/drawing/2014/main" id="{03C5E6C6-D3A9-6B4A-59E2-C5EA4D1A18D4}"/>
              </a:ext>
            </a:extLst>
          </p:cNvPr>
          <p:cNvSpPr/>
          <p:nvPr/>
        </p:nvSpPr>
        <p:spPr>
          <a:xfrm>
            <a:off x="191911" y="5975020"/>
            <a:ext cx="1223568" cy="622142"/>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2" name="Rectangle 11">
            <a:extLst>
              <a:ext uri="{FF2B5EF4-FFF2-40B4-BE49-F238E27FC236}">
                <a16:creationId xmlns:a16="http://schemas.microsoft.com/office/drawing/2014/main" id="{39479F74-AC41-18EB-9CE3-8E19C03C0DCC}"/>
              </a:ext>
            </a:extLst>
          </p:cNvPr>
          <p:cNvSpPr/>
          <p:nvPr/>
        </p:nvSpPr>
        <p:spPr>
          <a:xfrm>
            <a:off x="11328542" y="6301109"/>
            <a:ext cx="570089" cy="43578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3" name="TextBox 12">
            <a:extLst>
              <a:ext uri="{FF2B5EF4-FFF2-40B4-BE49-F238E27FC236}">
                <a16:creationId xmlns:a16="http://schemas.microsoft.com/office/drawing/2014/main" id="{E3425925-58A8-F237-4D4D-0D24D1676ABC}"/>
              </a:ext>
            </a:extLst>
          </p:cNvPr>
          <p:cNvSpPr txBox="1"/>
          <p:nvPr/>
        </p:nvSpPr>
        <p:spPr>
          <a:xfrm>
            <a:off x="492537" y="1626191"/>
            <a:ext cx="6096000" cy="338554"/>
          </a:xfrm>
          <a:prstGeom prst="rect">
            <a:avLst/>
          </a:prstGeom>
          <a:noFill/>
        </p:spPr>
        <p:txBody>
          <a:bodyPr wrap="square">
            <a:spAutoFit/>
          </a:bodyPr>
          <a:lstStyle/>
          <a:p>
            <a:pPr defTabSz="1219170" eaLnBrk="0" fontAlgn="base" hangingPunct="0">
              <a:spcBef>
                <a:spcPct val="50000"/>
              </a:spcBef>
              <a:spcAft>
                <a:spcPct val="0"/>
              </a:spcAft>
            </a:pPr>
            <a:r>
              <a:rPr lang="en-GB" sz="1600" i="1" dirty="0">
                <a:solidFill>
                  <a:prstClr val="black"/>
                </a:solidFill>
                <a:latin typeface="Frutiger 45 Light" panose="020B0603020202020204" pitchFamily="34" charset="0"/>
                <a:ea typeface="MS PGothic"/>
              </a:rPr>
              <a:t>S&amp;P returns and P/E based on trailing earnings, since 1960</a:t>
            </a:r>
            <a:endParaRPr lang="en-US" sz="1600" i="1" dirty="0">
              <a:solidFill>
                <a:prstClr val="black"/>
              </a:solidFill>
              <a:latin typeface="Frutiger 45 Light" panose="020B0603020202020204" pitchFamily="34" charset="0"/>
              <a:ea typeface="MS PGothic"/>
            </a:endParaRPr>
          </a:p>
        </p:txBody>
      </p:sp>
      <p:sp>
        <p:nvSpPr>
          <p:cNvPr id="15" name="Diamond 14">
            <a:extLst>
              <a:ext uri="{FF2B5EF4-FFF2-40B4-BE49-F238E27FC236}">
                <a16:creationId xmlns:a16="http://schemas.microsoft.com/office/drawing/2014/main" id="{2069E139-5BAB-82F4-96B0-93FE0B423B0C}"/>
              </a:ext>
            </a:extLst>
          </p:cNvPr>
          <p:cNvSpPr/>
          <p:nvPr/>
        </p:nvSpPr>
        <p:spPr>
          <a:xfrm>
            <a:off x="3132775" y="3887047"/>
            <a:ext cx="163529" cy="183970"/>
          </a:xfrm>
          <a:prstGeom prst="diamond">
            <a:avLst/>
          </a:prstGeom>
          <a:solidFill>
            <a:srgbClr val="FF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15595"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83119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246784"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662379"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077974" algn="l" defTabSz="831190" rtl="0" eaLnBrk="1" latinLnBrk="0" hangingPunct="1">
              <a:defRPr kern="1200">
                <a:solidFill>
                  <a:schemeClr val="tx1"/>
                </a:solidFill>
                <a:latin typeface="Frutiger 45 Light" pitchFamily="34" charset="0"/>
                <a:ea typeface="+mn-ea"/>
                <a:cs typeface="+mn-cs"/>
              </a:defRPr>
            </a:lvl6pPr>
            <a:lvl7pPr marL="2493569" algn="l" defTabSz="831190" rtl="0" eaLnBrk="1" latinLnBrk="0" hangingPunct="1">
              <a:defRPr kern="1200">
                <a:solidFill>
                  <a:schemeClr val="tx1"/>
                </a:solidFill>
                <a:latin typeface="Frutiger 45 Light" pitchFamily="34" charset="0"/>
                <a:ea typeface="+mn-ea"/>
                <a:cs typeface="+mn-cs"/>
              </a:defRPr>
            </a:lvl7pPr>
            <a:lvl8pPr marL="2909164" algn="l" defTabSz="831190" rtl="0" eaLnBrk="1" latinLnBrk="0" hangingPunct="1">
              <a:defRPr kern="1200">
                <a:solidFill>
                  <a:schemeClr val="tx1"/>
                </a:solidFill>
                <a:latin typeface="Frutiger 45 Light" pitchFamily="34" charset="0"/>
                <a:ea typeface="+mn-ea"/>
                <a:cs typeface="+mn-cs"/>
              </a:defRPr>
            </a:lvl8pPr>
            <a:lvl9pPr marL="3324758" algn="l" defTabSz="831190" rtl="0" eaLnBrk="1" latinLnBrk="0" hangingPunct="1">
              <a:defRPr kern="1200">
                <a:solidFill>
                  <a:schemeClr val="tx1"/>
                </a:solidFill>
                <a:latin typeface="Frutiger 45 Light" pitchFamily="34" charset="0"/>
                <a:ea typeface="+mn-ea"/>
                <a:cs typeface="+mn-cs"/>
              </a:defRPr>
            </a:lvl9pPr>
          </a:lstStyle>
          <a:p>
            <a:pPr algn="ctr"/>
            <a:endParaRPr lang="en-US" sz="1000" dirty="0">
              <a:solidFill>
                <a:schemeClr val="tx1"/>
              </a:solidFill>
            </a:endParaRPr>
          </a:p>
        </p:txBody>
      </p:sp>
      <p:sp>
        <p:nvSpPr>
          <p:cNvPr id="6" name="TextBox 5"/>
          <p:cNvSpPr txBox="1">
            <a:spLocks noChangeArrowheads="1"/>
          </p:cNvSpPr>
          <p:nvPr/>
        </p:nvSpPr>
        <p:spPr bwMode="auto">
          <a:xfrm>
            <a:off x="1415479" y="6235858"/>
            <a:ext cx="9690545" cy="32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chorCtr="0">
            <a:noAutofit/>
          </a:bodyPr>
          <a:lstStyle>
            <a:lvl1pPr defTabSz="993775">
              <a:defRPr b="1">
                <a:solidFill>
                  <a:schemeClr val="tx1"/>
                </a:solidFill>
                <a:latin typeface="Frutiger 55 Roman" pitchFamily="34" charset="0"/>
                <a:ea typeface="Arial Unicode MS" pitchFamily="34" charset="-128"/>
                <a:cs typeface="Arial Unicode MS" pitchFamily="34" charset="-128"/>
              </a:defRPr>
            </a:lvl1pPr>
            <a:lvl2pPr defTabSz="993775">
              <a:defRPr b="1">
                <a:solidFill>
                  <a:schemeClr val="tx1"/>
                </a:solidFill>
                <a:latin typeface="Frutiger 55 Roman" pitchFamily="34" charset="0"/>
                <a:ea typeface="Arial Unicode MS" pitchFamily="34" charset="-128"/>
                <a:cs typeface="Arial Unicode MS" pitchFamily="34" charset="-128"/>
              </a:defRPr>
            </a:lvl2pPr>
            <a:lvl3pPr defTabSz="993775">
              <a:defRPr b="1">
                <a:solidFill>
                  <a:schemeClr val="tx1"/>
                </a:solidFill>
                <a:latin typeface="Frutiger 55 Roman" pitchFamily="34" charset="0"/>
                <a:ea typeface="Arial Unicode MS" pitchFamily="34" charset="-128"/>
                <a:cs typeface="Arial Unicode MS" pitchFamily="34" charset="-128"/>
              </a:defRPr>
            </a:lvl3pPr>
            <a:lvl4pPr defTabSz="993775">
              <a:defRPr b="1">
                <a:solidFill>
                  <a:schemeClr val="tx1"/>
                </a:solidFill>
                <a:latin typeface="Frutiger 55 Roman" pitchFamily="34" charset="0"/>
                <a:ea typeface="Arial Unicode MS" pitchFamily="34" charset="-128"/>
                <a:cs typeface="Arial Unicode MS" pitchFamily="34" charset="-128"/>
              </a:defRPr>
            </a:lvl4pPr>
            <a:lvl5pPr defTabSz="993775">
              <a:defRPr b="1">
                <a:solidFill>
                  <a:schemeClr val="tx1"/>
                </a:solidFill>
                <a:latin typeface="Frutiger 55 Roman" pitchFamily="34" charset="0"/>
                <a:ea typeface="Arial Unicode MS" pitchFamily="34" charset="-128"/>
                <a:cs typeface="Arial Unicode MS" pitchFamily="34" charset="-128"/>
              </a:defRPr>
            </a:lvl5pPr>
            <a:lvl6pPr marL="22828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6pPr>
            <a:lvl7pPr marL="27400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7pPr>
            <a:lvl8pPr marL="31972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8pPr>
            <a:lvl9pPr marL="36544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9pPr>
          </a:lstStyle>
          <a:p>
            <a:pPr algn="r" eaLnBrk="0" fontAlgn="base" hangingPunct="0">
              <a:spcBef>
                <a:spcPct val="50000"/>
              </a:spcBef>
              <a:spcAft>
                <a:spcPct val="0"/>
              </a:spcAft>
            </a:pPr>
            <a:r>
              <a:rPr lang="en-US" altLang="en-US" sz="1600" b="0" dirty="0">
                <a:solidFill>
                  <a:srgbClr val="000000"/>
                </a:solidFill>
                <a:latin typeface="Frutiger 45 Light" panose="020B0603020202020204" pitchFamily="34" charset="0"/>
              </a:rPr>
              <a:t>Source: Bloomberg, UBS, as of 1 August 2022</a:t>
            </a:r>
            <a:br>
              <a:rPr lang="en-US" altLang="en-US" sz="1600" b="0" dirty="0">
                <a:solidFill>
                  <a:srgbClr val="000000"/>
                </a:solidFill>
                <a:latin typeface="Frutiger 45 Light" panose="020B0603020202020204" pitchFamily="34" charset="0"/>
              </a:rPr>
            </a:br>
            <a:r>
              <a:rPr lang="en-US" altLang="en-US" sz="1600" b="0" dirty="0">
                <a:solidFill>
                  <a:srgbClr val="000000"/>
                </a:solidFill>
                <a:latin typeface="Frutiger 45 Light" panose="020B0603020202020204" pitchFamily="34" charset="0"/>
              </a:rPr>
              <a:t>        Please see important disclaimer at the end of the document.</a:t>
            </a:r>
          </a:p>
        </p:txBody>
      </p:sp>
      <p:graphicFrame>
        <p:nvGraphicFramePr>
          <p:cNvPr id="14" name="Chart 13">
            <a:extLst>
              <a:ext uri="{FF2B5EF4-FFF2-40B4-BE49-F238E27FC236}">
                <a16:creationId xmlns:a16="http://schemas.microsoft.com/office/drawing/2014/main" id="{CA6D8D35-2A2B-3B25-1069-C60C1D13CC21}"/>
              </a:ext>
            </a:extLst>
          </p:cNvPr>
          <p:cNvGraphicFramePr>
            <a:graphicFrameLocks/>
          </p:cNvGraphicFramePr>
          <p:nvPr>
            <p:extLst>
              <p:ext uri="{D42A27DB-BD31-4B8C-83A1-F6EECF244321}">
                <p14:modId xmlns:p14="http://schemas.microsoft.com/office/powerpoint/2010/main" val="4230951118"/>
              </p:ext>
            </p:extLst>
          </p:nvPr>
        </p:nvGraphicFramePr>
        <p:xfrm>
          <a:off x="364200" y="1912630"/>
          <a:ext cx="5195523" cy="4105973"/>
        </p:xfrm>
        <a:graphic>
          <a:graphicData uri="http://schemas.openxmlformats.org/drawingml/2006/chart">
            <c:chart xmlns:c="http://schemas.openxmlformats.org/drawingml/2006/chart" xmlns:r="http://schemas.openxmlformats.org/officeDocument/2006/relationships" r:id="rId5"/>
          </a:graphicData>
        </a:graphic>
      </p:graphicFrame>
      <p:sp>
        <p:nvSpPr>
          <p:cNvPr id="16" name="TextBox 15">
            <a:extLst>
              <a:ext uri="{FF2B5EF4-FFF2-40B4-BE49-F238E27FC236}">
                <a16:creationId xmlns:a16="http://schemas.microsoft.com/office/drawing/2014/main" id="{FDC35D88-AD0D-BE59-0887-130F4C570965}"/>
              </a:ext>
            </a:extLst>
          </p:cNvPr>
          <p:cNvSpPr txBox="1"/>
          <p:nvPr/>
        </p:nvSpPr>
        <p:spPr>
          <a:xfrm>
            <a:off x="4824345" y="3337015"/>
            <a:ext cx="801587" cy="183970"/>
          </a:xfrm>
          <a:prstGeom prst="rect">
            <a:avLst/>
          </a:prstGeom>
          <a:solidFill>
            <a:schemeClr val="bg2"/>
          </a:solidFill>
        </p:spPr>
        <p:txBody>
          <a:bodyPr wrap="square" lIns="0" tIns="0" rIns="0" bIns="0" rtlCol="0">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15595"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83119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246784"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662379"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077974" algn="l" defTabSz="831190" rtl="0" eaLnBrk="1" latinLnBrk="0" hangingPunct="1">
              <a:defRPr kern="1200">
                <a:solidFill>
                  <a:schemeClr val="tx1"/>
                </a:solidFill>
                <a:latin typeface="Frutiger 45 Light" pitchFamily="34" charset="0"/>
                <a:ea typeface="+mn-ea"/>
                <a:cs typeface="+mn-cs"/>
              </a:defRPr>
            </a:lvl6pPr>
            <a:lvl7pPr marL="2493569" algn="l" defTabSz="831190" rtl="0" eaLnBrk="1" latinLnBrk="0" hangingPunct="1">
              <a:defRPr kern="1200">
                <a:solidFill>
                  <a:schemeClr val="tx1"/>
                </a:solidFill>
                <a:latin typeface="Frutiger 45 Light" pitchFamily="34" charset="0"/>
                <a:ea typeface="+mn-ea"/>
                <a:cs typeface="+mn-cs"/>
              </a:defRPr>
            </a:lvl7pPr>
            <a:lvl8pPr marL="2909164" algn="l" defTabSz="831190" rtl="0" eaLnBrk="1" latinLnBrk="0" hangingPunct="1">
              <a:defRPr kern="1200">
                <a:solidFill>
                  <a:schemeClr val="tx1"/>
                </a:solidFill>
                <a:latin typeface="Frutiger 45 Light" pitchFamily="34" charset="0"/>
                <a:ea typeface="+mn-ea"/>
                <a:cs typeface="+mn-cs"/>
              </a:defRPr>
            </a:lvl8pPr>
            <a:lvl9pPr marL="3324758" algn="l" defTabSz="831190" rtl="0" eaLnBrk="1" latinLnBrk="0" hangingPunct="1">
              <a:defRPr kern="1200">
                <a:solidFill>
                  <a:schemeClr val="tx1"/>
                </a:solidFill>
                <a:latin typeface="Frutiger 45 Light" pitchFamily="34" charset="0"/>
                <a:ea typeface="+mn-ea"/>
                <a:cs typeface="+mn-cs"/>
              </a:defRPr>
            </a:lvl9pPr>
          </a:lstStyle>
          <a:p>
            <a:pPr algn="ctr"/>
            <a:r>
              <a:rPr lang="en-US" sz="1400" b="1" kern="0" dirty="0">
                <a:latin typeface="Frutiger 45 Light" panose="020B0603020202020204" pitchFamily="34" charset="0"/>
              </a:rPr>
              <a:t>Today</a:t>
            </a:r>
          </a:p>
        </p:txBody>
      </p:sp>
      <p:cxnSp>
        <p:nvCxnSpPr>
          <p:cNvPr id="17" name="Straight Arrow Connector 16">
            <a:extLst>
              <a:ext uri="{FF2B5EF4-FFF2-40B4-BE49-F238E27FC236}">
                <a16:creationId xmlns:a16="http://schemas.microsoft.com/office/drawing/2014/main" id="{55222CA9-BEA2-8552-B1E8-D52D232F104E}"/>
              </a:ext>
            </a:extLst>
          </p:cNvPr>
          <p:cNvCxnSpPr>
            <a:cxnSpLocks/>
          </p:cNvCxnSpPr>
          <p:nvPr/>
        </p:nvCxnSpPr>
        <p:spPr>
          <a:xfrm flipH="1">
            <a:off x="2972573" y="3471474"/>
            <a:ext cx="1851772" cy="381106"/>
          </a:xfrm>
          <a:prstGeom prst="straightConnector1">
            <a:avLst/>
          </a:prstGeom>
          <a:ln w="6350">
            <a:solidFill>
              <a:srgbClr val="E6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BBA44DFA-80B8-1C02-EA4D-59D76CD62A37}"/>
              </a:ext>
            </a:extLst>
          </p:cNvPr>
          <p:cNvCxnSpPr>
            <a:cxnSpLocks/>
          </p:cNvCxnSpPr>
          <p:nvPr/>
        </p:nvCxnSpPr>
        <p:spPr>
          <a:xfrm flipH="1">
            <a:off x="3740085" y="4080696"/>
            <a:ext cx="1603363" cy="240004"/>
          </a:xfrm>
          <a:prstGeom prst="straightConnector1">
            <a:avLst/>
          </a:prstGeom>
          <a:ln w="6350">
            <a:solidFill>
              <a:srgbClr val="E60000"/>
            </a:solidFill>
            <a:tailEnd type="triangle"/>
          </a:ln>
        </p:spPr>
        <p:style>
          <a:lnRef idx="1">
            <a:schemeClr val="accent1"/>
          </a:lnRef>
          <a:fillRef idx="0">
            <a:schemeClr val="accent1"/>
          </a:fillRef>
          <a:effectRef idx="0">
            <a:schemeClr val="accent1"/>
          </a:effectRef>
          <a:fontRef idx="minor">
            <a:schemeClr val="tx1"/>
          </a:fontRef>
        </p:style>
      </p:cxnSp>
      <p:sp>
        <p:nvSpPr>
          <p:cNvPr id="19" name="Diamond 18">
            <a:extLst>
              <a:ext uri="{FF2B5EF4-FFF2-40B4-BE49-F238E27FC236}">
                <a16:creationId xmlns:a16="http://schemas.microsoft.com/office/drawing/2014/main" id="{29ED3C96-6821-CBB4-3526-327DA59359E1}"/>
              </a:ext>
            </a:extLst>
          </p:cNvPr>
          <p:cNvSpPr/>
          <p:nvPr/>
        </p:nvSpPr>
        <p:spPr>
          <a:xfrm>
            <a:off x="3658321" y="4228715"/>
            <a:ext cx="163529" cy="183970"/>
          </a:xfrm>
          <a:prstGeom prst="diamond">
            <a:avLst/>
          </a:prstGeom>
          <a:solidFill>
            <a:srgbClr val="FF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15595"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83119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246784"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662379"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077974" algn="l" defTabSz="831190" rtl="0" eaLnBrk="1" latinLnBrk="0" hangingPunct="1">
              <a:defRPr kern="1200">
                <a:solidFill>
                  <a:schemeClr val="tx1"/>
                </a:solidFill>
                <a:latin typeface="Frutiger 45 Light" pitchFamily="34" charset="0"/>
                <a:ea typeface="+mn-ea"/>
                <a:cs typeface="+mn-cs"/>
              </a:defRPr>
            </a:lvl6pPr>
            <a:lvl7pPr marL="2493569" algn="l" defTabSz="831190" rtl="0" eaLnBrk="1" latinLnBrk="0" hangingPunct="1">
              <a:defRPr kern="1200">
                <a:solidFill>
                  <a:schemeClr val="tx1"/>
                </a:solidFill>
                <a:latin typeface="Frutiger 45 Light" pitchFamily="34" charset="0"/>
                <a:ea typeface="+mn-ea"/>
                <a:cs typeface="+mn-cs"/>
              </a:defRPr>
            </a:lvl7pPr>
            <a:lvl8pPr marL="2909164" algn="l" defTabSz="831190" rtl="0" eaLnBrk="1" latinLnBrk="0" hangingPunct="1">
              <a:defRPr kern="1200">
                <a:solidFill>
                  <a:schemeClr val="tx1"/>
                </a:solidFill>
                <a:latin typeface="Frutiger 45 Light" pitchFamily="34" charset="0"/>
                <a:ea typeface="+mn-ea"/>
                <a:cs typeface="+mn-cs"/>
              </a:defRPr>
            </a:lvl8pPr>
            <a:lvl9pPr marL="3324758" algn="l" defTabSz="831190" rtl="0" eaLnBrk="1" latinLnBrk="0" hangingPunct="1">
              <a:defRPr kern="1200">
                <a:solidFill>
                  <a:schemeClr val="tx1"/>
                </a:solidFill>
                <a:latin typeface="Frutiger 45 Light" pitchFamily="34" charset="0"/>
                <a:ea typeface="+mn-ea"/>
                <a:cs typeface="+mn-cs"/>
              </a:defRPr>
            </a:lvl9pPr>
          </a:lstStyle>
          <a:p>
            <a:pPr algn="ctr"/>
            <a:endParaRPr lang="en-US" sz="1000" dirty="0">
              <a:solidFill>
                <a:schemeClr val="tx1"/>
              </a:solidFill>
            </a:endParaRPr>
          </a:p>
        </p:txBody>
      </p:sp>
      <p:sp>
        <p:nvSpPr>
          <p:cNvPr id="20" name="TextBox 19">
            <a:extLst>
              <a:ext uri="{FF2B5EF4-FFF2-40B4-BE49-F238E27FC236}">
                <a16:creationId xmlns:a16="http://schemas.microsoft.com/office/drawing/2014/main" id="{158A154C-6F17-5A4B-F8DA-C123FC6B6BE5}"/>
              </a:ext>
            </a:extLst>
          </p:cNvPr>
          <p:cNvSpPr txBox="1"/>
          <p:nvPr/>
        </p:nvSpPr>
        <p:spPr>
          <a:xfrm>
            <a:off x="4762794" y="3981464"/>
            <a:ext cx="1152563" cy="183970"/>
          </a:xfrm>
          <a:prstGeom prst="rect">
            <a:avLst/>
          </a:prstGeom>
          <a:solidFill>
            <a:schemeClr val="bg2"/>
          </a:solidFill>
        </p:spPr>
        <p:txBody>
          <a:bodyPr wrap="square" lIns="0" tIns="0" rIns="0" bIns="0" rtlCol="0">
            <a:noAutofit/>
          </a:bodyP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15595"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83119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246784"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662379"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077974" algn="l" defTabSz="831190" rtl="0" eaLnBrk="1" latinLnBrk="0" hangingPunct="1">
              <a:defRPr kern="1200">
                <a:solidFill>
                  <a:schemeClr val="tx1"/>
                </a:solidFill>
                <a:latin typeface="Frutiger 45 Light" pitchFamily="34" charset="0"/>
                <a:ea typeface="+mn-ea"/>
                <a:cs typeface="+mn-cs"/>
              </a:defRPr>
            </a:lvl6pPr>
            <a:lvl7pPr marL="2493569" algn="l" defTabSz="831190" rtl="0" eaLnBrk="1" latinLnBrk="0" hangingPunct="1">
              <a:defRPr kern="1200">
                <a:solidFill>
                  <a:schemeClr val="tx1"/>
                </a:solidFill>
                <a:latin typeface="Frutiger 45 Light" pitchFamily="34" charset="0"/>
                <a:ea typeface="+mn-ea"/>
                <a:cs typeface="+mn-cs"/>
              </a:defRPr>
            </a:lvl7pPr>
            <a:lvl8pPr marL="2909164" algn="l" defTabSz="831190" rtl="0" eaLnBrk="1" latinLnBrk="0" hangingPunct="1">
              <a:defRPr kern="1200">
                <a:solidFill>
                  <a:schemeClr val="tx1"/>
                </a:solidFill>
                <a:latin typeface="Frutiger 45 Light" pitchFamily="34" charset="0"/>
                <a:ea typeface="+mn-ea"/>
                <a:cs typeface="+mn-cs"/>
              </a:defRPr>
            </a:lvl8pPr>
            <a:lvl9pPr marL="3324758" algn="l" defTabSz="831190" rtl="0" eaLnBrk="1" latinLnBrk="0" hangingPunct="1">
              <a:defRPr kern="1200">
                <a:solidFill>
                  <a:schemeClr val="tx1"/>
                </a:solidFill>
                <a:latin typeface="Frutiger 45 Light" pitchFamily="34" charset="0"/>
                <a:ea typeface="+mn-ea"/>
                <a:cs typeface="+mn-cs"/>
              </a:defRPr>
            </a:lvl9pPr>
          </a:lstStyle>
          <a:p>
            <a:pPr algn="ctr"/>
            <a:r>
              <a:rPr lang="en-US" sz="1273" b="1" kern="0" dirty="0">
                <a:latin typeface="Frutiger 45 Light" panose="020B0603020202020204" pitchFamily="34" charset="0"/>
              </a:rPr>
              <a:t>Year-end 2021</a:t>
            </a:r>
          </a:p>
        </p:txBody>
      </p:sp>
      <p:graphicFrame>
        <p:nvGraphicFramePr>
          <p:cNvPr id="21" name="Chart 20" descr="{&quot;ChartDesign&quot;:{&quot;General&quot;:{&quot;FontBold&quot;:null,&quot;FontName&quot;:null,&quot;FontNameFarEast&quot;:null,&quot;FontNameComplexScript&quot;:null,&quot;FontSize&quot;:null,&quot;FontSizePp&quot;:null,&quot;FontColorRef&quot;:null},&quot;Gridlines&quot;:null,&quot;Axis&quot;:null,&quot;ChartTitle&quot;:{&quot;ChartTitlePosition&quot;:&quot;Undefined&quot;,&quot;FontBold&quot;:null,&quot;FontName&quot;:null,&quot;FontNameFarEast&quot;:null,&quot;FontNameComplexScript&quot;:null,&quot;FontSize&quot;:null,&quot;FontSizePp&quot;:null,&quot;FontColorRef&quot;:null},&quot;Legend&quot;:{&quot;Position&quot;:null,&quot;FontBold&quot;:null,&quot;FontName&quot;:null,&quot;FontNameFarEast&quot;:null,&quot;FontNameComplexScript&quot;:null,&quot;FontSize&quot;:null,&quot;FontSizePp&quot;:null,&quot;FontColorRef&quot;:null},&quot;ChartArea&quot;:{&quot;FillType&quot;:null,&quot;FillColorRef&quot;:null,&quot;Border&quot;:null},&quot;PlotArea&quot;:{&quot;FillType&quot;:null},&quot;CustomRules&quot;:[{&quot;Type&quot;:&quot;SetBorderSeriesStackedPointPieOrDoughnutSlice&quot;,&quot;Content&quot;:&quot;White;0.75;50&quot;}],&quot;DataSeries&quot;:[{&quot;PrimaryColorRef&quot;:&quot;Gray 1&quot;,&quot;MarkerStyle&quot;:null,&quot;MarkerFillColorRef&quot;:null,&quot;MarkerBorderColorRef&quot;:null,&quot;DataLabelColorRef&quot;:null},{&quot;PrimaryColorRef&quot;:&quot;Lake&quot;,&quot;MarkerStyle&quot;:null,&quot;MarkerFillColorRef&quot;:null,&quot;MarkerBorderColorRef&quot;:null,&quot;DataLabelColorRef&quot;:null},{&quot;PrimaryColorRef&quot;:&quot;Gray 4&quot;,&quot;MarkerStyle&quot;:null,&quot;MarkerFillColorRef&quot;:null,&quot;MarkerBorderColorRef&quot;:null,&quot;DataLabelColorRef&quot;:null},{&quot;PrimaryColorRef&quot;:&quot;Kiwi&quot;,&quot;MarkerStyle&quot;:null,&quot;MarkerFillColorRef&quot;:null,&quot;MarkerBorderColorRef&quot;:null,&quot;DataLabelColorRef&quot;:null},{&quot;PrimaryColorRef&quot;:&quot;Gray 2&quot;,&quot;MarkerStyle&quot;:null,&quot;MarkerFillColorRef&quot;:null,&quot;MarkerBorderColorRef&quot;:null,&quot;DataLabelColorRef&quot;:null},{&quot;PrimaryColorRef&quot;:&quot;Glacier&quot;,&quot;MarkerStyle&quot;:null,&quot;MarkerFillColorRef&quot;:null,&quot;MarkerBorderColorRef&quot;:null,&quot;DataLabelColorRef&quot;:null},{&quot;PrimaryColorRef&quot;:&quot;Gray 5&quot;,&quot;MarkerStyle&quot;:null,&quot;MarkerFillColorRef&quot;:null,&quot;MarkerBorderColorRef&quot;:null,&quot;DataLabelColorRef&quot;:null},{&quot;PrimaryColorRef&quot;:&quot;Lemongrass&quot;,&quot;MarkerStyle&quot;:null,&quot;MarkerFillColorRef&quot;:null,&quot;MarkerBorderColorRef&quot;:null,&quot;DataLabelColorRef&quot;:null},{&quot;PrimaryColorRef&quot;:&quot;Gray 3&quot;,&quot;MarkerStyle&quot;:null,&quot;MarkerFillColorRef&quot;:null,&quot;MarkerBorderColorRef&quot;:null,&quot;DataLabelColorRef&quot;:null},{&quot;PrimaryColorRef&quot;:&quot;Lagoon&quot;,&quot;MarkerStyle&quot;:null,&quot;MarkerFillColorRef&quot;:null,&quot;MarkerBorderColorRef&quot;:null,&quot;DataLabelColorRef&quot;:null},{&quot;PrimaryColorRef&quot;:&quot;Olive&quot;,&quot;MarkerStyle&quot;:null,&quot;MarkerFillColorRef&quot;:null,&quot;MarkerBorderColorRef&quot;:null,&quot;DataLabelColorRef&quot;:null},{&quot;PrimaryColorRef&quot;:&quot;Lavender&quot;,&quot;MarkerStyle&quot;:null,&quot;MarkerFillColorRef&quot;:null,&quot;MarkerBorderColorRef&quot;:null,&quot;DataLabelColorRef&quot;:null},{&quot;PrimaryColorRef&quot;:&quot;Mint&quot;,&quot;MarkerStyle&quot;:null,&quot;MarkerFillColorRef&quot;:null,&quot;MarkerBorderColorRef&quot;:null,&quot;DataLabelColorRef&quot;:null},{&quot;PrimaryColorRef&quot;:&quot;Curry&quot;,&quot;MarkerStyle&quot;:null,&quot;MarkerFillColorRef&quot;:null,&quot;MarkerBorderColorRef&quot;:null,&quot;DataLabelColorRef&quot;:null},{&quot;PrimaryColorRef&quot;:&quot;Plum&quot;,&quot;MarkerStyle&quot;:null,&quot;MarkerFillColorRef&quot;:null,&quot;MarkerBorderColorRef&quot;:null,&quot;DataLabelColorRef&quot;:null},{&quot;PrimaryColorRef&quot;:&quot;Sage&quot;,&quot;MarkerStyle&quot;:null,&quot;MarkerFillColorRef&quot;:null,&quot;MarkerBorderColorRef&quot;:null,&quot;DataLabelColorRef&quot;:null},{&quot;PrimaryColorRef&quot;:&quot;Honey&quot;,&quot;MarkerStyle&quot;:null,&quot;MarkerFillColorRef&quot;:null,&quot;MarkerBorderColorRef&quot;:null,&quot;DataLabelColorRef&quot;:null},{&quot;PrimaryColorRef&quot;:&quot;Lilac&quot;,&quot;MarkerStyle&quot;:null,&quot;MarkerFillColorRef&quot;:null,&quot;MarkerBorderColorRef&quot;:null,&quot;DataLabelColorRef&quot;:null},{&quot;PrimaryColorRef&quot;:&quot;Pine&quot;,&quot;MarkerStyle&quot;:null,&quot;MarkerFillColorRef&quot;:null,&quot;MarkerBorderColorRef&quot;:null,&quot;DataLabelColorRef&quot;:null},{&quot;PrimaryColorRef&quot;:&quot;Straw&quot;,&quot;MarkerStyle&quot;:null,&quot;MarkerFillColorRef&quot;:null,&quot;MarkerBorderColorRef&quot;:null,&quot;DataLabelColorRef&quot;:null},{&quot;PrimaryColorRef&quot;:&quot;Clay&quot;,&quot;MarkerStyle&quot;:null,&quot;MarkerFillColorRef&quot;:null,&quot;MarkerBorderColorRef&quot;:null,&quot;DataLabelColorRef&quot;:null},{&quot;PrimaryColorRef&quot;:&quot;Cinnamon&quot;,&quot;MarkerStyle&quot;:null,&quot;MarkerFillColorRef&quot;:null,&quot;MarkerBorderColorRef&quot;:null,&quot;DataLabelColorRef&quot;:null},{&quot;PrimaryColorRef&quot;:&quot;Terracotta&quot;,&quot;MarkerStyle&quot;:null,&quot;MarkerFillColorRef&quot;:null,&quot;MarkerBorderColorRef&quot;:null,&quot;DataLabelColorRef&quot;:null},{&quot;PrimaryColorRef&quot;:&quot;Mouse&quot;,&quot;MarkerStyle&quot;:null,&quot;MarkerFillColorRef&quot;:null,&quot;MarkerBorderColorRef&quot;:null,&quot;DataLabelColorRef&quot;:null},{&quot;PrimaryColorRef&quot;:&quot;Chocolate&quot;,&quot;MarkerStyle&quot;:null,&quot;MarkerFillColorRef&quot;:null,&quot;MarkerBorderColorRef&quot;:null,&quot;DataLabelColorRef&quot;:null},{&quot;PrimaryColorRef&quot;:&quot;Caramel&quot;,&quot;MarkerStyle&quot;:null,&quot;MarkerFillColorRef&quot;:null,&quot;MarkerBorderColorRef&quot;:null,&quot;DataLabelColorRef&quot;:null},{&quot;PrimaryColorRef&quot;:&quot;Chestnut&quot;,&quot;MarkerStyle&quot;:null,&quot;MarkerFillColorRef&quot;:null,&quot;MarkerBorderColorRef&quot;:null,&quot;DataLabelColorRef&quot;:null}],&quot;SeriesDesign&quot;:null,&quot;SkipBlankSeries&quot;:true,&quot;Pie&quot;:null,&quot;Doughnut&quot;:null,&quot;PieDoughnut&quot;:null,&quot;Line&quot;:null,&quot;LineRadarScatter&quot;:null,&quot;Stacked&quot;:null},&quot;ColorSchema&quot;:{&quot;White&quot;:&quot;255,255,255&quot;,&quot;Black&quot;:&quot;0,0,0&quot;,&quot;Gray 1&quot;:&quot;204,204,204&quot;,&quot;Lake&quot;:&quot;111,182,223&quot;,&quot;Gray 4&quot;:&quot;71,71,71&quot;,&quot;Kiwi&quot;:&quot;205,215,96&quot;,&quot;Gray 2&quot;:&quot;176,176,176&quot;,&quot;Glacier&quot;:&quot;161,204,228&quot;,&quot;Gray 5&quot;:&quot;43,43,43&quot;,&quot;Lemongrass&quot;:&quot;230,235,176&quot;,&quot;Gray 3&quot;:&quot;117,117,117&quot;,&quot;Lagoon&quot;:&quot;0,155,210&quot;,&quot;Olive&quot;:&quot;144,167,35&quot;,&quot;Lavender&quot;:&quot;175,188,213&quot;,&quot;Mint&quot;:&quot;85,177,180&quot;,&quot;Curry&quot;:&quot;229,176,28&quot;,&quot;Plum&quot;:&quot;58,87,138&quot;,&quot;Sage&quot;:&quot;151,211,204&quot;,&quot;Honey&quot;:&quot;237,200,96&quot;,&quot;Lilac&quot;:&quot;108,135,179&quot;,&quot;Pine&quot;:&quot;0,137,141&quot;,&quot;Straw&quot;:&quot;242,216,142&quot;,&quot;Clay&quot;:&quot;123,107,89&quot;,&quot;Cinnamon&quot;:&quot;230,182,164&quot;,&quot;Terracotta&quot;:&quot;192,113,86&quot;,&quot;Mouse&quot;:&quot;190,178,158&quot;,&quot;Chocolate&quot;:&quot;77,60,47&quot;,&quot;Caramel&quot;:&quot;207,189,155&quot;,&quot;Chestnut&quot;:&quot;164,55,37&quot;}}">
            <a:extLst>
              <a:ext uri="{FF2B5EF4-FFF2-40B4-BE49-F238E27FC236}">
                <a16:creationId xmlns:a16="http://schemas.microsoft.com/office/drawing/2014/main" id="{E494B902-A1C4-5AF6-4A3D-17B222CA7BAD}"/>
              </a:ext>
            </a:extLst>
          </p:cNvPr>
          <p:cNvGraphicFramePr>
            <a:graphicFrameLocks/>
          </p:cNvGraphicFramePr>
          <p:nvPr>
            <p:extLst>
              <p:ext uri="{D42A27DB-BD31-4B8C-83A1-F6EECF244321}">
                <p14:modId xmlns:p14="http://schemas.microsoft.com/office/powerpoint/2010/main" val="650677758"/>
              </p:ext>
            </p:extLst>
          </p:nvPr>
        </p:nvGraphicFramePr>
        <p:xfrm>
          <a:off x="6218642" y="1982487"/>
          <a:ext cx="5142360" cy="4039819"/>
        </p:xfrm>
        <a:graphic>
          <a:graphicData uri="http://schemas.openxmlformats.org/drawingml/2006/chart">
            <c:chart xmlns:c="http://schemas.openxmlformats.org/drawingml/2006/chart" xmlns:r="http://schemas.openxmlformats.org/officeDocument/2006/relationships" r:id="rId6"/>
          </a:graphicData>
        </a:graphic>
      </p:graphicFrame>
      <p:sp>
        <p:nvSpPr>
          <p:cNvPr id="24" name="TextBox 23">
            <a:extLst>
              <a:ext uri="{FF2B5EF4-FFF2-40B4-BE49-F238E27FC236}">
                <a16:creationId xmlns:a16="http://schemas.microsoft.com/office/drawing/2014/main" id="{4539CAB9-9CDD-584C-FA69-AB2EB9542E58}"/>
              </a:ext>
            </a:extLst>
          </p:cNvPr>
          <p:cNvSpPr txBox="1"/>
          <p:nvPr/>
        </p:nvSpPr>
        <p:spPr>
          <a:xfrm>
            <a:off x="6102618" y="1614539"/>
            <a:ext cx="6094070" cy="338554"/>
          </a:xfrm>
          <a:prstGeom prst="rect">
            <a:avLst/>
          </a:prstGeom>
          <a:noFill/>
        </p:spPr>
        <p:txBody>
          <a:bodyPr wrap="square">
            <a:spAutoFit/>
          </a:bodyPr>
          <a:lstStyle/>
          <a:p>
            <a:pPr defTabSz="1219170" eaLnBrk="0" fontAlgn="base" hangingPunct="0">
              <a:spcBef>
                <a:spcPct val="50000"/>
              </a:spcBef>
              <a:spcAft>
                <a:spcPct val="0"/>
              </a:spcAft>
            </a:pPr>
            <a:r>
              <a:rPr lang="en-US" sz="1600" i="1" dirty="0">
                <a:solidFill>
                  <a:prstClr val="black"/>
                </a:solidFill>
                <a:latin typeface="Frutiger 45 Light" panose="020B0603020202020204" pitchFamily="34" charset="0"/>
                <a:ea typeface="MS PGothic"/>
              </a:rPr>
              <a:t>Treasury yield, Subsequent returns, annualized, in %</a:t>
            </a:r>
          </a:p>
        </p:txBody>
      </p:sp>
      <p:sp>
        <p:nvSpPr>
          <p:cNvPr id="27" name="Diamond 26">
            <a:extLst>
              <a:ext uri="{FF2B5EF4-FFF2-40B4-BE49-F238E27FC236}">
                <a16:creationId xmlns:a16="http://schemas.microsoft.com/office/drawing/2014/main" id="{E3A60408-3163-98A7-72A9-CA660F587905}"/>
              </a:ext>
            </a:extLst>
          </p:cNvPr>
          <p:cNvSpPr/>
          <p:nvPr/>
        </p:nvSpPr>
        <p:spPr>
          <a:xfrm>
            <a:off x="2961961" y="3781646"/>
            <a:ext cx="163529" cy="183970"/>
          </a:xfrm>
          <a:prstGeom prst="diamond">
            <a:avLst/>
          </a:prstGeom>
          <a:solidFill>
            <a:srgbClr val="FF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l" rtl="0" eaLnBrk="0" fontAlgn="base" hangingPunct="0">
              <a:spcBef>
                <a:spcPct val="50000"/>
              </a:spcBef>
              <a:spcAft>
                <a:spcPct val="0"/>
              </a:spcAft>
              <a:defRPr lang="en-GB" kern="1200">
                <a:solidFill>
                  <a:schemeClr val="tx1"/>
                </a:solidFill>
                <a:latin typeface="Frutiger 45 Light"/>
                <a:ea typeface="+mn-ea"/>
                <a:cs typeface="+mn-cs"/>
              </a:defRPr>
            </a:lvl1pPr>
            <a:lvl2pPr marL="415595" algn="l" rtl="0" eaLnBrk="0" fontAlgn="base" hangingPunct="0">
              <a:spcBef>
                <a:spcPct val="50000"/>
              </a:spcBef>
              <a:spcAft>
                <a:spcPct val="0"/>
              </a:spcAft>
              <a:defRPr kern="1200">
                <a:solidFill>
                  <a:schemeClr val="tx1"/>
                </a:solidFill>
                <a:latin typeface="Frutiger 45 Light" pitchFamily="34" charset="0"/>
                <a:ea typeface="+mn-ea"/>
                <a:cs typeface="+mn-cs"/>
              </a:defRPr>
            </a:lvl2pPr>
            <a:lvl3pPr marL="831190" algn="l" rtl="0" eaLnBrk="0" fontAlgn="base" hangingPunct="0">
              <a:spcBef>
                <a:spcPct val="50000"/>
              </a:spcBef>
              <a:spcAft>
                <a:spcPct val="0"/>
              </a:spcAft>
              <a:defRPr kern="1200">
                <a:solidFill>
                  <a:schemeClr val="tx1"/>
                </a:solidFill>
                <a:latin typeface="Frutiger 45 Light" pitchFamily="34" charset="0"/>
                <a:ea typeface="+mn-ea"/>
                <a:cs typeface="+mn-cs"/>
              </a:defRPr>
            </a:lvl3pPr>
            <a:lvl4pPr marL="1246784" algn="l" rtl="0" eaLnBrk="0" fontAlgn="base" hangingPunct="0">
              <a:spcBef>
                <a:spcPct val="50000"/>
              </a:spcBef>
              <a:spcAft>
                <a:spcPct val="0"/>
              </a:spcAft>
              <a:defRPr kern="1200">
                <a:solidFill>
                  <a:schemeClr val="tx1"/>
                </a:solidFill>
                <a:latin typeface="Frutiger 45 Light" pitchFamily="34" charset="0"/>
                <a:ea typeface="+mn-ea"/>
                <a:cs typeface="+mn-cs"/>
              </a:defRPr>
            </a:lvl4pPr>
            <a:lvl5pPr marL="1662379" algn="l" rtl="0" eaLnBrk="0" fontAlgn="base" hangingPunct="0">
              <a:spcBef>
                <a:spcPct val="50000"/>
              </a:spcBef>
              <a:spcAft>
                <a:spcPct val="0"/>
              </a:spcAft>
              <a:defRPr kern="1200">
                <a:solidFill>
                  <a:schemeClr val="tx1"/>
                </a:solidFill>
                <a:latin typeface="Frutiger 45 Light" pitchFamily="34" charset="0"/>
                <a:ea typeface="+mn-ea"/>
                <a:cs typeface="+mn-cs"/>
              </a:defRPr>
            </a:lvl5pPr>
            <a:lvl6pPr marL="2077974" algn="l" defTabSz="831190" rtl="0" eaLnBrk="1" latinLnBrk="0" hangingPunct="1">
              <a:defRPr kern="1200">
                <a:solidFill>
                  <a:schemeClr val="tx1"/>
                </a:solidFill>
                <a:latin typeface="Frutiger 45 Light" pitchFamily="34" charset="0"/>
                <a:ea typeface="+mn-ea"/>
                <a:cs typeface="+mn-cs"/>
              </a:defRPr>
            </a:lvl6pPr>
            <a:lvl7pPr marL="2493569" algn="l" defTabSz="831190" rtl="0" eaLnBrk="1" latinLnBrk="0" hangingPunct="1">
              <a:defRPr kern="1200">
                <a:solidFill>
                  <a:schemeClr val="tx1"/>
                </a:solidFill>
                <a:latin typeface="Frutiger 45 Light" pitchFamily="34" charset="0"/>
                <a:ea typeface="+mn-ea"/>
                <a:cs typeface="+mn-cs"/>
              </a:defRPr>
            </a:lvl7pPr>
            <a:lvl8pPr marL="2909164" algn="l" defTabSz="831190" rtl="0" eaLnBrk="1" latinLnBrk="0" hangingPunct="1">
              <a:defRPr kern="1200">
                <a:solidFill>
                  <a:schemeClr val="tx1"/>
                </a:solidFill>
                <a:latin typeface="Frutiger 45 Light" pitchFamily="34" charset="0"/>
                <a:ea typeface="+mn-ea"/>
                <a:cs typeface="+mn-cs"/>
              </a:defRPr>
            </a:lvl8pPr>
            <a:lvl9pPr marL="3324758" algn="l" defTabSz="831190" rtl="0" eaLnBrk="1" latinLnBrk="0" hangingPunct="1">
              <a:defRPr kern="1200">
                <a:solidFill>
                  <a:schemeClr val="tx1"/>
                </a:solidFill>
                <a:latin typeface="Frutiger 45 Light" pitchFamily="34" charset="0"/>
                <a:ea typeface="+mn-ea"/>
                <a:cs typeface="+mn-cs"/>
              </a:defRPr>
            </a:lvl9pPr>
          </a:lstStyle>
          <a:p>
            <a:pPr algn="ctr"/>
            <a:endParaRPr lang="en-US" sz="1000" dirty="0">
              <a:solidFill>
                <a:schemeClr val="tx1"/>
              </a:solidFill>
            </a:endParaRPr>
          </a:p>
        </p:txBody>
      </p:sp>
      <p:sp>
        <p:nvSpPr>
          <p:cNvPr id="23" name="Text Placeholder 3">
            <a:extLst>
              <a:ext uri="{FF2B5EF4-FFF2-40B4-BE49-F238E27FC236}">
                <a16:creationId xmlns:a16="http://schemas.microsoft.com/office/drawing/2014/main" id="{BF546AAF-DA91-B505-72CC-CA9E8AB50510}"/>
              </a:ext>
            </a:extLst>
          </p:cNvPr>
          <p:cNvSpPr txBox="1">
            <a:spLocks/>
          </p:cNvSpPr>
          <p:nvPr/>
        </p:nvSpPr>
        <p:spPr>
          <a:xfrm>
            <a:off x="6102618" y="1180539"/>
            <a:ext cx="5835670" cy="497455"/>
          </a:xfrm>
          <a:prstGeom prst="rect">
            <a:avLst/>
          </a:prstGeom>
        </p:spPr>
        <p:txBody>
          <a:bodyPr vert="horz" lIns="91440" tIns="45720" rIns="91440" bIns="45720" rtlCol="0" anchor="t">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900" b="1" dirty="0">
                <a:latin typeface="Frutiger 45 Light" panose="020B0603020202020204" pitchFamily="34" charset="0"/>
              </a:rPr>
              <a:t>Higher bond yields imply higher fixed income returns</a:t>
            </a:r>
            <a:endParaRPr lang="en-US" sz="2000" b="1" dirty="0"/>
          </a:p>
        </p:txBody>
      </p:sp>
    </p:spTree>
    <p:custDataLst>
      <p:tags r:id="rId1"/>
    </p:custDataLst>
    <p:extLst>
      <p:ext uri="{BB962C8B-B14F-4D97-AF65-F5344CB8AC3E}">
        <p14:creationId xmlns:p14="http://schemas.microsoft.com/office/powerpoint/2010/main" val="14206123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GE HEADING"/>
          <p:cNvSpPr>
            <a:spLocks noGrp="1"/>
          </p:cNvSpPr>
          <p:nvPr>
            <p:ph type="title"/>
            <p:custDataLst>
              <p:tags r:id="rId2"/>
            </p:custDataLst>
          </p:nvPr>
        </p:nvSpPr>
        <p:spPr>
          <a:xfrm>
            <a:off x="512496" y="294800"/>
            <a:ext cx="11101091" cy="857455"/>
          </a:xfrm>
        </p:spPr>
        <p:txBody>
          <a:bodyPr>
            <a:normAutofit/>
          </a:bodyPr>
          <a:lstStyle/>
          <a:p>
            <a:r>
              <a:rPr lang="en-US" sz="3200" dirty="0">
                <a:latin typeface="Frutiger 45 Light" panose="020B0603020202020204" pitchFamily="34" charset="0"/>
              </a:rPr>
              <a:t>Now comes the hard part for the Fed</a:t>
            </a:r>
          </a:p>
        </p:txBody>
      </p:sp>
      <p:sp>
        <p:nvSpPr>
          <p:cNvPr id="3" name="TextBox 2">
            <a:extLst>
              <a:ext uri="{FF2B5EF4-FFF2-40B4-BE49-F238E27FC236}">
                <a16:creationId xmlns:a16="http://schemas.microsoft.com/office/drawing/2014/main" id="{7C5C535A-A25A-4A46-A21A-24E8B9074998}"/>
              </a:ext>
            </a:extLst>
          </p:cNvPr>
          <p:cNvSpPr txBox="1"/>
          <p:nvPr/>
        </p:nvSpPr>
        <p:spPr>
          <a:xfrm>
            <a:off x="10056440" y="1792455"/>
            <a:ext cx="654618" cy="93379"/>
          </a:xfrm>
          <a:prstGeom prst="rect">
            <a:avLst/>
          </a:prstGeom>
          <a:noFill/>
        </p:spPr>
        <p:txBody>
          <a:bodyPr wrap="square" lIns="0" tIns="0" rIns="0" bIns="0" rtlCol="0">
            <a:noAutofit/>
          </a:bodyPr>
          <a:lstStyle/>
          <a:p>
            <a:pPr algn="l"/>
            <a:endParaRPr lang="en-US" sz="1455" dirty="0" err="1"/>
          </a:p>
        </p:txBody>
      </p:sp>
      <p:sp>
        <p:nvSpPr>
          <p:cNvPr id="5" name="Rectangle 4">
            <a:extLst>
              <a:ext uri="{FF2B5EF4-FFF2-40B4-BE49-F238E27FC236}">
                <a16:creationId xmlns:a16="http://schemas.microsoft.com/office/drawing/2014/main" id="{03C5E6C6-D3A9-6B4A-59E2-C5EA4D1A18D4}"/>
              </a:ext>
            </a:extLst>
          </p:cNvPr>
          <p:cNvSpPr/>
          <p:nvPr/>
        </p:nvSpPr>
        <p:spPr>
          <a:xfrm>
            <a:off x="191911" y="5975020"/>
            <a:ext cx="1223568" cy="622142"/>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2" name="Rectangle 11">
            <a:extLst>
              <a:ext uri="{FF2B5EF4-FFF2-40B4-BE49-F238E27FC236}">
                <a16:creationId xmlns:a16="http://schemas.microsoft.com/office/drawing/2014/main" id="{39479F74-AC41-18EB-9CE3-8E19C03C0DCC}"/>
              </a:ext>
            </a:extLst>
          </p:cNvPr>
          <p:cNvSpPr/>
          <p:nvPr/>
        </p:nvSpPr>
        <p:spPr>
          <a:xfrm>
            <a:off x="11328542" y="6301109"/>
            <a:ext cx="570089" cy="43578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 name="TextBox 5"/>
          <p:cNvSpPr txBox="1">
            <a:spLocks noChangeArrowheads="1"/>
          </p:cNvSpPr>
          <p:nvPr/>
        </p:nvSpPr>
        <p:spPr bwMode="auto">
          <a:xfrm>
            <a:off x="1415479" y="6235858"/>
            <a:ext cx="9690545" cy="32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chorCtr="0">
            <a:noAutofit/>
          </a:bodyPr>
          <a:lstStyle>
            <a:lvl1pPr defTabSz="993775">
              <a:defRPr b="1">
                <a:solidFill>
                  <a:schemeClr val="tx1"/>
                </a:solidFill>
                <a:latin typeface="Frutiger 55 Roman" pitchFamily="34" charset="0"/>
                <a:ea typeface="Arial Unicode MS" pitchFamily="34" charset="-128"/>
                <a:cs typeface="Arial Unicode MS" pitchFamily="34" charset="-128"/>
              </a:defRPr>
            </a:lvl1pPr>
            <a:lvl2pPr defTabSz="993775">
              <a:defRPr b="1">
                <a:solidFill>
                  <a:schemeClr val="tx1"/>
                </a:solidFill>
                <a:latin typeface="Frutiger 55 Roman" pitchFamily="34" charset="0"/>
                <a:ea typeface="Arial Unicode MS" pitchFamily="34" charset="-128"/>
                <a:cs typeface="Arial Unicode MS" pitchFamily="34" charset="-128"/>
              </a:defRPr>
            </a:lvl2pPr>
            <a:lvl3pPr defTabSz="993775">
              <a:defRPr b="1">
                <a:solidFill>
                  <a:schemeClr val="tx1"/>
                </a:solidFill>
                <a:latin typeface="Frutiger 55 Roman" pitchFamily="34" charset="0"/>
                <a:ea typeface="Arial Unicode MS" pitchFamily="34" charset="-128"/>
                <a:cs typeface="Arial Unicode MS" pitchFamily="34" charset="-128"/>
              </a:defRPr>
            </a:lvl3pPr>
            <a:lvl4pPr defTabSz="993775">
              <a:defRPr b="1">
                <a:solidFill>
                  <a:schemeClr val="tx1"/>
                </a:solidFill>
                <a:latin typeface="Frutiger 55 Roman" pitchFamily="34" charset="0"/>
                <a:ea typeface="Arial Unicode MS" pitchFamily="34" charset="-128"/>
                <a:cs typeface="Arial Unicode MS" pitchFamily="34" charset="-128"/>
              </a:defRPr>
            </a:lvl4pPr>
            <a:lvl5pPr defTabSz="993775">
              <a:defRPr b="1">
                <a:solidFill>
                  <a:schemeClr val="tx1"/>
                </a:solidFill>
                <a:latin typeface="Frutiger 55 Roman" pitchFamily="34" charset="0"/>
                <a:ea typeface="Arial Unicode MS" pitchFamily="34" charset="-128"/>
                <a:cs typeface="Arial Unicode MS" pitchFamily="34" charset="-128"/>
              </a:defRPr>
            </a:lvl5pPr>
            <a:lvl6pPr marL="22828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6pPr>
            <a:lvl7pPr marL="27400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7pPr>
            <a:lvl8pPr marL="31972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8pPr>
            <a:lvl9pPr marL="36544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9pPr>
          </a:lstStyle>
          <a:p>
            <a:pPr algn="r" eaLnBrk="0" fontAlgn="base" hangingPunct="0">
              <a:spcBef>
                <a:spcPct val="50000"/>
              </a:spcBef>
              <a:spcAft>
                <a:spcPct val="0"/>
              </a:spcAft>
            </a:pPr>
            <a:r>
              <a:rPr lang="en-US" altLang="en-US" sz="1600" b="0">
                <a:solidFill>
                  <a:srgbClr val="000000"/>
                </a:solidFill>
                <a:latin typeface="Frutiger 45 Light" panose="020B0603020202020204" pitchFamily="34" charset="0"/>
              </a:rPr>
              <a:t>Source: Bloomberg, UBS, as of 1 August 2022</a:t>
            </a:r>
            <a:br>
              <a:rPr lang="en-US" altLang="en-US" sz="1600" b="0">
                <a:solidFill>
                  <a:srgbClr val="000000"/>
                </a:solidFill>
                <a:latin typeface="Frutiger 45 Light" panose="020B0603020202020204" pitchFamily="34" charset="0"/>
              </a:rPr>
            </a:br>
            <a:r>
              <a:rPr lang="en-US" altLang="en-US" sz="1600" b="0">
                <a:solidFill>
                  <a:srgbClr val="000000"/>
                </a:solidFill>
                <a:latin typeface="Frutiger 45 Light" panose="020B0603020202020204" pitchFamily="34" charset="0"/>
              </a:rPr>
              <a:t>        Please see important disclaimer at the end of the document.</a:t>
            </a:r>
            <a:endParaRPr lang="en-US" altLang="en-US" sz="1600" b="0" dirty="0">
              <a:solidFill>
                <a:srgbClr val="000000"/>
              </a:solidFill>
              <a:latin typeface="Frutiger 45 Light" panose="020B0603020202020204" pitchFamily="34" charset="0"/>
            </a:endParaRPr>
          </a:p>
        </p:txBody>
      </p:sp>
      <p:graphicFrame>
        <p:nvGraphicFramePr>
          <p:cNvPr id="23" name="Chart 22">
            <a:extLst>
              <a:ext uri="{FF2B5EF4-FFF2-40B4-BE49-F238E27FC236}">
                <a16:creationId xmlns:a16="http://schemas.microsoft.com/office/drawing/2014/main" id="{405F7B5B-9ACD-FFED-3863-2510C4217D31}"/>
              </a:ext>
            </a:extLst>
          </p:cNvPr>
          <p:cNvGraphicFramePr>
            <a:graphicFrameLocks/>
          </p:cNvGraphicFramePr>
          <p:nvPr/>
        </p:nvGraphicFramePr>
        <p:xfrm>
          <a:off x="509847" y="1486700"/>
          <a:ext cx="11139055" cy="4487333"/>
        </p:xfrm>
        <a:graphic>
          <a:graphicData uri="http://schemas.openxmlformats.org/drawingml/2006/chart">
            <c:chart xmlns:c="http://schemas.openxmlformats.org/drawingml/2006/chart" xmlns:r="http://schemas.openxmlformats.org/officeDocument/2006/relationships" r:id="rId5"/>
          </a:graphicData>
        </a:graphic>
      </p:graphicFrame>
      <p:sp>
        <p:nvSpPr>
          <p:cNvPr id="25" name="TextBox 24">
            <a:extLst>
              <a:ext uri="{FF2B5EF4-FFF2-40B4-BE49-F238E27FC236}">
                <a16:creationId xmlns:a16="http://schemas.microsoft.com/office/drawing/2014/main" id="{C7CD17F0-49E9-B171-B702-0CC379956D32}"/>
              </a:ext>
            </a:extLst>
          </p:cNvPr>
          <p:cNvSpPr txBox="1"/>
          <p:nvPr/>
        </p:nvSpPr>
        <p:spPr>
          <a:xfrm>
            <a:off x="598229" y="1079515"/>
            <a:ext cx="11139054" cy="338667"/>
          </a:xfrm>
          <a:prstGeom prst="rect">
            <a:avLst/>
          </a:prstGeom>
          <a:noFill/>
        </p:spPr>
        <p:txBody>
          <a:bodyPr wrap="square" lIns="0" tIns="0" rIns="0" bIns="0" rtlCol="0">
            <a:noAutofit/>
          </a:bodyPr>
          <a:lstStyle/>
          <a:p>
            <a:r>
              <a:rPr lang="en-US" dirty="0">
                <a:latin typeface="Frutiger 45 Light" panose="020B0603020202020204" pitchFamily="34" charset="0"/>
              </a:rPr>
              <a:t>Fed Funds Futures market pricing</a:t>
            </a:r>
          </a:p>
        </p:txBody>
      </p:sp>
      <p:sp>
        <p:nvSpPr>
          <p:cNvPr id="26" name="TextBox 25">
            <a:extLst>
              <a:ext uri="{FF2B5EF4-FFF2-40B4-BE49-F238E27FC236}">
                <a16:creationId xmlns:a16="http://schemas.microsoft.com/office/drawing/2014/main" id="{C56DDDE9-C76D-E069-32B5-78957CA59E2F}"/>
              </a:ext>
            </a:extLst>
          </p:cNvPr>
          <p:cNvSpPr txBox="1"/>
          <p:nvPr/>
        </p:nvSpPr>
        <p:spPr>
          <a:xfrm>
            <a:off x="2407265" y="2908318"/>
            <a:ext cx="2095287" cy="311285"/>
          </a:xfrm>
          <a:prstGeom prst="rect">
            <a:avLst/>
          </a:prstGeom>
          <a:noFill/>
        </p:spPr>
        <p:txBody>
          <a:bodyPr wrap="square" lIns="0" tIns="0" rIns="0" bIns="0" rtlCol="0">
            <a:noAutofit/>
          </a:bodyPr>
          <a:lstStyle/>
          <a:p>
            <a:r>
              <a:rPr lang="en-US" sz="1600" dirty="0">
                <a:latin typeface="Frutiger 45 Light" panose="020B0603020202020204" pitchFamily="34" charset="0"/>
              </a:rPr>
              <a:t>Implied Fed funds rate</a:t>
            </a:r>
          </a:p>
        </p:txBody>
      </p:sp>
      <p:sp>
        <p:nvSpPr>
          <p:cNvPr id="28" name="TextBox 27">
            <a:extLst>
              <a:ext uri="{FF2B5EF4-FFF2-40B4-BE49-F238E27FC236}">
                <a16:creationId xmlns:a16="http://schemas.microsoft.com/office/drawing/2014/main" id="{147988E4-69D0-7E0D-C2C0-E4D4262AC1E0}"/>
              </a:ext>
            </a:extLst>
          </p:cNvPr>
          <p:cNvSpPr txBox="1"/>
          <p:nvPr/>
        </p:nvSpPr>
        <p:spPr>
          <a:xfrm>
            <a:off x="1611775" y="4556993"/>
            <a:ext cx="6094070" cy="369332"/>
          </a:xfrm>
          <a:prstGeom prst="rect">
            <a:avLst/>
          </a:prstGeom>
          <a:noFill/>
        </p:spPr>
        <p:txBody>
          <a:bodyPr wrap="square">
            <a:spAutoFit/>
          </a:bodyPr>
          <a:lstStyle/>
          <a:p>
            <a:r>
              <a:rPr lang="en-US" sz="1800" dirty="0">
                <a:latin typeface="Frutiger 45 Light" panose="020B0603020202020204" pitchFamily="34" charset="0"/>
              </a:rPr>
              <a:t>Current Fed funds rate</a:t>
            </a:r>
          </a:p>
        </p:txBody>
      </p:sp>
    </p:spTree>
    <p:custDataLst>
      <p:tags r:id="rId1"/>
    </p:custDataLst>
    <p:extLst>
      <p:ext uri="{BB962C8B-B14F-4D97-AF65-F5344CB8AC3E}">
        <p14:creationId xmlns:p14="http://schemas.microsoft.com/office/powerpoint/2010/main" val="23897716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4">
            <a:extLst>
              <a:ext uri="{FF2B5EF4-FFF2-40B4-BE49-F238E27FC236}">
                <a16:creationId xmlns:a16="http://schemas.microsoft.com/office/drawing/2014/main" id="{351E5A09-F142-4B62-9EC0-ABB51A5902AA}"/>
              </a:ext>
            </a:extLst>
          </p:cNvPr>
          <p:cNvSpPr txBox="1">
            <a:spLocks/>
          </p:cNvSpPr>
          <p:nvPr/>
        </p:nvSpPr>
        <p:spPr>
          <a:xfrm>
            <a:off x="5361272" y="4374292"/>
            <a:ext cx="5435682" cy="956388"/>
          </a:xfrm>
          <a:prstGeom prst="rect">
            <a:avLst/>
          </a:prstGeom>
        </p:spPr>
        <p:txBody>
          <a:bodyPr vert="horz" lIns="0" tIns="0" rIns="0" bIns="0" rtlCol="0">
            <a:noAutofit/>
          </a:bodyPr>
          <a:lstStyle>
            <a:lvl1pPr marL="0" indent="0" algn="l" defTabSz="813952" rtl="0" eaLnBrk="1" latinLnBrk="0" hangingPunct="1">
              <a:spcBef>
                <a:spcPts val="1136"/>
              </a:spcBef>
              <a:buClr>
                <a:schemeClr val="tx2"/>
              </a:buClr>
              <a:buSzPct val="100000"/>
              <a:buFont typeface="Symbol" pitchFamily="18" charset="2"/>
              <a:buNone/>
              <a:defRPr sz="3200" b="0" kern="1200" baseline="0">
                <a:solidFill>
                  <a:schemeClr val="tx1"/>
                </a:solidFill>
                <a:latin typeface="Frutiger 45 Light"/>
                <a:ea typeface="Arial Unicode MS" pitchFamily="34" charset="-128"/>
                <a:cs typeface="+mn-cs"/>
              </a:defRPr>
            </a:lvl1pPr>
            <a:lvl2pPr marL="406976" indent="0" algn="ctr" defTabSz="813952" rtl="0" eaLnBrk="1" latinLnBrk="0" hangingPunct="1">
              <a:spcBef>
                <a:spcPts val="568"/>
              </a:spcBef>
              <a:buClr>
                <a:schemeClr val="tx1"/>
              </a:buClr>
              <a:buFont typeface="Arial" pitchFamily="34" charset="0"/>
              <a:buNone/>
              <a:defRPr sz="1400" kern="1200">
                <a:solidFill>
                  <a:schemeClr val="tx1">
                    <a:tint val="75000"/>
                  </a:schemeClr>
                </a:solidFill>
                <a:latin typeface="+mn-lt"/>
                <a:ea typeface="+mn-ea"/>
                <a:cs typeface="+mn-cs"/>
              </a:defRPr>
            </a:lvl2pPr>
            <a:lvl3pPr marL="813952" indent="0" algn="ctr" defTabSz="813952" rtl="0" eaLnBrk="1" latinLnBrk="0" hangingPunct="1">
              <a:spcBef>
                <a:spcPts val="568"/>
              </a:spcBef>
              <a:buClr>
                <a:schemeClr val="tx1"/>
              </a:buClr>
              <a:buFont typeface="Arial" pitchFamily="34" charset="0"/>
              <a:buNone/>
              <a:defRPr sz="1400" kern="1200">
                <a:solidFill>
                  <a:schemeClr val="tx1">
                    <a:tint val="75000"/>
                  </a:schemeClr>
                </a:solidFill>
                <a:latin typeface="+mn-lt"/>
                <a:ea typeface="+mn-ea"/>
                <a:cs typeface="+mn-cs"/>
              </a:defRPr>
            </a:lvl3pPr>
            <a:lvl4pPr marL="1220926" indent="0" algn="ctr" defTabSz="813952" rtl="0" eaLnBrk="1" latinLnBrk="0" hangingPunct="1">
              <a:spcBef>
                <a:spcPts val="243"/>
              </a:spcBef>
              <a:buClr>
                <a:schemeClr val="tx1"/>
              </a:buClr>
              <a:buSzPct val="84000"/>
              <a:buFont typeface="Arial" pitchFamily="34" charset="0"/>
              <a:buNone/>
              <a:defRPr sz="1400" kern="1200">
                <a:solidFill>
                  <a:schemeClr val="tx1">
                    <a:tint val="75000"/>
                  </a:schemeClr>
                </a:solidFill>
                <a:latin typeface="+mn-lt"/>
                <a:ea typeface="+mn-ea"/>
                <a:cs typeface="+mn-cs"/>
              </a:defRPr>
            </a:lvl4pPr>
            <a:lvl5pPr marL="1627899" indent="0" algn="ctr" defTabSz="813952" rtl="0" eaLnBrk="1" latinLnBrk="0" hangingPunct="1">
              <a:spcBef>
                <a:spcPts val="243"/>
              </a:spcBef>
              <a:buClr>
                <a:schemeClr val="tx1"/>
              </a:buClr>
              <a:buSzPct val="84000"/>
              <a:buFont typeface="Arial" pitchFamily="34" charset="0"/>
              <a:buNone/>
              <a:defRPr sz="1400" kern="1200">
                <a:solidFill>
                  <a:schemeClr val="tx1">
                    <a:tint val="75000"/>
                  </a:schemeClr>
                </a:solidFill>
                <a:latin typeface="+mn-lt"/>
                <a:ea typeface="+mn-ea"/>
                <a:cs typeface="+mn-cs"/>
              </a:defRPr>
            </a:lvl5pPr>
            <a:lvl6pPr marL="2034870" indent="0" algn="ctr" defTabSz="813952" rtl="0" eaLnBrk="1" latinLnBrk="0" hangingPunct="1">
              <a:spcBef>
                <a:spcPts val="243"/>
              </a:spcBef>
              <a:buClr>
                <a:schemeClr val="tx1"/>
              </a:buClr>
              <a:buSzPct val="84000"/>
              <a:buFont typeface="Frutiger 55 Roman" pitchFamily="34" charset="0"/>
              <a:buNone/>
              <a:defRPr sz="1400" kern="1200">
                <a:solidFill>
                  <a:schemeClr val="tx1">
                    <a:tint val="75000"/>
                  </a:schemeClr>
                </a:solidFill>
                <a:latin typeface="+mn-lt"/>
                <a:ea typeface="+mn-ea"/>
                <a:cs typeface="+mn-cs"/>
              </a:defRPr>
            </a:lvl6pPr>
            <a:lvl7pPr marL="2441846" indent="0" algn="ctr" defTabSz="813952" rtl="0" eaLnBrk="1" latinLnBrk="0" hangingPunct="1">
              <a:spcBef>
                <a:spcPts val="243"/>
              </a:spcBef>
              <a:buClr>
                <a:schemeClr val="tx1"/>
              </a:buClr>
              <a:buSzPct val="84000"/>
              <a:buFont typeface="Frutiger 55 Roman" pitchFamily="34" charset="0"/>
              <a:buNone/>
              <a:defRPr sz="1400" kern="1200">
                <a:solidFill>
                  <a:schemeClr val="tx1">
                    <a:tint val="75000"/>
                  </a:schemeClr>
                </a:solidFill>
                <a:latin typeface="+mn-lt"/>
                <a:ea typeface="+mn-ea"/>
                <a:cs typeface="+mn-cs"/>
              </a:defRPr>
            </a:lvl7pPr>
            <a:lvl8pPr marL="2848811" indent="0" algn="ctr" defTabSz="813952" rtl="0" eaLnBrk="1" latinLnBrk="0" hangingPunct="1">
              <a:spcBef>
                <a:spcPts val="243"/>
              </a:spcBef>
              <a:buClr>
                <a:schemeClr val="tx1"/>
              </a:buClr>
              <a:buSzPct val="84000"/>
              <a:buFont typeface="Frutiger 55 Roman" pitchFamily="34" charset="0"/>
              <a:buNone/>
              <a:defRPr sz="1400" kern="1200">
                <a:solidFill>
                  <a:schemeClr val="tx1">
                    <a:tint val="75000"/>
                  </a:schemeClr>
                </a:solidFill>
                <a:latin typeface="+mn-lt"/>
                <a:ea typeface="+mn-ea"/>
                <a:cs typeface="+mn-cs"/>
              </a:defRPr>
            </a:lvl8pPr>
            <a:lvl9pPr marL="3255796" indent="0" algn="ctr" defTabSz="813952" rtl="0" eaLnBrk="1" latinLnBrk="0" hangingPunct="1">
              <a:spcBef>
                <a:spcPts val="243"/>
              </a:spcBef>
              <a:buClr>
                <a:schemeClr val="tx1"/>
              </a:buClr>
              <a:buSzPct val="84000"/>
              <a:buFont typeface="Frutiger 55 Roman" pitchFamily="34" charset="0"/>
              <a:buNone/>
              <a:defRPr sz="1400" kern="1200">
                <a:solidFill>
                  <a:schemeClr val="tx1">
                    <a:tint val="75000"/>
                  </a:schemeClr>
                </a:solidFill>
                <a:latin typeface="+mn-lt"/>
                <a:ea typeface="+mn-ea"/>
                <a:cs typeface="+mn-cs"/>
              </a:defRPr>
            </a:lvl9pPr>
          </a:lstStyle>
          <a:p>
            <a:pPr marL="0" marR="0" lvl="0" indent="0" algn="l" defTabSz="813952" rtl="0" eaLnBrk="1" fontAlgn="auto" latinLnBrk="0" hangingPunct="1">
              <a:lnSpc>
                <a:spcPct val="100000"/>
              </a:lnSpc>
              <a:spcBef>
                <a:spcPts val="1136"/>
              </a:spcBef>
              <a:spcAft>
                <a:spcPts val="0"/>
              </a:spcAft>
              <a:buClr>
                <a:srgbClr val="E60000"/>
              </a:buClr>
              <a:buSzPct val="100000"/>
              <a:buFont typeface="Symbol" pitchFamily="18" charset="2"/>
              <a:buNone/>
              <a:tabLst/>
              <a:defRPr/>
            </a:pPr>
            <a:r>
              <a:rPr kumimoji="0" lang="en-GB" sz="2600" b="1"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rPr>
              <a:t>Dean Turner</a:t>
            </a:r>
          </a:p>
          <a:p>
            <a:pPr marL="0" marR="0" lvl="0" indent="0" algn="l" defTabSz="813952" rtl="0" eaLnBrk="1" fontAlgn="auto" latinLnBrk="0" hangingPunct="1">
              <a:lnSpc>
                <a:spcPct val="100000"/>
              </a:lnSpc>
              <a:spcBef>
                <a:spcPts val="1136"/>
              </a:spcBef>
              <a:spcAft>
                <a:spcPts val="0"/>
              </a:spcAft>
              <a:buClr>
                <a:srgbClr val="E60000"/>
              </a:buClr>
              <a:buSzPct val="100000"/>
              <a:buFont typeface="Symbol" pitchFamily="18" charset="2"/>
              <a:buNone/>
              <a:tabLst/>
              <a:defRPr/>
            </a:pPr>
            <a:r>
              <a:rPr kumimoji="0" lang="en-US" sz="2600" b="0"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rPr>
              <a:t>European Economist,</a:t>
            </a:r>
            <a:br>
              <a:rPr kumimoji="0" lang="en-US" sz="2600" b="0"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rPr>
            </a:br>
            <a:r>
              <a:rPr kumimoji="0" lang="en-US" sz="2600" b="0"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rPr>
              <a:t>UBS Global Wealth Management</a:t>
            </a:r>
            <a:endParaRPr kumimoji="0" lang="en-GB" sz="2600" b="0" i="0" u="none" strike="noStrike" kern="1200" cap="none" spc="0" normalizeH="0" baseline="0" noProof="0" dirty="0">
              <a:ln>
                <a:noFill/>
              </a:ln>
              <a:solidFill>
                <a:sysClr val="windowText" lastClr="000000"/>
              </a:solidFill>
              <a:effectLst/>
              <a:uLnTx/>
              <a:uFillTx/>
              <a:latin typeface="Frutiger 45 Light"/>
              <a:ea typeface="Arial Unicode MS" pitchFamily="34" charset="-128"/>
              <a:cs typeface="+mn-cs"/>
            </a:endParaRPr>
          </a:p>
        </p:txBody>
      </p:sp>
      <p:pic>
        <p:nvPicPr>
          <p:cNvPr id="7" name="Picture 6" descr="A person wearing glasses and a suit&#10;&#10;Description automatically generated with medium confidence">
            <a:extLst>
              <a:ext uri="{FF2B5EF4-FFF2-40B4-BE49-F238E27FC236}">
                <a16:creationId xmlns:a16="http://schemas.microsoft.com/office/drawing/2014/main" id="{6D5EDF7F-0F5E-4C98-902E-25C5733C67F8}"/>
              </a:ext>
            </a:extLst>
          </p:cNvPr>
          <p:cNvPicPr>
            <a:picLocks noChangeAspect="1"/>
          </p:cNvPicPr>
          <p:nvPr/>
        </p:nvPicPr>
        <p:blipFill rotWithShape="1">
          <a:blip r:embed="rId2">
            <a:extLst>
              <a:ext uri="{28A0092B-C50C-407E-A947-70E740481C1C}">
                <a14:useLocalDpi xmlns:a14="http://schemas.microsoft.com/office/drawing/2010/main" val="0"/>
              </a:ext>
            </a:extLst>
          </a:blip>
          <a:srcRect l="15444" t="6443" r="41260" b="1676"/>
          <a:stretch/>
        </p:blipFill>
        <p:spPr>
          <a:xfrm>
            <a:off x="0" y="1"/>
            <a:ext cx="4860759" cy="6858000"/>
          </a:xfrm>
          <a:prstGeom prst="rect">
            <a:avLst/>
          </a:prstGeom>
        </p:spPr>
      </p:pic>
    </p:spTree>
    <p:extLst>
      <p:ext uri="{BB962C8B-B14F-4D97-AF65-F5344CB8AC3E}">
        <p14:creationId xmlns:p14="http://schemas.microsoft.com/office/powerpoint/2010/main" val="10688426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GE HEADING"/>
          <p:cNvSpPr>
            <a:spLocks noGrp="1"/>
          </p:cNvSpPr>
          <p:nvPr>
            <p:ph type="title"/>
            <p:custDataLst>
              <p:tags r:id="rId2"/>
            </p:custDataLst>
          </p:nvPr>
        </p:nvSpPr>
        <p:spPr>
          <a:xfrm>
            <a:off x="512496" y="294800"/>
            <a:ext cx="11101091" cy="857455"/>
          </a:xfrm>
        </p:spPr>
        <p:txBody>
          <a:bodyPr>
            <a:normAutofit/>
          </a:bodyPr>
          <a:lstStyle/>
          <a:p>
            <a:r>
              <a:rPr lang="en-GB" sz="3200" dirty="0">
                <a:latin typeface="Frutiger 45 Light" panose="020B0603020202020204" pitchFamily="34" charset="0"/>
              </a:rPr>
              <a:t>ECB – playing catch up</a:t>
            </a:r>
            <a:endParaRPr lang="en-US" sz="3200" dirty="0">
              <a:latin typeface="Frutiger 45 Light" panose="020B0603020202020204" pitchFamily="34" charset="0"/>
            </a:endParaRPr>
          </a:p>
        </p:txBody>
      </p:sp>
      <p:sp>
        <p:nvSpPr>
          <p:cNvPr id="4" name="Text Placeholder 3"/>
          <p:cNvSpPr>
            <a:spLocks noGrp="1"/>
          </p:cNvSpPr>
          <p:nvPr>
            <p:ph type="body" sz="quarter" idx="4294967295"/>
          </p:nvPr>
        </p:nvSpPr>
        <p:spPr>
          <a:xfrm>
            <a:off x="2415135" y="1239344"/>
            <a:ext cx="5407220" cy="497455"/>
          </a:xfrm>
        </p:spPr>
        <p:txBody>
          <a:bodyPr>
            <a:normAutofit/>
          </a:bodyPr>
          <a:lstStyle/>
          <a:p>
            <a:pPr marL="0" indent="0">
              <a:buNone/>
            </a:pPr>
            <a:r>
              <a:rPr lang="en-GB" sz="1800" dirty="0">
                <a:latin typeface="Frutiger 45 Light" panose="020B0603020202020204" pitchFamily="34" charset="0"/>
              </a:rPr>
              <a:t>Italy - Germany bond spread, %</a:t>
            </a:r>
            <a:endParaRPr lang="en-US" sz="1800" dirty="0">
              <a:latin typeface="Frutiger 45 Light" panose="020B0603020202020204" pitchFamily="34" charset="0"/>
            </a:endParaRPr>
          </a:p>
        </p:txBody>
      </p:sp>
      <p:sp>
        <p:nvSpPr>
          <p:cNvPr id="6" name="TextBox 5"/>
          <p:cNvSpPr txBox="1">
            <a:spLocks noChangeArrowheads="1"/>
          </p:cNvSpPr>
          <p:nvPr/>
        </p:nvSpPr>
        <p:spPr bwMode="auto">
          <a:xfrm>
            <a:off x="1415479" y="6235858"/>
            <a:ext cx="9690545" cy="32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chorCtr="0">
            <a:noAutofit/>
          </a:bodyPr>
          <a:lstStyle>
            <a:lvl1pPr defTabSz="993775">
              <a:defRPr b="1">
                <a:solidFill>
                  <a:schemeClr val="tx1"/>
                </a:solidFill>
                <a:latin typeface="Frutiger 55 Roman" pitchFamily="34" charset="0"/>
                <a:ea typeface="Arial Unicode MS" pitchFamily="34" charset="-128"/>
                <a:cs typeface="Arial Unicode MS" pitchFamily="34" charset="-128"/>
              </a:defRPr>
            </a:lvl1pPr>
            <a:lvl2pPr defTabSz="993775">
              <a:defRPr b="1">
                <a:solidFill>
                  <a:schemeClr val="tx1"/>
                </a:solidFill>
                <a:latin typeface="Frutiger 55 Roman" pitchFamily="34" charset="0"/>
                <a:ea typeface="Arial Unicode MS" pitchFamily="34" charset="-128"/>
                <a:cs typeface="Arial Unicode MS" pitchFamily="34" charset="-128"/>
              </a:defRPr>
            </a:lvl2pPr>
            <a:lvl3pPr defTabSz="993775">
              <a:defRPr b="1">
                <a:solidFill>
                  <a:schemeClr val="tx1"/>
                </a:solidFill>
                <a:latin typeface="Frutiger 55 Roman" pitchFamily="34" charset="0"/>
                <a:ea typeface="Arial Unicode MS" pitchFamily="34" charset="-128"/>
                <a:cs typeface="Arial Unicode MS" pitchFamily="34" charset="-128"/>
              </a:defRPr>
            </a:lvl3pPr>
            <a:lvl4pPr defTabSz="993775">
              <a:defRPr b="1">
                <a:solidFill>
                  <a:schemeClr val="tx1"/>
                </a:solidFill>
                <a:latin typeface="Frutiger 55 Roman" pitchFamily="34" charset="0"/>
                <a:ea typeface="Arial Unicode MS" pitchFamily="34" charset="-128"/>
                <a:cs typeface="Arial Unicode MS" pitchFamily="34" charset="-128"/>
              </a:defRPr>
            </a:lvl4pPr>
            <a:lvl5pPr defTabSz="993775">
              <a:defRPr b="1">
                <a:solidFill>
                  <a:schemeClr val="tx1"/>
                </a:solidFill>
                <a:latin typeface="Frutiger 55 Roman" pitchFamily="34" charset="0"/>
                <a:ea typeface="Arial Unicode MS" pitchFamily="34" charset="-128"/>
                <a:cs typeface="Arial Unicode MS" pitchFamily="34" charset="-128"/>
              </a:defRPr>
            </a:lvl5pPr>
            <a:lvl6pPr marL="22828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6pPr>
            <a:lvl7pPr marL="27400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7pPr>
            <a:lvl8pPr marL="31972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8pPr>
            <a:lvl9pPr marL="36544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9pPr>
          </a:lstStyle>
          <a:p>
            <a:pPr algn="r" eaLnBrk="0" fontAlgn="base" hangingPunct="0">
              <a:spcBef>
                <a:spcPct val="50000"/>
              </a:spcBef>
              <a:spcAft>
                <a:spcPct val="0"/>
              </a:spcAft>
            </a:pPr>
            <a:r>
              <a:rPr lang="en-US" altLang="en-US" sz="1600" b="0" dirty="0">
                <a:solidFill>
                  <a:srgbClr val="000000"/>
                </a:solidFill>
                <a:latin typeface="Frutiger 45 Light" panose="020B0603020202020204" pitchFamily="34" charset="0"/>
              </a:rPr>
              <a:t>Source: Refinitiv, Haver Analytics, UBS, as of July 2022</a:t>
            </a:r>
            <a:br>
              <a:rPr lang="en-US" altLang="en-US" sz="1600" b="0" dirty="0">
                <a:solidFill>
                  <a:srgbClr val="000000"/>
                </a:solidFill>
                <a:latin typeface="Frutiger 45 Light" panose="020B0603020202020204" pitchFamily="34" charset="0"/>
              </a:rPr>
            </a:br>
            <a:r>
              <a:rPr lang="en-US" altLang="en-US" sz="1600" b="0" dirty="0">
                <a:solidFill>
                  <a:srgbClr val="000000"/>
                </a:solidFill>
                <a:latin typeface="Frutiger 45 Light" panose="020B0603020202020204" pitchFamily="34" charset="0"/>
              </a:rPr>
              <a:t>Please see important disclaimer at the end of the document.</a:t>
            </a:r>
          </a:p>
        </p:txBody>
      </p:sp>
      <p:sp>
        <p:nvSpPr>
          <p:cNvPr id="3" name="TextBox 2">
            <a:extLst>
              <a:ext uri="{FF2B5EF4-FFF2-40B4-BE49-F238E27FC236}">
                <a16:creationId xmlns:a16="http://schemas.microsoft.com/office/drawing/2014/main" id="{7C5C535A-A25A-4A46-A21A-24E8B9074998}"/>
              </a:ext>
            </a:extLst>
          </p:cNvPr>
          <p:cNvSpPr txBox="1"/>
          <p:nvPr/>
        </p:nvSpPr>
        <p:spPr>
          <a:xfrm>
            <a:off x="10056440" y="1792455"/>
            <a:ext cx="654618" cy="93379"/>
          </a:xfrm>
          <a:prstGeom prst="rect">
            <a:avLst/>
          </a:prstGeom>
          <a:noFill/>
        </p:spPr>
        <p:txBody>
          <a:bodyPr wrap="square" lIns="0" tIns="0" rIns="0" bIns="0" rtlCol="0">
            <a:noAutofit/>
          </a:bodyPr>
          <a:lstStyle/>
          <a:p>
            <a:pPr algn="l"/>
            <a:endParaRPr lang="en-US" sz="1455" dirty="0" err="1"/>
          </a:p>
        </p:txBody>
      </p:sp>
      <p:pic>
        <p:nvPicPr>
          <p:cNvPr id="10" name="Picture 9">
            <a:extLst>
              <a:ext uri="{FF2B5EF4-FFF2-40B4-BE49-F238E27FC236}">
                <a16:creationId xmlns:a16="http://schemas.microsoft.com/office/drawing/2014/main" id="{CAB829FB-2047-9839-9192-C069A629B6B4}"/>
              </a:ext>
            </a:extLst>
          </p:cNvPr>
          <p:cNvPicPr>
            <a:picLocks noChangeAspect="1"/>
          </p:cNvPicPr>
          <p:nvPr/>
        </p:nvPicPr>
        <p:blipFill>
          <a:blip r:embed="rId5"/>
          <a:stretch>
            <a:fillRect/>
          </a:stretch>
        </p:blipFill>
        <p:spPr>
          <a:xfrm>
            <a:off x="2415136" y="1592302"/>
            <a:ext cx="7361729" cy="4407221"/>
          </a:xfrm>
          <a:prstGeom prst="rect">
            <a:avLst/>
          </a:prstGeom>
        </p:spPr>
      </p:pic>
      <p:sp>
        <p:nvSpPr>
          <p:cNvPr id="5" name="Rectangle 4">
            <a:extLst>
              <a:ext uri="{FF2B5EF4-FFF2-40B4-BE49-F238E27FC236}">
                <a16:creationId xmlns:a16="http://schemas.microsoft.com/office/drawing/2014/main" id="{03C5E6C6-D3A9-6B4A-59E2-C5EA4D1A18D4}"/>
              </a:ext>
            </a:extLst>
          </p:cNvPr>
          <p:cNvSpPr/>
          <p:nvPr/>
        </p:nvSpPr>
        <p:spPr>
          <a:xfrm>
            <a:off x="191911" y="5975020"/>
            <a:ext cx="1223568" cy="622142"/>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2" name="Rectangle 11">
            <a:extLst>
              <a:ext uri="{FF2B5EF4-FFF2-40B4-BE49-F238E27FC236}">
                <a16:creationId xmlns:a16="http://schemas.microsoft.com/office/drawing/2014/main" id="{39479F74-AC41-18EB-9CE3-8E19C03C0DCC}"/>
              </a:ext>
            </a:extLst>
          </p:cNvPr>
          <p:cNvSpPr/>
          <p:nvPr/>
        </p:nvSpPr>
        <p:spPr>
          <a:xfrm>
            <a:off x="11328542" y="6301109"/>
            <a:ext cx="570089" cy="43578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7411378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GE HEADING"/>
          <p:cNvSpPr>
            <a:spLocks noGrp="1"/>
          </p:cNvSpPr>
          <p:nvPr>
            <p:ph type="title"/>
            <p:custDataLst>
              <p:tags r:id="rId2"/>
            </p:custDataLst>
          </p:nvPr>
        </p:nvSpPr>
        <p:spPr>
          <a:xfrm>
            <a:off x="512496" y="294800"/>
            <a:ext cx="11101091" cy="857455"/>
          </a:xfrm>
        </p:spPr>
        <p:txBody>
          <a:bodyPr>
            <a:normAutofit/>
          </a:bodyPr>
          <a:lstStyle/>
          <a:p>
            <a:r>
              <a:rPr lang="en-GB" sz="3200" dirty="0">
                <a:latin typeface="Frutiger 45 Light" panose="020B0603020202020204" pitchFamily="34" charset="0"/>
              </a:rPr>
              <a:t>ECB – playing catch up</a:t>
            </a:r>
            <a:endParaRPr lang="en-US" sz="3200" dirty="0">
              <a:latin typeface="Frutiger 45 Light" panose="020B0603020202020204" pitchFamily="34" charset="0"/>
            </a:endParaRPr>
          </a:p>
        </p:txBody>
      </p:sp>
      <p:sp>
        <p:nvSpPr>
          <p:cNvPr id="6" name="TextBox 5"/>
          <p:cNvSpPr txBox="1">
            <a:spLocks noChangeArrowheads="1"/>
          </p:cNvSpPr>
          <p:nvPr/>
        </p:nvSpPr>
        <p:spPr bwMode="auto">
          <a:xfrm>
            <a:off x="1415479" y="6235858"/>
            <a:ext cx="9690545" cy="32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chorCtr="0">
            <a:noAutofit/>
          </a:bodyPr>
          <a:lstStyle>
            <a:lvl1pPr defTabSz="993775">
              <a:defRPr b="1">
                <a:solidFill>
                  <a:schemeClr val="tx1"/>
                </a:solidFill>
                <a:latin typeface="Frutiger 55 Roman" pitchFamily="34" charset="0"/>
                <a:ea typeface="Arial Unicode MS" pitchFamily="34" charset="-128"/>
                <a:cs typeface="Arial Unicode MS" pitchFamily="34" charset="-128"/>
              </a:defRPr>
            </a:lvl1pPr>
            <a:lvl2pPr defTabSz="993775">
              <a:defRPr b="1">
                <a:solidFill>
                  <a:schemeClr val="tx1"/>
                </a:solidFill>
                <a:latin typeface="Frutiger 55 Roman" pitchFamily="34" charset="0"/>
                <a:ea typeface="Arial Unicode MS" pitchFamily="34" charset="-128"/>
                <a:cs typeface="Arial Unicode MS" pitchFamily="34" charset="-128"/>
              </a:defRPr>
            </a:lvl2pPr>
            <a:lvl3pPr defTabSz="993775">
              <a:defRPr b="1">
                <a:solidFill>
                  <a:schemeClr val="tx1"/>
                </a:solidFill>
                <a:latin typeface="Frutiger 55 Roman" pitchFamily="34" charset="0"/>
                <a:ea typeface="Arial Unicode MS" pitchFamily="34" charset="-128"/>
                <a:cs typeface="Arial Unicode MS" pitchFamily="34" charset="-128"/>
              </a:defRPr>
            </a:lvl3pPr>
            <a:lvl4pPr defTabSz="993775">
              <a:defRPr b="1">
                <a:solidFill>
                  <a:schemeClr val="tx1"/>
                </a:solidFill>
                <a:latin typeface="Frutiger 55 Roman" pitchFamily="34" charset="0"/>
                <a:ea typeface="Arial Unicode MS" pitchFamily="34" charset="-128"/>
                <a:cs typeface="Arial Unicode MS" pitchFamily="34" charset="-128"/>
              </a:defRPr>
            </a:lvl4pPr>
            <a:lvl5pPr defTabSz="993775">
              <a:defRPr b="1">
                <a:solidFill>
                  <a:schemeClr val="tx1"/>
                </a:solidFill>
                <a:latin typeface="Frutiger 55 Roman" pitchFamily="34" charset="0"/>
                <a:ea typeface="Arial Unicode MS" pitchFamily="34" charset="-128"/>
                <a:cs typeface="Arial Unicode MS" pitchFamily="34" charset="-128"/>
              </a:defRPr>
            </a:lvl5pPr>
            <a:lvl6pPr marL="22828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6pPr>
            <a:lvl7pPr marL="27400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7pPr>
            <a:lvl8pPr marL="31972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8pPr>
            <a:lvl9pPr marL="36544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9pPr>
          </a:lstStyle>
          <a:p>
            <a:pPr algn="r" eaLnBrk="0" fontAlgn="base" hangingPunct="0">
              <a:spcBef>
                <a:spcPct val="50000"/>
              </a:spcBef>
              <a:spcAft>
                <a:spcPct val="0"/>
              </a:spcAft>
            </a:pPr>
            <a:r>
              <a:rPr lang="en-US" altLang="en-US" sz="1600" b="0" dirty="0">
                <a:solidFill>
                  <a:srgbClr val="000000"/>
                </a:solidFill>
                <a:latin typeface="Frutiger 45 Light" panose="020B0603020202020204" pitchFamily="34" charset="0"/>
              </a:rPr>
              <a:t>Source: Refinitiv, Haver Analytics, UBS, as of July 2022</a:t>
            </a:r>
            <a:br>
              <a:rPr lang="en-US" altLang="en-US" sz="1600" b="0" dirty="0">
                <a:solidFill>
                  <a:srgbClr val="000000"/>
                </a:solidFill>
                <a:latin typeface="Frutiger 45 Light" panose="020B0603020202020204" pitchFamily="34" charset="0"/>
              </a:rPr>
            </a:br>
            <a:r>
              <a:rPr lang="en-US" altLang="en-US" sz="1600" b="0" dirty="0">
                <a:solidFill>
                  <a:srgbClr val="000000"/>
                </a:solidFill>
                <a:latin typeface="Frutiger 45 Light" panose="020B0603020202020204" pitchFamily="34" charset="0"/>
              </a:rPr>
              <a:t>Please see important disclaimer at the end of the document.</a:t>
            </a:r>
          </a:p>
        </p:txBody>
      </p:sp>
      <p:sp>
        <p:nvSpPr>
          <p:cNvPr id="3" name="TextBox 2">
            <a:extLst>
              <a:ext uri="{FF2B5EF4-FFF2-40B4-BE49-F238E27FC236}">
                <a16:creationId xmlns:a16="http://schemas.microsoft.com/office/drawing/2014/main" id="{7C5C535A-A25A-4A46-A21A-24E8B9074998}"/>
              </a:ext>
            </a:extLst>
          </p:cNvPr>
          <p:cNvSpPr txBox="1"/>
          <p:nvPr/>
        </p:nvSpPr>
        <p:spPr>
          <a:xfrm>
            <a:off x="10056440" y="1792455"/>
            <a:ext cx="654618" cy="93379"/>
          </a:xfrm>
          <a:prstGeom prst="rect">
            <a:avLst/>
          </a:prstGeom>
          <a:noFill/>
        </p:spPr>
        <p:txBody>
          <a:bodyPr wrap="square" lIns="0" tIns="0" rIns="0" bIns="0" rtlCol="0">
            <a:noAutofit/>
          </a:bodyPr>
          <a:lstStyle/>
          <a:p>
            <a:pPr algn="l"/>
            <a:endParaRPr lang="en-US" sz="1455" dirty="0" err="1"/>
          </a:p>
        </p:txBody>
      </p:sp>
      <p:sp>
        <p:nvSpPr>
          <p:cNvPr id="9" name="Text Placeholder 3">
            <a:extLst>
              <a:ext uri="{FF2B5EF4-FFF2-40B4-BE49-F238E27FC236}">
                <a16:creationId xmlns:a16="http://schemas.microsoft.com/office/drawing/2014/main" id="{981AAB05-F2F8-229C-1ED6-8DDBC19B500C}"/>
              </a:ext>
            </a:extLst>
          </p:cNvPr>
          <p:cNvSpPr txBox="1">
            <a:spLocks/>
          </p:cNvSpPr>
          <p:nvPr/>
        </p:nvSpPr>
        <p:spPr>
          <a:xfrm>
            <a:off x="2451764" y="1320901"/>
            <a:ext cx="5407220" cy="497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800" dirty="0">
                <a:latin typeface="Frutiger 45 Light" panose="020B0603020202020204" pitchFamily="34" charset="0"/>
              </a:rPr>
              <a:t>Eurozone Inflation, HICP, %, y/y</a:t>
            </a:r>
            <a:endParaRPr lang="en-US" sz="1800" dirty="0">
              <a:latin typeface="Frutiger 45 Light" panose="020B0603020202020204" pitchFamily="34" charset="0"/>
            </a:endParaRPr>
          </a:p>
        </p:txBody>
      </p:sp>
      <p:pic>
        <p:nvPicPr>
          <p:cNvPr id="11" name="Picture 10">
            <a:extLst>
              <a:ext uri="{FF2B5EF4-FFF2-40B4-BE49-F238E27FC236}">
                <a16:creationId xmlns:a16="http://schemas.microsoft.com/office/drawing/2014/main" id="{364A9638-EDB4-8921-3279-1831000A5B43}"/>
              </a:ext>
            </a:extLst>
          </p:cNvPr>
          <p:cNvPicPr>
            <a:picLocks noChangeAspect="1"/>
          </p:cNvPicPr>
          <p:nvPr/>
        </p:nvPicPr>
        <p:blipFill>
          <a:blip r:embed="rId5"/>
          <a:stretch>
            <a:fillRect/>
          </a:stretch>
        </p:blipFill>
        <p:spPr>
          <a:xfrm>
            <a:off x="2451764" y="1603591"/>
            <a:ext cx="7288472" cy="4373084"/>
          </a:xfrm>
          <a:prstGeom prst="rect">
            <a:avLst/>
          </a:prstGeom>
        </p:spPr>
      </p:pic>
      <p:sp>
        <p:nvSpPr>
          <p:cNvPr id="12" name="Rectangle 11">
            <a:extLst>
              <a:ext uri="{FF2B5EF4-FFF2-40B4-BE49-F238E27FC236}">
                <a16:creationId xmlns:a16="http://schemas.microsoft.com/office/drawing/2014/main" id="{8F48245F-4324-5872-FEEF-B494EED0D483}"/>
              </a:ext>
            </a:extLst>
          </p:cNvPr>
          <p:cNvSpPr/>
          <p:nvPr/>
        </p:nvSpPr>
        <p:spPr>
          <a:xfrm>
            <a:off x="191911" y="5975020"/>
            <a:ext cx="1223568" cy="622142"/>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3" name="Rectangle 12">
            <a:extLst>
              <a:ext uri="{FF2B5EF4-FFF2-40B4-BE49-F238E27FC236}">
                <a16:creationId xmlns:a16="http://schemas.microsoft.com/office/drawing/2014/main" id="{1BD7CBA4-330A-3329-6CD1-E27753111693}"/>
              </a:ext>
            </a:extLst>
          </p:cNvPr>
          <p:cNvSpPr/>
          <p:nvPr/>
        </p:nvSpPr>
        <p:spPr>
          <a:xfrm>
            <a:off x="11305964" y="6235858"/>
            <a:ext cx="615245" cy="469742"/>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9598797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GE HEADING"/>
          <p:cNvSpPr>
            <a:spLocks noGrp="1"/>
          </p:cNvSpPr>
          <p:nvPr>
            <p:ph type="title"/>
            <p:custDataLst>
              <p:tags r:id="rId2"/>
            </p:custDataLst>
          </p:nvPr>
        </p:nvSpPr>
        <p:spPr>
          <a:xfrm>
            <a:off x="512496" y="294800"/>
            <a:ext cx="11101091" cy="857455"/>
          </a:xfrm>
        </p:spPr>
        <p:txBody>
          <a:bodyPr>
            <a:normAutofit/>
          </a:bodyPr>
          <a:lstStyle/>
          <a:p>
            <a:r>
              <a:rPr lang="en-GB" sz="3200" dirty="0">
                <a:latin typeface="Frutiger 45 Light" panose="020B0603020202020204" pitchFamily="34" charset="0"/>
              </a:rPr>
              <a:t>Is the Eurozone heading for a recession?</a:t>
            </a:r>
            <a:endParaRPr lang="en-US" sz="3200" dirty="0">
              <a:latin typeface="Frutiger 45 Light" panose="020B0603020202020204" pitchFamily="34" charset="0"/>
            </a:endParaRPr>
          </a:p>
        </p:txBody>
      </p:sp>
      <p:sp>
        <p:nvSpPr>
          <p:cNvPr id="4" name="Text Placeholder 3"/>
          <p:cNvSpPr>
            <a:spLocks noGrp="1"/>
          </p:cNvSpPr>
          <p:nvPr>
            <p:ph type="body" sz="quarter" idx="4294967295"/>
          </p:nvPr>
        </p:nvSpPr>
        <p:spPr>
          <a:xfrm>
            <a:off x="2346213" y="1131597"/>
            <a:ext cx="5407220" cy="497455"/>
          </a:xfrm>
        </p:spPr>
        <p:txBody>
          <a:bodyPr>
            <a:normAutofit/>
          </a:bodyPr>
          <a:lstStyle/>
          <a:p>
            <a:pPr marL="0" indent="0">
              <a:buNone/>
            </a:pPr>
            <a:r>
              <a:rPr lang="en-GB" sz="1800" dirty="0">
                <a:latin typeface="Frutiger 45 Light" panose="020B0603020202020204" pitchFamily="34" charset="0"/>
              </a:rPr>
              <a:t>European gas storage, % of total capacity</a:t>
            </a:r>
            <a:endParaRPr lang="en-US" sz="1800" dirty="0">
              <a:latin typeface="Frutiger 45 Light" panose="020B0603020202020204" pitchFamily="34" charset="0"/>
            </a:endParaRPr>
          </a:p>
        </p:txBody>
      </p:sp>
      <p:sp>
        <p:nvSpPr>
          <p:cNvPr id="6" name="TextBox 5"/>
          <p:cNvSpPr txBox="1">
            <a:spLocks noChangeArrowheads="1"/>
          </p:cNvSpPr>
          <p:nvPr/>
        </p:nvSpPr>
        <p:spPr bwMode="auto">
          <a:xfrm>
            <a:off x="1415479" y="6235858"/>
            <a:ext cx="9690545" cy="32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chorCtr="0">
            <a:noAutofit/>
          </a:bodyPr>
          <a:lstStyle>
            <a:lvl1pPr defTabSz="993775">
              <a:defRPr b="1">
                <a:solidFill>
                  <a:schemeClr val="tx1"/>
                </a:solidFill>
                <a:latin typeface="Frutiger 55 Roman" pitchFamily="34" charset="0"/>
                <a:ea typeface="Arial Unicode MS" pitchFamily="34" charset="-128"/>
                <a:cs typeface="Arial Unicode MS" pitchFamily="34" charset="-128"/>
              </a:defRPr>
            </a:lvl1pPr>
            <a:lvl2pPr defTabSz="993775">
              <a:defRPr b="1">
                <a:solidFill>
                  <a:schemeClr val="tx1"/>
                </a:solidFill>
                <a:latin typeface="Frutiger 55 Roman" pitchFamily="34" charset="0"/>
                <a:ea typeface="Arial Unicode MS" pitchFamily="34" charset="-128"/>
                <a:cs typeface="Arial Unicode MS" pitchFamily="34" charset="-128"/>
              </a:defRPr>
            </a:lvl2pPr>
            <a:lvl3pPr defTabSz="993775">
              <a:defRPr b="1">
                <a:solidFill>
                  <a:schemeClr val="tx1"/>
                </a:solidFill>
                <a:latin typeface="Frutiger 55 Roman" pitchFamily="34" charset="0"/>
                <a:ea typeface="Arial Unicode MS" pitchFamily="34" charset="-128"/>
                <a:cs typeface="Arial Unicode MS" pitchFamily="34" charset="-128"/>
              </a:defRPr>
            </a:lvl3pPr>
            <a:lvl4pPr defTabSz="993775">
              <a:defRPr b="1">
                <a:solidFill>
                  <a:schemeClr val="tx1"/>
                </a:solidFill>
                <a:latin typeface="Frutiger 55 Roman" pitchFamily="34" charset="0"/>
                <a:ea typeface="Arial Unicode MS" pitchFamily="34" charset="-128"/>
                <a:cs typeface="Arial Unicode MS" pitchFamily="34" charset="-128"/>
              </a:defRPr>
            </a:lvl4pPr>
            <a:lvl5pPr defTabSz="993775">
              <a:defRPr b="1">
                <a:solidFill>
                  <a:schemeClr val="tx1"/>
                </a:solidFill>
                <a:latin typeface="Frutiger 55 Roman" pitchFamily="34" charset="0"/>
                <a:ea typeface="Arial Unicode MS" pitchFamily="34" charset="-128"/>
                <a:cs typeface="Arial Unicode MS" pitchFamily="34" charset="-128"/>
              </a:defRPr>
            </a:lvl5pPr>
            <a:lvl6pPr marL="22828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6pPr>
            <a:lvl7pPr marL="27400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7pPr>
            <a:lvl8pPr marL="31972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8pPr>
            <a:lvl9pPr marL="3654425" indent="3175" defTabSz="993775" eaLnBrk="0" fontAlgn="base" hangingPunct="0">
              <a:spcBef>
                <a:spcPct val="50000"/>
              </a:spcBef>
              <a:spcAft>
                <a:spcPct val="0"/>
              </a:spcAft>
              <a:defRPr b="1">
                <a:solidFill>
                  <a:schemeClr val="tx1"/>
                </a:solidFill>
                <a:latin typeface="Frutiger 55 Roman" pitchFamily="34" charset="0"/>
                <a:ea typeface="Arial Unicode MS" pitchFamily="34" charset="-128"/>
                <a:cs typeface="Arial Unicode MS" pitchFamily="34" charset="-128"/>
              </a:defRPr>
            </a:lvl9pPr>
          </a:lstStyle>
          <a:p>
            <a:pPr algn="r" eaLnBrk="0" fontAlgn="base" hangingPunct="0">
              <a:spcBef>
                <a:spcPct val="50000"/>
              </a:spcBef>
              <a:spcAft>
                <a:spcPct val="0"/>
              </a:spcAft>
            </a:pPr>
            <a:r>
              <a:rPr lang="en-US" altLang="en-US" sz="1600" b="0" dirty="0">
                <a:solidFill>
                  <a:srgbClr val="000000"/>
                </a:solidFill>
                <a:latin typeface="Frutiger 45 Light" panose="020B0603020202020204" pitchFamily="34" charset="0"/>
              </a:rPr>
              <a:t>Source: Refinitiv, UBS, as of July 2022</a:t>
            </a:r>
            <a:br>
              <a:rPr lang="en-US" altLang="en-US" sz="1600" b="0" dirty="0">
                <a:solidFill>
                  <a:srgbClr val="000000"/>
                </a:solidFill>
                <a:latin typeface="Frutiger 45 Light" panose="020B0603020202020204" pitchFamily="34" charset="0"/>
              </a:rPr>
            </a:br>
            <a:r>
              <a:rPr lang="en-US" altLang="en-US" sz="1600" b="0" dirty="0">
                <a:solidFill>
                  <a:srgbClr val="000000"/>
                </a:solidFill>
                <a:latin typeface="Frutiger 45 Light" panose="020B0603020202020204" pitchFamily="34" charset="0"/>
              </a:rPr>
              <a:t>Please see important disclaimer at the end of the document.</a:t>
            </a:r>
          </a:p>
        </p:txBody>
      </p:sp>
      <p:sp>
        <p:nvSpPr>
          <p:cNvPr id="3" name="TextBox 2">
            <a:extLst>
              <a:ext uri="{FF2B5EF4-FFF2-40B4-BE49-F238E27FC236}">
                <a16:creationId xmlns:a16="http://schemas.microsoft.com/office/drawing/2014/main" id="{7C5C535A-A25A-4A46-A21A-24E8B9074998}"/>
              </a:ext>
            </a:extLst>
          </p:cNvPr>
          <p:cNvSpPr txBox="1"/>
          <p:nvPr/>
        </p:nvSpPr>
        <p:spPr>
          <a:xfrm>
            <a:off x="10056440" y="1792455"/>
            <a:ext cx="654618" cy="93379"/>
          </a:xfrm>
          <a:prstGeom prst="rect">
            <a:avLst/>
          </a:prstGeom>
          <a:noFill/>
        </p:spPr>
        <p:txBody>
          <a:bodyPr wrap="square" lIns="0" tIns="0" rIns="0" bIns="0" rtlCol="0">
            <a:noAutofit/>
          </a:bodyPr>
          <a:lstStyle/>
          <a:p>
            <a:pPr algn="l"/>
            <a:endParaRPr lang="en-US" sz="1455" dirty="0" err="1"/>
          </a:p>
        </p:txBody>
      </p:sp>
      <p:pic>
        <p:nvPicPr>
          <p:cNvPr id="8" name="Picture 7">
            <a:extLst>
              <a:ext uri="{FF2B5EF4-FFF2-40B4-BE49-F238E27FC236}">
                <a16:creationId xmlns:a16="http://schemas.microsoft.com/office/drawing/2014/main" id="{EF00A557-F3C9-B685-052F-2101482A9683}"/>
              </a:ext>
            </a:extLst>
          </p:cNvPr>
          <p:cNvPicPr>
            <a:picLocks noChangeAspect="1"/>
          </p:cNvPicPr>
          <p:nvPr/>
        </p:nvPicPr>
        <p:blipFill>
          <a:blip r:embed="rId5"/>
          <a:stretch>
            <a:fillRect/>
          </a:stretch>
        </p:blipFill>
        <p:spPr>
          <a:xfrm>
            <a:off x="2273773" y="1453053"/>
            <a:ext cx="7644454" cy="4580565"/>
          </a:xfrm>
          <a:prstGeom prst="rect">
            <a:avLst/>
          </a:prstGeom>
        </p:spPr>
      </p:pic>
      <p:sp>
        <p:nvSpPr>
          <p:cNvPr id="10" name="Rectangle 9">
            <a:extLst>
              <a:ext uri="{FF2B5EF4-FFF2-40B4-BE49-F238E27FC236}">
                <a16:creationId xmlns:a16="http://schemas.microsoft.com/office/drawing/2014/main" id="{8260B79A-C0CB-FA6B-EE84-A7B8BB60F11F}"/>
              </a:ext>
            </a:extLst>
          </p:cNvPr>
          <p:cNvSpPr/>
          <p:nvPr/>
        </p:nvSpPr>
        <p:spPr>
          <a:xfrm>
            <a:off x="191911" y="5975020"/>
            <a:ext cx="1223568" cy="622142"/>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1" name="Rectangle 10">
            <a:extLst>
              <a:ext uri="{FF2B5EF4-FFF2-40B4-BE49-F238E27FC236}">
                <a16:creationId xmlns:a16="http://schemas.microsoft.com/office/drawing/2014/main" id="{4A7BAC67-FF23-27AF-9B59-F84B925B6B92}"/>
              </a:ext>
            </a:extLst>
          </p:cNvPr>
          <p:cNvSpPr/>
          <p:nvPr/>
        </p:nvSpPr>
        <p:spPr>
          <a:xfrm>
            <a:off x="11176142" y="6244664"/>
            <a:ext cx="874889" cy="43578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45919492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EXT_TYPE" val="CREATE DATE"/>
</p:tagLst>
</file>

<file path=ppt/tags/tag10.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43.92"/>
  <p:tag name="WIDTH" val="68.56504"/>
  <p:tag name="HEIGHT" val="25.0589"/>
</p:tagLst>
</file>

<file path=ppt/tags/tag100.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101.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1"/>
</p:tagLst>
</file>

<file path=ppt/tags/tag102.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1"/>
</p:tagLst>
</file>

<file path=ppt/tags/tag103.xml><?xml version="1.0" encoding="utf-8"?>
<p:tagLst xmlns:a="http://schemas.openxmlformats.org/drawingml/2006/main" xmlns:r="http://schemas.openxmlformats.org/officeDocument/2006/relationships" xmlns:p="http://schemas.openxmlformats.org/presentationml/2006/main">
  <p:tag name="FONT STYLE" val="SANS SERIF"/>
  <p:tag name="COL" val="1"/>
  <p:tag name="ROW" val="2"/>
</p:tagLst>
</file>

<file path=ppt/tags/tag104.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105.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106.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107.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108.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109.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11.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10.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11.xml><?xml version="1.0" encoding="utf-8"?>
<p:tagLst xmlns:a="http://schemas.openxmlformats.org/drawingml/2006/main" xmlns:r="http://schemas.openxmlformats.org/officeDocument/2006/relationships" xmlns:p="http://schemas.openxmlformats.org/presentationml/2006/main">
  <p:tag name="TEXT_TYPE" val="DOCUMENT ID"/>
</p:tagLst>
</file>

<file path=ppt/tags/tag112.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113.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114.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3"/>
</p:tagLst>
</file>

<file path=ppt/tags/tag115.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3"/>
</p:tagLst>
</file>

<file path=ppt/tags/tag116.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3"/>
</p:tagLst>
</file>

<file path=ppt/tags/tag117.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2"/>
</p:tagLst>
</file>

<file path=ppt/tags/tag118.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2"/>
</p:tagLst>
</file>

<file path=ppt/tags/tag119.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2"/>
</p:tagLst>
</file>

<file path=ppt/tags/tag12.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120.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1"/>
</p:tagLst>
</file>

<file path=ppt/tags/tag121.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1"/>
</p:tagLst>
</file>

<file path=ppt/tags/tag122.xml><?xml version="1.0" encoding="utf-8"?>
<p:tagLst xmlns:a="http://schemas.openxmlformats.org/drawingml/2006/main" xmlns:r="http://schemas.openxmlformats.org/officeDocument/2006/relationships" xmlns:p="http://schemas.openxmlformats.org/presentationml/2006/main">
  <p:tag name="FONT STYLE" val="SANS SERIF"/>
  <p:tag name="COL" val="1"/>
  <p:tag name="ROW" val="2"/>
</p:tagLst>
</file>

<file path=ppt/tags/tag123.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3"/>
</p:tagLst>
</file>

<file path=ppt/tags/tag124.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3"/>
</p:tagLst>
</file>

<file path=ppt/tags/tag125.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3"/>
</p:tagLst>
</file>

<file path=ppt/tags/tag126.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127.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128.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129.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13.xml><?xml version="1.0" encoding="utf-8"?>
<p:tagLst xmlns:a="http://schemas.openxmlformats.org/drawingml/2006/main" xmlns:r="http://schemas.openxmlformats.org/officeDocument/2006/relationships" xmlns:p="http://schemas.openxmlformats.org/presentationml/2006/main">
  <p:tag name="TEXT_TYPE" val="CREATE DATE"/>
</p:tagLst>
</file>

<file path=ppt/tags/tag130.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131.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132.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33.xml><?xml version="1.0" encoding="utf-8"?>
<p:tagLst xmlns:a="http://schemas.openxmlformats.org/drawingml/2006/main" xmlns:r="http://schemas.openxmlformats.org/officeDocument/2006/relationships" xmlns:p="http://schemas.openxmlformats.org/presentationml/2006/main">
  <p:tag name="TEXT_TYPE" val="DOCUMENT ID"/>
</p:tagLst>
</file>

<file path=ppt/tags/tag134.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135.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136.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137.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138.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39.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14.xml><?xml version="1.0" encoding="utf-8"?>
<p:tagLst xmlns:a="http://schemas.openxmlformats.org/drawingml/2006/main" xmlns:r="http://schemas.openxmlformats.org/officeDocument/2006/relationships" xmlns:p="http://schemas.openxmlformats.org/presentationml/2006/main">
  <p:tag name="TEXT_TYPE" val="PRESENTATION PRESENTER"/>
  <p:tag name="FONT STYLE" val="SANS SERIF"/>
</p:tagLst>
</file>

<file path=ppt/tags/tag140.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14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8&quot; Source=&quot;Harvey 8&quot; /&gt;"/>
</p:tagLst>
</file>

<file path=ppt/tags/tag14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4&quot; Source=&quot;Harvey 4&quot; /&gt;"/>
</p:tagLst>
</file>

<file path=ppt/tags/tag14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3&quot; Source=&quot;Harvey 3&quot; /&gt;"/>
</p:tagLst>
</file>

<file path=ppt/tags/tag14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0/3 [0]&quot; Source=&quot;Harvey 3&quot; /&gt;"/>
</p:tagLst>
</file>

<file path=ppt/tags/tag14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1/3 [1]&quot; Source=&quot;Harvey 3&quot; /&gt;"/>
</p:tagLst>
</file>

<file path=ppt/tags/tag14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2/3 [2]&quot; Source=&quot;Harvey 3&quot; /&gt;"/>
</p:tagLst>
</file>

<file path=ppt/tags/tag14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24302f28-aa41-4224-a1dc-8de3ed61cdd0&quot; IsConsolidated=&quot;False&quot; IsTopLevel=&quot;False&quot; Layer=&quot;Harvey 3/3 [3]&quot; Source=&quot;Harvey 3&quot; /&gt;"/>
</p:tagLst>
</file>

<file path=ppt/tags/tag14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0/4 [0]&quot; Source=&quot;Harvey 4&quot; /&gt;"/>
</p:tagLst>
</file>

<file path=ppt/tags/tag14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1/4 [1]&quot; Source=&quot;Harvey 4&quot; /&gt;"/>
</p:tagLst>
</file>

<file path=ppt/tags/tag15.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15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2/4 [2]&quot; Source=&quot;Harvey 4&quot; /&gt;"/>
</p:tagLst>
</file>

<file path=ppt/tags/tag15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3/4 [3]&quot; Source=&quot;Harvey 4&quot; /&gt;"/>
</p:tagLst>
</file>

<file path=ppt/tags/tag15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14658f23-eb84-4900-8963-e5e09391589d&quot; IsConsolidated=&quot;False&quot; IsTopLevel=&quot;False&quot; Layer=&quot;Harvey 4/4 [4]&quot; Source=&quot;Harvey 4&quot; /&gt;"/>
</p:tagLst>
</file>

<file path=ppt/tags/tag15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0/8 [0]&quot; Source=&quot;Harvey 8&quot; /&gt;"/>
</p:tagLst>
</file>

<file path=ppt/tags/tag15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1/8 [1]&quot; Source=&quot;Harvey 8&quot; /&gt;"/>
</p:tagLst>
</file>

<file path=ppt/tags/tag15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2/8 [2]&quot; Source=&quot;Harvey 8&quot; /&gt;"/>
</p:tagLst>
</file>

<file path=ppt/tags/tag15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3/8 [3]&quot; Source=&quot;Harvey 8&quot; /&gt;"/>
</p:tagLst>
</file>

<file path=ppt/tags/tag15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4/8 [4]&quot; Source=&quot;Harvey 8&quot; /&gt;"/>
</p:tagLst>
</file>

<file path=ppt/tags/tag15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5/8 [5]&quot; Source=&quot;Harvey 8&quot; /&gt;"/>
</p:tagLst>
</file>

<file path=ppt/tags/tag15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6/8 [6]&quot; Source=&quot;Harvey 8&quot; /&gt;"/>
</p:tagLst>
</file>

<file path=ppt/tags/tag16.xml><?xml version="1.0" encoding="utf-8"?>
<p:tagLst xmlns:a="http://schemas.openxmlformats.org/drawingml/2006/main" xmlns:r="http://schemas.openxmlformats.org/officeDocument/2006/relationships" xmlns:p="http://schemas.openxmlformats.org/presentationml/2006/main">
  <p:tag name="FONT STYLE" val="SERIF"/>
  <p:tag name="TEXT_TYPE" val="PRESENTATION INFOLINE"/>
</p:tagLst>
</file>

<file path=ppt/tags/tag16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7/8 [7]&quot; Source=&quot;Harvey 8&quot; /&gt;"/>
</p:tagLst>
</file>

<file path=ppt/tags/tag16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7e70d17a-039f-4b98-887e-463fb70dceab&quot; IsConsolidated=&quot;False&quot; IsTopLevel=&quot;False&quot; Layer=&quot;Harvey 8/8 [8]&quot; Source=&quot;Harvey 8&quot; /&gt;"/>
</p:tagLst>
</file>

<file path=ppt/tags/tag162.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163.xml><?xml version="1.0" encoding="utf-8"?>
<p:tagLst xmlns:a="http://schemas.openxmlformats.org/drawingml/2006/main" xmlns:r="http://schemas.openxmlformats.org/officeDocument/2006/relationships" xmlns:p="http://schemas.openxmlformats.org/presentationml/2006/main">
  <p:tag name="TEXT_TYPE" val="PRESENTATION SUBTITLE"/>
  <p:tag name="FONT STYLE" val="SERIF"/>
</p:tagLst>
</file>

<file path=ppt/tags/tag164.xml><?xml version="1.0" encoding="utf-8"?>
<p:tagLst xmlns:a="http://schemas.openxmlformats.org/drawingml/2006/main" xmlns:r="http://schemas.openxmlformats.org/officeDocument/2006/relationships" xmlns:p="http://schemas.openxmlformats.org/presentationml/2006/main">
  <p:tag name="TEXT_TYPE" val="CREATE DATE"/>
</p:tagLst>
</file>

<file path=ppt/tags/tag165.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166.xml><?xml version="1.0" encoding="utf-8"?>
<p:tagLst xmlns:a="http://schemas.openxmlformats.org/drawingml/2006/main" xmlns:r="http://schemas.openxmlformats.org/officeDocument/2006/relationships" xmlns:p="http://schemas.openxmlformats.org/presentationml/2006/main">
  <p:tag name="TEXT_TYPE" val="PRESENTATION SUBTITLE"/>
  <p:tag name="FONT STYLE" val="SERIF"/>
</p:tagLst>
</file>

<file path=ppt/tags/tag167.xml><?xml version="1.0" encoding="utf-8"?>
<p:tagLst xmlns:a="http://schemas.openxmlformats.org/drawingml/2006/main" xmlns:r="http://schemas.openxmlformats.org/officeDocument/2006/relationships" xmlns:p="http://schemas.openxmlformats.org/presentationml/2006/main">
  <p:tag name="TEXT_TYPE" val="CREATE DATE"/>
</p:tagLst>
</file>

<file path=ppt/tags/tag168.xml><?xml version="1.0" encoding="utf-8"?>
<p:tagLst xmlns:a="http://schemas.openxmlformats.org/drawingml/2006/main" xmlns:r="http://schemas.openxmlformats.org/officeDocument/2006/relationships" xmlns:p="http://schemas.openxmlformats.org/presentationml/2006/main">
  <p:tag name="TEXT_TYPE" val="SECURITY TEXT"/>
  <p:tag name="FONT STYLE" val="SANS SERIF"/>
</p:tagLst>
</file>

<file path=ppt/tags/tag169.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17.xml><?xml version="1.0" encoding="utf-8"?>
<p:tagLst xmlns:a="http://schemas.openxmlformats.org/drawingml/2006/main" xmlns:r="http://schemas.openxmlformats.org/officeDocument/2006/relationships" xmlns:p="http://schemas.openxmlformats.org/presentationml/2006/main">
  <p:tag name="TEXT_TYPE" val="PRESENTATION PRESENTER FUNCTION"/>
  <p:tag name="FONT STYLE" val="SANS SERIF"/>
</p:tagLst>
</file>

<file path=ppt/tags/tag170.xml><?xml version="1.0" encoding="utf-8"?>
<p:tagLst xmlns:a="http://schemas.openxmlformats.org/drawingml/2006/main" xmlns:r="http://schemas.openxmlformats.org/officeDocument/2006/relationships" xmlns:p="http://schemas.openxmlformats.org/presentationml/2006/main">
  <p:tag name="TEXT_TYPE" val="PRESENTATION SUBTITLE"/>
  <p:tag name="FONT STYLE" val="SERIF"/>
</p:tagLst>
</file>

<file path=ppt/tags/tag171.xml><?xml version="1.0" encoding="utf-8"?>
<p:tagLst xmlns:a="http://schemas.openxmlformats.org/drawingml/2006/main" xmlns:r="http://schemas.openxmlformats.org/officeDocument/2006/relationships" xmlns:p="http://schemas.openxmlformats.org/presentationml/2006/main">
  <p:tag name="TEXT_TYPE" val="CREATE DATE"/>
</p:tagLst>
</file>

<file path=ppt/tags/tag172.xml><?xml version="1.0" encoding="utf-8"?>
<p:tagLst xmlns:a="http://schemas.openxmlformats.org/drawingml/2006/main" xmlns:r="http://schemas.openxmlformats.org/officeDocument/2006/relationships" xmlns:p="http://schemas.openxmlformats.org/presentationml/2006/main">
  <p:tag name="TEXT_TYPE" val="SECURITY TEXT"/>
  <p:tag name="FONT STYLE" val="SANS SERIF"/>
</p:tagLst>
</file>

<file path=ppt/tags/tag173.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74.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75.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76.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77.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78.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79.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8.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180.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81.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82.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83.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84.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85.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86.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87.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88.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89.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9.xml><?xml version="1.0" encoding="utf-8"?>
<p:tagLst xmlns:a="http://schemas.openxmlformats.org/drawingml/2006/main" xmlns:r="http://schemas.openxmlformats.org/officeDocument/2006/relationships" xmlns:p="http://schemas.openxmlformats.org/presentationml/2006/main">
  <p:tag name="TEXT_TYPE" val="UBS LOGO"/>
  <p:tag name="TOP" val="44.64"/>
  <p:tag name="LEFT" val="33.84"/>
  <p:tag name="WIDTH" val="87.26456"/>
  <p:tag name="HEIGHT" val="31.89315"/>
</p:tagLst>
</file>

<file path=ppt/tags/tag190.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91.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192.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93.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94.xml><?xml version="1.0" encoding="utf-8"?>
<p:tagLst xmlns:a="http://schemas.openxmlformats.org/drawingml/2006/main" xmlns:r="http://schemas.openxmlformats.org/officeDocument/2006/relationships" xmlns:p="http://schemas.openxmlformats.org/presentationml/2006/main">
  <p:tag name="FONT STYLE" val="SANS SERIF"/>
  <p:tag name="TEXT_TYPE" val="LAYOUT HEADER"/>
  <p:tag name="COL" val="1"/>
  <p:tag name="ROW" val="1"/>
</p:tagLst>
</file>

<file path=ppt/tags/tag195.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196.xml><?xml version="1.0" encoding="utf-8"?>
<p:tagLst xmlns:a="http://schemas.openxmlformats.org/drawingml/2006/main" xmlns:r="http://schemas.openxmlformats.org/officeDocument/2006/relationships" xmlns:p="http://schemas.openxmlformats.org/presentationml/2006/main">
  <p:tag name="FONT STYLE" val="SANS SERIF"/>
  <p:tag name="ISLOCKED" val="WAHR"/>
  <p:tag name="TOP" val="200000000000000E-13"/>
  <p:tag name="LEFT" val="331199989318848E-13"/>
  <p:tag name="HEIGHT" val="260000000000000E-13"/>
  <p:tag name="WIDTH" val="850000000000000E-13"/>
  <p:tag name="TEXT_TYPE" val="DRAFT STAMP"/>
</p:tagLst>
</file>

<file path=ppt/tags/tag197.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198.xml><?xml version="1.0" encoding="utf-8"?>
<p:tagLst xmlns:a="http://schemas.openxmlformats.org/drawingml/2006/main" xmlns:r="http://schemas.openxmlformats.org/officeDocument/2006/relationships" xmlns:p="http://schemas.openxmlformats.org/presentationml/2006/main">
  <p:tag name="SLIDE_TYPE" val="BODY"/>
</p:tagLst>
</file>

<file path=ppt/tags/tag199.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2.xml><?xml version="1.0" encoding="utf-8"?>
<p:tagLst xmlns:a="http://schemas.openxmlformats.org/drawingml/2006/main" xmlns:r="http://schemas.openxmlformats.org/officeDocument/2006/relationships" xmlns:p="http://schemas.openxmlformats.org/presentationml/2006/main">
  <p:tag name="TEXT_TYPE" val="PRESENTATION PRESENTER FUNCTION"/>
  <p:tag name="FONT STYLE" val="SANS SERIF"/>
</p:tagLst>
</file>

<file path=ppt/tags/tag20.xml><?xml version="1.0" encoding="utf-8"?>
<p:tagLst xmlns:a="http://schemas.openxmlformats.org/drawingml/2006/main" xmlns:r="http://schemas.openxmlformats.org/officeDocument/2006/relationships" xmlns:p="http://schemas.openxmlformats.org/presentationml/2006/main">
  <p:tag name="FONT STYLE" val="SANS SERIF"/>
</p:tagLst>
</file>

<file path=ppt/tags/tag200.xml><?xml version="1.0" encoding="utf-8"?>
<p:tagLst xmlns:a="http://schemas.openxmlformats.org/drawingml/2006/main" xmlns:r="http://schemas.openxmlformats.org/officeDocument/2006/relationships" xmlns:p="http://schemas.openxmlformats.org/presentationml/2006/main">
  <p:tag name="SLIDE_TYPE" val="BODY"/>
</p:tagLst>
</file>

<file path=ppt/tags/tag201.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202.xml><?xml version="1.0" encoding="utf-8"?>
<p:tagLst xmlns:a="http://schemas.openxmlformats.org/drawingml/2006/main" xmlns:r="http://schemas.openxmlformats.org/officeDocument/2006/relationships" xmlns:p="http://schemas.openxmlformats.org/presentationml/2006/main">
  <p:tag name="SLIDE_TYPE" val="BODY"/>
</p:tagLst>
</file>

<file path=ppt/tags/tag203.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204.xml><?xml version="1.0" encoding="utf-8"?>
<p:tagLst xmlns:a="http://schemas.openxmlformats.org/drawingml/2006/main" xmlns:r="http://schemas.openxmlformats.org/officeDocument/2006/relationships" xmlns:p="http://schemas.openxmlformats.org/presentationml/2006/main">
  <p:tag name="SLIDE_TYPE" val="BODY"/>
</p:tagLst>
</file>

<file path=ppt/tags/tag205.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206.xml><?xml version="1.0" encoding="utf-8"?>
<p:tagLst xmlns:a="http://schemas.openxmlformats.org/drawingml/2006/main" xmlns:r="http://schemas.openxmlformats.org/officeDocument/2006/relationships" xmlns:p="http://schemas.openxmlformats.org/presentationml/2006/main">
  <p:tag name="SLIDE_TYPE" val="BODY"/>
</p:tagLst>
</file>

<file path=ppt/tags/tag207.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208.xml><?xml version="1.0" encoding="utf-8"?>
<p:tagLst xmlns:a="http://schemas.openxmlformats.org/drawingml/2006/main" xmlns:r="http://schemas.openxmlformats.org/officeDocument/2006/relationships" xmlns:p="http://schemas.openxmlformats.org/presentationml/2006/main">
  <p:tag name="SLIDE_TYPE" val="BODY"/>
</p:tagLst>
</file>

<file path=ppt/tags/tag209.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21.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210.xml><?xml version="1.0" encoding="utf-8"?>
<p:tagLst xmlns:a="http://schemas.openxmlformats.org/drawingml/2006/main" xmlns:r="http://schemas.openxmlformats.org/officeDocument/2006/relationships" xmlns:p="http://schemas.openxmlformats.org/presentationml/2006/main">
  <p:tag name="SLIDE_TYPE" val="BODY"/>
</p:tagLst>
</file>

<file path=ppt/tags/tag211.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212.xml><?xml version="1.0" encoding="utf-8"?>
<p:tagLst xmlns:a="http://schemas.openxmlformats.org/drawingml/2006/main" xmlns:r="http://schemas.openxmlformats.org/officeDocument/2006/relationships" xmlns:p="http://schemas.openxmlformats.org/presentationml/2006/main">
  <p:tag name="SLIDE_TYPE" val="BODY"/>
</p:tagLst>
</file>

<file path=ppt/tags/tag213.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214.xml><?xml version="1.0" encoding="utf-8"?>
<p:tagLst xmlns:a="http://schemas.openxmlformats.org/drawingml/2006/main" xmlns:r="http://schemas.openxmlformats.org/officeDocument/2006/relationships" xmlns:p="http://schemas.openxmlformats.org/presentationml/2006/main">
  <p:tag name="SLIDE_TYPE" val="BODY"/>
</p:tagLst>
</file>

<file path=ppt/tags/tag215.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216.xml><?xml version="1.0" encoding="utf-8"?>
<p:tagLst xmlns:a="http://schemas.openxmlformats.org/drawingml/2006/main" xmlns:r="http://schemas.openxmlformats.org/officeDocument/2006/relationships" xmlns:p="http://schemas.openxmlformats.org/presentationml/2006/main">
  <p:tag name="SLIDE_TYPE" val="BODY"/>
</p:tagLst>
</file>

<file path=ppt/tags/tag217.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218.xml><?xml version="1.0" encoding="utf-8"?>
<p:tagLst xmlns:a="http://schemas.openxmlformats.org/drawingml/2006/main" xmlns:r="http://schemas.openxmlformats.org/officeDocument/2006/relationships" xmlns:p="http://schemas.openxmlformats.org/presentationml/2006/main">
  <p:tag name="SLIDE_TYPE" val="BODY"/>
</p:tagLst>
</file>

<file path=ppt/tags/tag219.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22.xml><?xml version="1.0" encoding="utf-8"?>
<p:tagLst xmlns:a="http://schemas.openxmlformats.org/drawingml/2006/main" xmlns:r="http://schemas.openxmlformats.org/officeDocument/2006/relationships" xmlns:p="http://schemas.openxmlformats.org/presentationml/2006/main">
  <p:tag name="TEXT_TYPE" val="TOC BODY"/>
  <p:tag name="FONT STYLE" val="SANS SERIF"/>
</p:tagLst>
</file>

<file path=ppt/tags/tag220.xml><?xml version="1.0" encoding="utf-8"?>
<p:tagLst xmlns:a="http://schemas.openxmlformats.org/drawingml/2006/main" xmlns:r="http://schemas.openxmlformats.org/officeDocument/2006/relationships" xmlns:p="http://schemas.openxmlformats.org/presentationml/2006/main">
  <p:tag name="SLIDE_TYPE" val="TOC"/>
</p:tagLst>
</file>

<file path=ppt/tags/tag221.xml><?xml version="1.0" encoding="utf-8"?>
<p:tagLst xmlns:a="http://schemas.openxmlformats.org/drawingml/2006/main" xmlns:r="http://schemas.openxmlformats.org/officeDocument/2006/relationships" xmlns:p="http://schemas.openxmlformats.org/presentationml/2006/main">
  <p:tag name="TEMPLAFYSLIDEID" val="637775256765510635"/>
</p:tagLst>
</file>

<file path=ppt/tags/tag222.xml><?xml version="1.0" encoding="utf-8"?>
<p:tagLst xmlns:a="http://schemas.openxmlformats.org/drawingml/2006/main" xmlns:r="http://schemas.openxmlformats.org/officeDocument/2006/relationships" xmlns:p="http://schemas.openxmlformats.org/presentationml/2006/main">
  <p:tag name="TEMPLAFYSLIDEID" val="637775256765510635"/>
</p:tagLst>
</file>

<file path=ppt/tags/tag223.xml><?xml version="1.0" encoding="utf-8"?>
<p:tagLst xmlns:a="http://schemas.openxmlformats.org/drawingml/2006/main" xmlns:r="http://schemas.openxmlformats.org/officeDocument/2006/relationships" xmlns:p="http://schemas.openxmlformats.org/presentationml/2006/main">
  <p:tag name="TEMPLAFYSLIDEID" val="637775256765510636"/>
</p:tagLst>
</file>

<file path=ppt/tags/tag23.xml><?xml version="1.0" encoding="utf-8"?>
<p:tagLst xmlns:a="http://schemas.openxmlformats.org/drawingml/2006/main" xmlns:r="http://schemas.openxmlformats.org/officeDocument/2006/relationships" xmlns:p="http://schemas.openxmlformats.org/presentationml/2006/main">
  <p:tag name="TEXT_TYPE" val="TOC TITLE"/>
  <p:tag name="FONT STYLE" val="SANS SERIF"/>
</p:tagLst>
</file>

<file path=ppt/tags/tag24.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25.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26.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27.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28.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29.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3.xml><?xml version="1.0" encoding="utf-8"?>
<p:tagLst xmlns:a="http://schemas.openxmlformats.org/drawingml/2006/main" xmlns:r="http://schemas.openxmlformats.org/officeDocument/2006/relationships" xmlns:p="http://schemas.openxmlformats.org/presentationml/2006/main">
  <p:tag name="TEXT_TYPE" val="PRESENTATION PRESENTER"/>
  <p:tag name="FONT STYLE" val="SANS SERIF"/>
</p:tagLst>
</file>

<file path=ppt/tags/tag30.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31.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32.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33.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34.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35.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36.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37.xml><?xml version="1.0" encoding="utf-8"?>
<p:tagLst xmlns:a="http://schemas.openxmlformats.org/drawingml/2006/main" xmlns:r="http://schemas.openxmlformats.org/officeDocument/2006/relationships" xmlns:p="http://schemas.openxmlformats.org/presentationml/2006/main">
  <p:tag name="TEXT_TYPE" val="DOCUMENT ID"/>
</p:tagLst>
</file>

<file path=ppt/tags/tag38.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39.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4.xml><?xml version="1.0" encoding="utf-8"?>
<p:tagLst xmlns:a="http://schemas.openxmlformats.org/drawingml/2006/main" xmlns:r="http://schemas.openxmlformats.org/officeDocument/2006/relationships" xmlns:p="http://schemas.openxmlformats.org/presentationml/2006/main">
  <p:tag name="TEXT_TYPE" val="PRESENTATION TITLE"/>
  <p:tag name="FONT STYLE" val="SANS SERIF"/>
</p:tagLst>
</file>

<file path=ppt/tags/tag40.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41.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42.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43.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44.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45.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46.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47.xml><?xml version="1.0" encoding="utf-8"?>
<p:tagLst xmlns:a="http://schemas.openxmlformats.org/drawingml/2006/main" xmlns:r="http://schemas.openxmlformats.org/officeDocument/2006/relationships" xmlns:p="http://schemas.openxmlformats.org/presentationml/2006/main">
  <p:tag name="TEXT_TYPE" val="DOCUMENT ID"/>
</p:tagLst>
</file>

<file path=ppt/tags/tag48.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49.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5.xml><?xml version="1.0" encoding="utf-8"?>
<p:tagLst xmlns:a="http://schemas.openxmlformats.org/drawingml/2006/main" xmlns:r="http://schemas.openxmlformats.org/officeDocument/2006/relationships" xmlns:p="http://schemas.openxmlformats.org/presentationml/2006/main">
  <p:tag name="TEXT_TYPE" val="SECURITY TEXT"/>
  <p:tag name="FONT STYLE" val="SANS SERIF"/>
</p:tagLst>
</file>

<file path=ppt/tags/tag50.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51.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52.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53.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54.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55.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56.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57.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58.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59.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3"/>
</p:tagLst>
</file>

<file path=ppt/tags/tag6.xml><?xml version="1.0" encoding="utf-8"?>
<p:tagLst xmlns:a="http://schemas.openxmlformats.org/drawingml/2006/main" xmlns:r="http://schemas.openxmlformats.org/officeDocument/2006/relationships" xmlns:p="http://schemas.openxmlformats.org/presentationml/2006/main">
  <p:tag name="FONT STYLE" val="SERIF"/>
  <p:tag name="TEXT_TYPE" val="PRESENTATION INFOLINE"/>
</p:tagLst>
</file>

<file path=ppt/tags/tag60.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3"/>
</p:tagLst>
</file>

<file path=ppt/tags/tag61.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3"/>
</p:tagLst>
</file>

<file path=ppt/tags/tag62.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63.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64.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65.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66.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67.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68.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69.xml><?xml version="1.0" encoding="utf-8"?>
<p:tagLst xmlns:a="http://schemas.openxmlformats.org/drawingml/2006/main" xmlns:r="http://schemas.openxmlformats.org/officeDocument/2006/relationships" xmlns:p="http://schemas.openxmlformats.org/presentationml/2006/main">
  <p:tag name="TEXT_TYPE" val="DOCUMENT ID"/>
</p:tagLst>
</file>

<file path=ppt/tags/tag7.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710000000000000E-13"/>
  <p:tag name="LEFT" val="612000000000000E-12"/>
  <p:tag name="HEIGHT" val="260000000000000E-13"/>
  <p:tag name="WIDTH" val="850000000000000E-13"/>
  <p:tag name="TEXT_TYPE" val="DRAFT STAMP"/>
</p:tagLst>
</file>

<file path=ppt/tags/tag70.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71.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72.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2"/>
</p:tagLst>
</file>

<file path=ppt/tags/tag73.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2"/>
</p:tagLst>
</file>

<file path=ppt/tags/tag74.xml><?xml version="1.0" encoding="utf-8"?>
<p:tagLst xmlns:a="http://schemas.openxmlformats.org/drawingml/2006/main" xmlns:r="http://schemas.openxmlformats.org/officeDocument/2006/relationships" xmlns:p="http://schemas.openxmlformats.org/presentationml/2006/main">
  <p:tag name="ROW" val="2"/>
  <p:tag name="COL" val="2"/>
</p:tagLst>
</file>

<file path=ppt/tags/tag75.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76.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77.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78.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1"/>
</p:tagLst>
</file>

<file path=ppt/tags/tag79.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1"/>
</p:tagLst>
</file>

<file path=ppt/tags/tag8.xml><?xml version="1.0" encoding="utf-8"?>
<p:tagLst xmlns:a="http://schemas.openxmlformats.org/drawingml/2006/main" xmlns:r="http://schemas.openxmlformats.org/officeDocument/2006/relationships" xmlns:p="http://schemas.openxmlformats.org/presentationml/2006/main">
  <p:tag name="TEXT_TYPE" val="UBS LOGO"/>
  <p:tag name="TOP" val="44.64"/>
  <p:tag name="LEFT" val="43.92"/>
  <p:tag name="WIDTH" val="87.26456"/>
  <p:tag name="HEIGHT" val="31.89315"/>
</p:tagLst>
</file>

<file path=ppt/tags/tag80.xml><?xml version="1.0" encoding="utf-8"?>
<p:tagLst xmlns:a="http://schemas.openxmlformats.org/drawingml/2006/main" xmlns:r="http://schemas.openxmlformats.org/officeDocument/2006/relationships" xmlns:p="http://schemas.openxmlformats.org/presentationml/2006/main">
  <p:tag name="FONT STYLE" val="SANS SERIF"/>
  <p:tag name="COL" val="1"/>
  <p:tag name="ROW" val="2"/>
</p:tagLst>
</file>

<file path=ppt/tags/tag81.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82.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83.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84.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85.xml><?xml version="1.0" encoding="utf-8"?>
<p:tagLst xmlns:a="http://schemas.openxmlformats.org/drawingml/2006/main" xmlns:r="http://schemas.openxmlformats.org/officeDocument/2006/relationships" xmlns:p="http://schemas.openxmlformats.org/presentationml/2006/main">
  <p:tag name="TEXT_TYPE" val="DOCUMENT ID"/>
</p:tagLst>
</file>

<file path=ppt/tags/tag86.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ags/tag87.xml><?xml version="1.0" encoding="utf-8"?>
<p:tagLst xmlns:a="http://schemas.openxmlformats.org/drawingml/2006/main" xmlns:r="http://schemas.openxmlformats.org/officeDocument/2006/relationships" xmlns:p="http://schemas.openxmlformats.org/presentationml/2006/main">
  <p:tag name="TEXT_TYPE" val="UBS LOGO"/>
  <p:tag name="TOP" val="550.3751"/>
  <p:tag name="LEFT" val="33.75"/>
  <p:tag name="WIDTH" val="68.56504"/>
  <p:tag name="HEIGHT" val="25.0589"/>
</p:tagLst>
</file>

<file path=ppt/tags/tag88.xml><?xml version="1.0" encoding="utf-8"?>
<p:tagLst xmlns:a="http://schemas.openxmlformats.org/drawingml/2006/main" xmlns:r="http://schemas.openxmlformats.org/officeDocument/2006/relationships" xmlns:p="http://schemas.openxmlformats.org/presentationml/2006/main">
  <p:tag name="FONT STYLE" val="SANS SERIF"/>
  <p:tag name="ROW" val="2"/>
  <p:tag name="COL" val="2"/>
</p:tagLst>
</file>

<file path=ppt/tags/tag89.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2"/>
  <p:tag name="COL" val="2"/>
</p:tagLst>
</file>

<file path=ppt/tags/tag9.xml><?xml version="1.0" encoding="utf-8"?>
<p:tagLst xmlns:a="http://schemas.openxmlformats.org/drawingml/2006/main" xmlns:r="http://schemas.openxmlformats.org/officeDocument/2006/relationships" xmlns:p="http://schemas.openxmlformats.org/presentationml/2006/main">
  <p:tag name="FONT STYLE" val="SANS SERIF"/>
</p:tagLst>
</file>

<file path=ppt/tags/tag90.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91.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92.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2"/>
</p:tagLst>
</file>

<file path=ppt/tags/tag93.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2"/>
</p:tagLst>
</file>

<file path=ppt/tags/tag94.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95.xml><?xml version="1.0" encoding="utf-8"?>
<p:tagLst xmlns:a="http://schemas.openxmlformats.org/drawingml/2006/main" xmlns:r="http://schemas.openxmlformats.org/officeDocument/2006/relationships" xmlns:p="http://schemas.openxmlformats.org/presentationml/2006/main">
  <p:tag name="TEXT_TYPE" val="BODY TEXT"/>
  <p:tag name="FONT STYLE" val="SANS SERIF"/>
  <p:tag name="ROW" val="1"/>
  <p:tag name="COL" val="1"/>
</p:tagLst>
</file>

<file path=ppt/tags/tag96.xml><?xml version="1.0" encoding="utf-8"?>
<p:tagLst xmlns:a="http://schemas.openxmlformats.org/drawingml/2006/main" xmlns:r="http://schemas.openxmlformats.org/officeDocument/2006/relationships" xmlns:p="http://schemas.openxmlformats.org/presentationml/2006/main">
  <p:tag name="FONT STYLE" val="SANS SERIF"/>
  <p:tag name="ROW" val="1"/>
  <p:tag name="COL" val="1"/>
</p:tagLst>
</file>

<file path=ppt/tags/tag97.xml><?xml version="1.0" encoding="utf-8"?>
<p:tagLst xmlns:a="http://schemas.openxmlformats.org/drawingml/2006/main" xmlns:r="http://schemas.openxmlformats.org/officeDocument/2006/relationships" xmlns:p="http://schemas.openxmlformats.org/presentationml/2006/main">
  <p:tag name="TEXT_TYPE" val="PAGE HEADING"/>
  <p:tag name="FONT STYLE" val="SANS SERIF"/>
</p:tagLst>
</file>

<file path=ppt/tags/tag98.xml><?xml version="1.0" encoding="utf-8"?>
<p:tagLst xmlns:a="http://schemas.openxmlformats.org/drawingml/2006/main" xmlns:r="http://schemas.openxmlformats.org/officeDocument/2006/relationships" xmlns:p="http://schemas.openxmlformats.org/presentationml/2006/main">
  <p:tag name="TEXT_TYPE" val="DOCUMENT ID"/>
</p:tagLst>
</file>

<file path=ppt/tags/tag99.xml><?xml version="1.0" encoding="utf-8"?>
<p:tagLst xmlns:a="http://schemas.openxmlformats.org/drawingml/2006/main" xmlns:r="http://schemas.openxmlformats.org/officeDocument/2006/relationships" xmlns:p="http://schemas.openxmlformats.org/presentationml/2006/main">
  <p:tag name="FONT STYLE" val="SANS SERIF"/>
  <p:tag name="ISLOCKED" val="TRUE"/>
  <p:tag name="TOP" val="200000000000000E-13"/>
  <p:tag name="LEFT" val="331199989318848E-13"/>
  <p:tag name="HEIGHT" val="260000000000000E-13"/>
  <p:tag name="WIDTH" val="850000000000000E-13"/>
  <p:tag name="TEXT_TYPE" val="DRAFT STAMP"/>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PresXpress_OnScreen_Theme">
  <a:themeElements>
    <a:clrScheme name="UBS Colorset">
      <a:dk1>
        <a:sysClr val="windowText" lastClr="000000"/>
      </a:dk1>
      <a:lt1>
        <a:sysClr val="window" lastClr="FFFFFF"/>
      </a:lt1>
      <a:dk2>
        <a:srgbClr val="E60000"/>
      </a:dk2>
      <a:lt2>
        <a:srgbClr val="FFFFFF"/>
      </a:lt2>
      <a:accent1>
        <a:srgbClr val="3692CA"/>
      </a:accent1>
      <a:accent2>
        <a:srgbClr val="C09979"/>
      </a:accent2>
      <a:accent3>
        <a:srgbClr val="4D3C2F"/>
      </a:accent3>
      <a:accent4>
        <a:srgbClr val="AFBCD5"/>
      </a:accent4>
      <a:accent5>
        <a:srgbClr val="759731"/>
      </a:accent5>
      <a:accent6>
        <a:srgbClr val="A43725"/>
      </a:accent6>
      <a:hlink>
        <a:srgbClr val="0000FF"/>
      </a:hlink>
      <a:folHlink>
        <a:srgbClr val="800080"/>
      </a:folHlink>
    </a:clrScheme>
    <a:fontScheme name="UBS OnScreen Fontset">
      <a:majorFont>
        <a:latin typeface="UBSHeadline"/>
        <a:ea typeface="MS PGothic"/>
        <a:cs typeface=""/>
      </a:majorFont>
      <a:minorFont>
        <a:latin typeface="Frutiger 55 Roman"/>
        <a:ea typeface="MS P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9050">
          <a:solidFill>
            <a:srgbClr val="7B7D80"/>
          </a:solidFill>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lgn="ctr">
          <a:defRPr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rgbClr val="7B7D80"/>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defRPr dirty="0"/>
        </a:defPPr>
      </a:lstStyle>
    </a:txDef>
  </a:objectDefaults>
  <a:extraClrSchemeLst/>
</a:theme>
</file>

<file path=ppt/theme/theme3.xml><?xml version="1.0" encoding="utf-8"?>
<a:theme xmlns:a="http://schemas.openxmlformats.org/drawingml/2006/main" name="7_UBS Screen4:3 Theme">
  <a:themeElements>
    <a:clrScheme name="UBS">
      <a:dk1>
        <a:sysClr val="windowText" lastClr="000000"/>
      </a:dk1>
      <a:lt1>
        <a:sysClr val="window" lastClr="FFFFFF"/>
      </a:lt1>
      <a:dk2>
        <a:srgbClr val="E60000"/>
      </a:dk2>
      <a:lt2>
        <a:srgbClr val="FFFFFF"/>
      </a:lt2>
      <a:accent1>
        <a:srgbClr val="4D3C2F"/>
      </a:accent1>
      <a:accent2>
        <a:srgbClr val="CFBD9B"/>
      </a:accent2>
      <a:accent3>
        <a:srgbClr val="C07156"/>
      </a:accent3>
      <a:accent4>
        <a:srgbClr val="E8C767"/>
      </a:accent4>
      <a:accent5>
        <a:srgbClr val="AEB0B3"/>
      </a:accent5>
      <a:accent6>
        <a:srgbClr val="A43725"/>
      </a:accent6>
      <a:hlink>
        <a:srgbClr val="0000FF"/>
      </a:hlink>
      <a:folHlink>
        <a:srgbClr val="800080"/>
      </a:folHlink>
    </a:clrScheme>
    <a:fontScheme name="UBS">
      <a:majorFont>
        <a:latin typeface="Frutiger 45 Light"/>
        <a:ea typeface="Arial"/>
        <a:cs typeface=""/>
      </a:majorFont>
      <a:minorFont>
        <a:latin typeface="Frutiger 45 Light"/>
        <a:ea typeface="Arial"/>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9050">
          <a:solidFill>
            <a:srgbClr val="7B7D80"/>
          </a:solidFill>
        </a:ln>
      </a:spPr>
      <a:bodyPr lIns="0" tIns="0" rIns="0" bIns="0" rtlCol="0" anchor="ctr"/>
      <a:lstStyle>
        <a:defPPr algn="ctr">
          <a:defRPr sz="11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defRPr kumimoji="1" sz="1600" dirty="0" err="1" smtClean="0">
            <a:latin typeface="+mn-lt"/>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UBS Colorset">
    <a:dk1>
      <a:sysClr val="windowText" lastClr="000000"/>
    </a:dk1>
    <a:lt1>
      <a:sysClr val="window" lastClr="FFFFFF"/>
    </a:lt1>
    <a:dk2>
      <a:srgbClr val="E60000"/>
    </a:dk2>
    <a:lt2>
      <a:srgbClr val="FFFFFF"/>
    </a:lt2>
    <a:accent1>
      <a:srgbClr val="3692CA"/>
    </a:accent1>
    <a:accent2>
      <a:srgbClr val="C09979"/>
    </a:accent2>
    <a:accent3>
      <a:srgbClr val="4D3C2F"/>
    </a:accent3>
    <a:accent4>
      <a:srgbClr val="AFBCD5"/>
    </a:accent4>
    <a:accent5>
      <a:srgbClr val="759731"/>
    </a:accent5>
    <a:accent6>
      <a:srgbClr val="A43725"/>
    </a:accent6>
    <a:hlink>
      <a:srgbClr val="0000FF"/>
    </a:hlink>
    <a:folHlink>
      <a:srgbClr val="800080"/>
    </a:folHlink>
  </a:clrScheme>
  <a:fontScheme name="UBS OnScreen Fontset">
    <a:majorFont>
      <a:latin typeface="UBSHeadline"/>
      <a:ea typeface="MS PGothic"/>
      <a:cs typeface=""/>
    </a:majorFont>
    <a:minorFont>
      <a:latin typeface="Frutiger 55 Roman"/>
      <a:ea typeface="MS P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C86986D14AD9F448F1456BD117779F1" ma:contentTypeVersion="2" ma:contentTypeDescription="Create a new document." ma:contentTypeScope="" ma:versionID="7f894c3dd1051bc0d39fe35a3b94adfc">
  <xsd:schema xmlns:xsd="http://www.w3.org/2001/XMLSchema" xmlns:xs="http://www.w3.org/2001/XMLSchema" xmlns:p="http://schemas.microsoft.com/office/2006/metadata/properties" xmlns:ns3="d8ae25d9-71c0-421f-bc68-ae035d2589ef" targetNamespace="http://schemas.microsoft.com/office/2006/metadata/properties" ma:root="true" ma:fieldsID="4aa32154d93a24485f2aefce939777c2" ns3:_="">
    <xsd:import namespace="d8ae25d9-71c0-421f-bc68-ae035d2589ef"/>
    <xsd:element name="properties">
      <xsd:complexType>
        <xsd:sequence>
          <xsd:element name="documentManagement">
            <xsd:complexType>
              <xsd:all>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8ae25d9-71c0-421f-bc68-ae035d2589e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245F069-6733-482C-9696-9E5F88E87CBD}">
  <ds:schemaRefs>
    <ds:schemaRef ds:uri="http://schemas.microsoft.com/sharepoint/v3/contenttype/forms"/>
  </ds:schemaRefs>
</ds:datastoreItem>
</file>

<file path=customXml/itemProps2.xml><?xml version="1.0" encoding="utf-8"?>
<ds:datastoreItem xmlns:ds="http://schemas.openxmlformats.org/officeDocument/2006/customXml" ds:itemID="{BEC520DC-FF8F-482D-B215-A65D4C34E806}">
  <ds:schemaRefs>
    <ds:schemaRef ds:uri="http://schemas.openxmlformats.org/package/2006/metadata/core-properties"/>
    <ds:schemaRef ds:uri="http://purl.org/dc/dcmitype/"/>
    <ds:schemaRef ds:uri="http://schemas.microsoft.com/office/2006/documentManagement/types"/>
    <ds:schemaRef ds:uri="http://purl.org/dc/elements/1.1/"/>
    <ds:schemaRef ds:uri="http://purl.org/dc/terms/"/>
    <ds:schemaRef ds:uri="http://www.w3.org/XML/1998/namespace"/>
    <ds:schemaRef ds:uri="http://schemas.microsoft.com/office/infopath/2007/PartnerControls"/>
    <ds:schemaRef ds:uri="d8ae25d9-71c0-421f-bc68-ae035d2589ef"/>
    <ds:schemaRef ds:uri="http://schemas.microsoft.com/office/2006/metadata/properties"/>
  </ds:schemaRefs>
</ds:datastoreItem>
</file>

<file path=customXml/itemProps3.xml><?xml version="1.0" encoding="utf-8"?>
<ds:datastoreItem xmlns:ds="http://schemas.openxmlformats.org/officeDocument/2006/customXml" ds:itemID="{9C5CDEA9-E60B-4791-9ADF-426E6734DAA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8ae25d9-71c0-421f-bc68-ae035d2589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3934</Words>
  <Application>Microsoft Office PowerPoint</Application>
  <PresentationFormat>Widescreen</PresentationFormat>
  <Paragraphs>129</Paragraphs>
  <Slides>22</Slides>
  <Notes>16</Notes>
  <HiddenSlides>0</HiddenSlides>
  <MMClips>0</MMClips>
  <ScaleCrop>false</ScaleCrop>
  <HeadingPairs>
    <vt:vector size="8" baseType="variant">
      <vt:variant>
        <vt:lpstr>Fonts Used</vt:lpstr>
      </vt:variant>
      <vt:variant>
        <vt:i4>8</vt:i4>
      </vt:variant>
      <vt:variant>
        <vt:lpstr>Theme</vt:lpstr>
      </vt:variant>
      <vt:variant>
        <vt:i4>3</vt:i4>
      </vt:variant>
      <vt:variant>
        <vt:lpstr>Embedded OLE Servers</vt:lpstr>
      </vt:variant>
      <vt:variant>
        <vt:i4>1</vt:i4>
      </vt:variant>
      <vt:variant>
        <vt:lpstr>Slide Titles</vt:lpstr>
      </vt:variant>
      <vt:variant>
        <vt:i4>22</vt:i4>
      </vt:variant>
    </vt:vector>
  </HeadingPairs>
  <TitlesOfParts>
    <vt:vector size="34" baseType="lpstr">
      <vt:lpstr>Arial</vt:lpstr>
      <vt:lpstr>Calibri</vt:lpstr>
      <vt:lpstr>Calibri Light</vt:lpstr>
      <vt:lpstr>Frutiger 45 Light</vt:lpstr>
      <vt:lpstr>Frutiger 55 Roman</vt:lpstr>
      <vt:lpstr>Symbol</vt:lpstr>
      <vt:lpstr>UBSHeadline</vt:lpstr>
      <vt:lpstr>Wingdings 2</vt:lpstr>
      <vt:lpstr>1_Office Theme</vt:lpstr>
      <vt:lpstr>2_PresXpress_OnScreen_Theme</vt:lpstr>
      <vt:lpstr>7_UBS Screen4:3 Theme</vt:lpstr>
      <vt:lpstr>Macrobond document</vt:lpstr>
      <vt:lpstr>Global CIO livestream Why invest now?</vt:lpstr>
      <vt:lpstr>PowerPoint Presentation</vt:lpstr>
      <vt:lpstr>PowerPoint Presentation</vt:lpstr>
      <vt:lpstr>Outlook brighter for long-term investors</vt:lpstr>
      <vt:lpstr>Now comes the hard part for the Fed</vt:lpstr>
      <vt:lpstr>PowerPoint Presentation</vt:lpstr>
      <vt:lpstr>ECB – playing catch up</vt:lpstr>
      <vt:lpstr>ECB – playing catch up</vt:lpstr>
      <vt:lpstr>Is the Eurozone heading for a recession?</vt:lpstr>
      <vt:lpstr>Is the Eurozone heading for a recession?</vt:lpstr>
      <vt:lpstr>PowerPoint Presentation</vt:lpstr>
      <vt:lpstr>Earnings downgrades, but better than feared</vt:lpstr>
      <vt:lpstr>Lack of investment supports energy prices</vt:lpstr>
      <vt:lpstr>PowerPoint Presentation</vt:lpstr>
      <vt:lpstr>Bonds have become more attractive </vt:lpstr>
      <vt:lpstr>Seek opportunities in the higher-rated bond segment</vt:lpstr>
      <vt:lpstr>Private Equity – the time is ripe to lift the allocation</vt:lpstr>
      <vt:lpstr>PowerPoint Presentation</vt:lpstr>
      <vt:lpstr>PowerPoint Presentation</vt:lpstr>
      <vt:lpstr>Risk information</vt:lpstr>
      <vt:lpstr>Risk information</vt:lpstr>
      <vt:lpstr>Risk information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Global CIO livestream – monthly update Navigating Uncertainty: Risk-Opportunity Tradeoffs</dc:title>
  <dc:creator>Lorena</dc:creator>
  <cp:lastModifiedBy>Gorin, Allie</cp:lastModifiedBy>
  <cp:revision>81</cp:revision>
  <dcterms:created xsi:type="dcterms:W3CDTF">2022-02-14T14:48:53Z</dcterms:created>
  <dcterms:modified xsi:type="dcterms:W3CDTF">2022-08-02T11:58:24Z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0x0101008C86986D14AD9F448F1456BD117779F1</vt:lpwstr>
  </property>
</Properties>
</file>